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1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D3D3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DA30D-D247-45D0-8EF6-9E901127C50A}" v="9" dt="2020-05-06T15:38:28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rand Pouleto" userId="8488cefa11e3b03d" providerId="LiveId" clId="{AAA5C9A1-C1BA-45F4-81B2-9903F2D986FA}"/>
    <pc:docChg chg="undo custSel addSld modSld">
      <pc:chgData name="Bertrand Pouleto" userId="8488cefa11e3b03d" providerId="LiveId" clId="{AAA5C9A1-C1BA-45F4-81B2-9903F2D986FA}" dt="2020-02-10T15:39:29.243" v="2353" actId="20577"/>
      <pc:docMkLst>
        <pc:docMk/>
      </pc:docMkLst>
      <pc:sldChg chg="addSp delSp modTransition addAnim delAnim modAnim">
        <pc:chgData name="Bertrand Pouleto" userId="8488cefa11e3b03d" providerId="LiveId" clId="{AAA5C9A1-C1BA-45F4-81B2-9903F2D986FA}" dt="2020-02-09T21:43:17.363" v="1510"/>
        <pc:sldMkLst>
          <pc:docMk/>
          <pc:sldMk cId="1312069742" sldId="256"/>
        </pc:sldMkLst>
        <pc:spChg chg="del">
          <ac:chgData name="Bertrand Pouleto" userId="8488cefa11e3b03d" providerId="LiveId" clId="{AAA5C9A1-C1BA-45F4-81B2-9903F2D986FA}" dt="2020-02-09T21:41:25.933" v="1484" actId="478"/>
          <ac:spMkLst>
            <pc:docMk/>
            <pc:sldMk cId="1312069742" sldId="256"/>
            <ac:spMk id="18" creationId="{4AC1ABEE-1ECD-46B0-A6B9-B4B2648CB96D}"/>
          </ac:spMkLst>
        </pc:spChg>
        <pc:spChg chg="del">
          <ac:chgData name="Bertrand Pouleto" userId="8488cefa11e3b03d" providerId="LiveId" clId="{AAA5C9A1-C1BA-45F4-81B2-9903F2D986FA}" dt="2020-02-09T21:41:27.001" v="1485" actId="478"/>
          <ac:spMkLst>
            <pc:docMk/>
            <pc:sldMk cId="1312069742" sldId="256"/>
            <ac:spMk id="19" creationId="{70C26C5B-3F88-4679-B162-B1C6EB5F0E35}"/>
          </ac:spMkLst>
        </pc:spChg>
        <pc:spChg chg="del">
          <ac:chgData name="Bertrand Pouleto" userId="8488cefa11e3b03d" providerId="LiveId" clId="{AAA5C9A1-C1BA-45F4-81B2-9903F2D986FA}" dt="2020-02-09T21:41:32.814" v="1488" actId="478"/>
          <ac:spMkLst>
            <pc:docMk/>
            <pc:sldMk cId="1312069742" sldId="256"/>
            <ac:spMk id="20" creationId="{C393B09B-B684-40A8-A8BF-D4D299A250C0}"/>
          </ac:spMkLst>
        </pc:spChg>
        <pc:spChg chg="del">
          <ac:chgData name="Bertrand Pouleto" userId="8488cefa11e3b03d" providerId="LiveId" clId="{AAA5C9A1-C1BA-45F4-81B2-9903F2D986FA}" dt="2020-02-09T21:41:37.936" v="1489" actId="478"/>
          <ac:spMkLst>
            <pc:docMk/>
            <pc:sldMk cId="1312069742" sldId="256"/>
            <ac:spMk id="21" creationId="{A3E2A2FA-EACA-4D3F-A275-54E2E8712834}"/>
          </ac:spMkLst>
        </pc:spChg>
        <pc:spChg chg="del">
          <ac:chgData name="Bertrand Pouleto" userId="8488cefa11e3b03d" providerId="LiveId" clId="{AAA5C9A1-C1BA-45F4-81B2-9903F2D986FA}" dt="2020-02-09T21:41:39.206" v="1490" actId="478"/>
          <ac:spMkLst>
            <pc:docMk/>
            <pc:sldMk cId="1312069742" sldId="256"/>
            <ac:spMk id="22" creationId="{C1837794-1165-4167-BE7F-2491A759BD4F}"/>
          </ac:spMkLst>
        </pc:spChg>
        <pc:spChg chg="del">
          <ac:chgData name="Bertrand Pouleto" userId="8488cefa11e3b03d" providerId="LiveId" clId="{AAA5C9A1-C1BA-45F4-81B2-9903F2D986FA}" dt="2020-02-09T21:41:21.001" v="1480" actId="478"/>
          <ac:spMkLst>
            <pc:docMk/>
            <pc:sldMk cId="1312069742" sldId="256"/>
            <ac:spMk id="26" creationId="{56ABDBE9-DB74-4D82-8935-B58092A058FA}"/>
          </ac:spMkLst>
        </pc:spChg>
        <pc:picChg chg="add del">
          <ac:chgData name="Bertrand Pouleto" userId="8488cefa11e3b03d" providerId="LiveId" clId="{AAA5C9A1-C1BA-45F4-81B2-9903F2D986FA}" dt="2020-02-09T21:41:29.662" v="1487" actId="478"/>
          <ac:picMkLst>
            <pc:docMk/>
            <pc:sldMk cId="1312069742" sldId="256"/>
            <ac:picMk id="13" creationId="{FB4B86EE-C3F3-42AD-AFD3-3BF24D758423}"/>
          </ac:picMkLst>
        </pc:picChg>
        <pc:picChg chg="del">
          <ac:chgData name="Bertrand Pouleto" userId="8488cefa11e3b03d" providerId="LiveId" clId="{AAA5C9A1-C1BA-45F4-81B2-9903F2D986FA}" dt="2020-02-09T21:41:11.034" v="1476" actId="478"/>
          <ac:picMkLst>
            <pc:docMk/>
            <pc:sldMk cId="1312069742" sldId="256"/>
            <ac:picMk id="16" creationId="{20DCEAE8-B60E-43AE-B344-640779B6B696}"/>
          </ac:picMkLst>
        </pc:picChg>
        <pc:picChg chg="del">
          <ac:chgData name="Bertrand Pouleto" userId="8488cefa11e3b03d" providerId="LiveId" clId="{AAA5C9A1-C1BA-45F4-81B2-9903F2D986FA}" dt="2020-02-09T21:41:19.587" v="1479" actId="478"/>
          <ac:picMkLst>
            <pc:docMk/>
            <pc:sldMk cId="1312069742" sldId="256"/>
            <ac:picMk id="24" creationId="{2A8FC087-EBDD-43C8-B58C-547143590F4A}"/>
          </ac:picMkLst>
        </pc:picChg>
        <pc:picChg chg="del">
          <ac:chgData name="Bertrand Pouleto" userId="8488cefa11e3b03d" providerId="LiveId" clId="{AAA5C9A1-C1BA-45F4-81B2-9903F2D986FA}" dt="2020-02-09T21:41:23.145" v="1482" actId="478"/>
          <ac:picMkLst>
            <pc:docMk/>
            <pc:sldMk cId="1312069742" sldId="256"/>
            <ac:picMk id="28" creationId="{989D0554-BBA8-493A-BCB1-3E120773FFA9}"/>
          </ac:picMkLst>
        </pc:picChg>
        <pc:picChg chg="del">
          <ac:chgData name="Bertrand Pouleto" userId="8488cefa11e3b03d" providerId="LiveId" clId="{AAA5C9A1-C1BA-45F4-81B2-9903F2D986FA}" dt="2020-02-09T21:41:22.301" v="1481" actId="478"/>
          <ac:picMkLst>
            <pc:docMk/>
            <pc:sldMk cId="1312069742" sldId="256"/>
            <ac:picMk id="30" creationId="{FBCBE33A-0312-45BB-A0A6-05523E2460B5}"/>
          </ac:picMkLst>
        </pc:picChg>
        <pc:picChg chg="del">
          <ac:chgData name="Bertrand Pouleto" userId="8488cefa11e3b03d" providerId="LiveId" clId="{AAA5C9A1-C1BA-45F4-81B2-9903F2D986FA}" dt="2020-02-09T21:41:24.004" v="1483" actId="478"/>
          <ac:picMkLst>
            <pc:docMk/>
            <pc:sldMk cId="1312069742" sldId="256"/>
            <ac:picMk id="32" creationId="{F5603DE1-DB65-4D24-9945-38D493F7E662}"/>
          </ac:picMkLst>
        </pc:picChg>
      </pc:sldChg>
      <pc:sldChg chg="addSp delSp modSp modAnim">
        <pc:chgData name="Bertrand Pouleto" userId="8488cefa11e3b03d" providerId="LiveId" clId="{AAA5C9A1-C1BA-45F4-81B2-9903F2D986FA}" dt="2020-02-09T21:15:10.918" v="730" actId="17032"/>
        <pc:sldMkLst>
          <pc:docMk/>
          <pc:sldMk cId="1281452370" sldId="257"/>
        </pc:sldMkLst>
        <pc:spChg chg="mod">
          <ac:chgData name="Bertrand Pouleto" userId="8488cefa11e3b03d" providerId="LiveId" clId="{AAA5C9A1-C1BA-45F4-81B2-9903F2D986FA}" dt="2020-02-09T20:44:10.367" v="276" actId="1076"/>
          <ac:spMkLst>
            <pc:docMk/>
            <pc:sldMk cId="1281452370" sldId="257"/>
            <ac:spMk id="18" creationId="{C41A9FBF-339F-44BF-B428-036A6654669F}"/>
          </ac:spMkLst>
        </pc:spChg>
        <pc:spChg chg="add mod">
          <ac:chgData name="Bertrand Pouleto" userId="8488cefa11e3b03d" providerId="LiveId" clId="{AAA5C9A1-C1BA-45F4-81B2-9903F2D986FA}" dt="2020-02-09T20:42:01.610" v="259" actId="113"/>
          <ac:spMkLst>
            <pc:docMk/>
            <pc:sldMk cId="1281452370" sldId="257"/>
            <ac:spMk id="23" creationId="{DCBC1143-54F9-45D3-B61F-8AD91085873A}"/>
          </ac:spMkLst>
        </pc:spChg>
        <pc:spChg chg="add mod">
          <ac:chgData name="Bertrand Pouleto" userId="8488cefa11e3b03d" providerId="LiveId" clId="{AAA5C9A1-C1BA-45F4-81B2-9903F2D986FA}" dt="2020-02-09T21:15:10.918" v="730" actId="17032"/>
          <ac:spMkLst>
            <pc:docMk/>
            <pc:sldMk cId="1281452370" sldId="257"/>
            <ac:spMk id="24" creationId="{81BAA956-D2C0-4C32-AD9A-457E4A6062FF}"/>
          </ac:spMkLst>
        </pc:spChg>
        <pc:graphicFrameChg chg="add mod ord modGraphic">
          <ac:chgData name="Bertrand Pouleto" userId="8488cefa11e3b03d" providerId="LiveId" clId="{AAA5C9A1-C1BA-45F4-81B2-9903F2D986FA}" dt="2020-02-09T20:41:24.288" v="231" actId="1036"/>
          <ac:graphicFrameMkLst>
            <pc:docMk/>
            <pc:sldMk cId="1281452370" sldId="257"/>
            <ac:graphicFrameMk id="4" creationId="{86EF4C94-17DA-42A8-ABC7-0400030D4B6B}"/>
          </ac:graphicFrameMkLst>
        </pc:graphicFrameChg>
        <pc:picChg chg="mod">
          <ac:chgData name="Bertrand Pouleto" userId="8488cefa11e3b03d" providerId="LiveId" clId="{AAA5C9A1-C1BA-45F4-81B2-9903F2D986FA}" dt="2020-02-09T20:43:21.739" v="268" actId="1076"/>
          <ac:picMkLst>
            <pc:docMk/>
            <pc:sldMk cId="1281452370" sldId="257"/>
            <ac:picMk id="2" creationId="{249B483C-0065-4761-B0C9-2045C11F3ED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3" creationId="{21A353BD-2993-401A-B473-D2B1DE55D53E}"/>
          </ac:picMkLst>
        </pc:picChg>
        <pc:picChg chg="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4" creationId="{CF77AB4C-79B0-4020-BAB1-D15654168D5A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5" creationId="{DABF7F21-C54F-4A02-8739-155A3A0C961F}"/>
          </ac:picMkLst>
        </pc:picChg>
        <pc:picChg chg="del mod">
          <ac:chgData name="Bertrand Pouleto" userId="8488cefa11e3b03d" providerId="LiveId" clId="{AAA5C9A1-C1BA-45F4-81B2-9903F2D986FA}" dt="2020-02-09T20:34:56.456" v="84" actId="478"/>
          <ac:picMkLst>
            <pc:docMk/>
            <pc:sldMk cId="1281452370" sldId="257"/>
            <ac:picMk id="16" creationId="{29ED151B-4110-46F2-BE9F-FA9C863ED1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17" creationId="{5BBF0821-F71C-44DB-905E-DAD585CD789D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0" creationId="{5D16F6EA-E2B3-47BE-B8BC-00791355BFC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1" creationId="{A5241D8A-F57B-4048-875D-8A5D616F06B7}"/>
          </ac:picMkLst>
        </pc:picChg>
        <pc:picChg chg="add mod">
          <ac:chgData name="Bertrand Pouleto" userId="8488cefa11e3b03d" providerId="LiveId" clId="{AAA5C9A1-C1BA-45F4-81B2-9903F2D986FA}" dt="2020-02-09T20:41:24.288" v="231" actId="1036"/>
          <ac:picMkLst>
            <pc:docMk/>
            <pc:sldMk cId="1281452370" sldId="257"/>
            <ac:picMk id="22" creationId="{E8EC2417-EDDC-456D-8772-2E8139FF97D2}"/>
          </ac:picMkLst>
        </pc:picChg>
        <pc:picChg chg="add">
          <ac:chgData name="Bertrand Pouleto" userId="8488cefa11e3b03d" providerId="LiveId" clId="{AAA5C9A1-C1BA-45F4-81B2-9903F2D986FA}" dt="2020-02-09T20:48:03.200" v="293"/>
          <ac:picMkLst>
            <pc:docMk/>
            <pc:sldMk cId="1281452370" sldId="257"/>
            <ac:picMk id="25" creationId="{CFEE5CCF-45C7-4735-B234-14FB17B94D47}"/>
          </ac:picMkLst>
        </pc:picChg>
      </pc:sldChg>
      <pc:sldChg chg="addSp delSp modSp modAnim">
        <pc:chgData name="Bertrand Pouleto" userId="8488cefa11e3b03d" providerId="LiveId" clId="{AAA5C9A1-C1BA-45F4-81B2-9903F2D986FA}" dt="2020-02-09T21:15:24.904" v="735"/>
        <pc:sldMkLst>
          <pc:docMk/>
          <pc:sldMk cId="3122706506" sldId="258"/>
        </pc:sldMkLst>
        <pc:spChg chg="add mod">
          <ac:chgData name="Bertrand Pouleto" userId="8488cefa11e3b03d" providerId="LiveId" clId="{AAA5C9A1-C1BA-45F4-81B2-9903F2D986FA}" dt="2020-02-09T21:06:34.763" v="308" actId="20577"/>
          <ac:spMkLst>
            <pc:docMk/>
            <pc:sldMk cId="3122706506" sldId="258"/>
            <ac:spMk id="3" creationId="{709D10DC-687F-4EF1-B2F5-CCBB5E5B714A}"/>
          </ac:spMkLst>
        </pc:spChg>
        <pc:spChg chg="add">
          <ac:chgData name="Bertrand Pouleto" userId="8488cefa11e3b03d" providerId="LiveId" clId="{AAA5C9A1-C1BA-45F4-81B2-9903F2D986FA}" dt="2020-02-09T21:06:08.065" v="294"/>
          <ac:spMkLst>
            <pc:docMk/>
            <pc:sldMk cId="3122706506" sldId="258"/>
            <ac:spMk id="4" creationId="{65710522-C860-46E6-8C54-9F0357402317}"/>
          </ac:spMkLst>
        </pc:spChg>
        <pc:spChg chg="add del">
          <ac:chgData name="Bertrand Pouleto" userId="8488cefa11e3b03d" providerId="LiveId" clId="{AAA5C9A1-C1BA-45F4-81B2-9903F2D986FA}" dt="2020-02-09T21:15:24.523" v="734" actId="478"/>
          <ac:spMkLst>
            <pc:docMk/>
            <pc:sldMk cId="3122706506" sldId="258"/>
            <ac:spMk id="9" creationId="{0704F20A-84C8-478B-A459-9546FD587EBE}"/>
          </ac:spMkLst>
        </pc:spChg>
        <pc:spChg chg="add del mod">
          <ac:chgData name="Bertrand Pouleto" userId="8488cefa11e3b03d" providerId="LiveId" clId="{AAA5C9A1-C1BA-45F4-81B2-9903F2D986FA}" dt="2020-02-09T21:10:00.188" v="372" actId="478"/>
          <ac:spMkLst>
            <pc:docMk/>
            <pc:sldMk cId="3122706506" sldId="258"/>
            <ac:spMk id="10" creationId="{17B9CF74-E833-4B72-A1E5-B79D148F467F}"/>
          </ac:spMkLst>
        </pc:spChg>
        <pc:spChg chg="add mod">
          <ac:chgData name="Bertrand Pouleto" userId="8488cefa11e3b03d" providerId="LiveId" clId="{AAA5C9A1-C1BA-45F4-81B2-9903F2D986FA}" dt="2020-02-09T21:15:20.691" v="733" actId="6549"/>
          <ac:spMkLst>
            <pc:docMk/>
            <pc:sldMk cId="3122706506" sldId="258"/>
            <ac:spMk id="11" creationId="{FFA9D366-1E8B-4E00-AA9B-3C5582B6695C}"/>
          </ac:spMkLst>
        </pc:spChg>
        <pc:spChg chg="add del mod">
          <ac:chgData name="Bertrand Pouleto" userId="8488cefa11e3b03d" providerId="LiveId" clId="{AAA5C9A1-C1BA-45F4-81B2-9903F2D986FA}" dt="2020-02-09T21:12:44.338" v="572" actId="478"/>
          <ac:spMkLst>
            <pc:docMk/>
            <pc:sldMk cId="3122706506" sldId="258"/>
            <ac:spMk id="14" creationId="{54486B93-8CB7-428F-B799-D9C91CA92CB2}"/>
          </ac:spMkLst>
        </pc:spChg>
        <pc:spChg chg="add">
          <ac:chgData name="Bertrand Pouleto" userId="8488cefa11e3b03d" providerId="LiveId" clId="{AAA5C9A1-C1BA-45F4-81B2-9903F2D986FA}" dt="2020-02-09T21:15:24.904" v="735"/>
          <ac:spMkLst>
            <pc:docMk/>
            <pc:sldMk cId="3122706506" sldId="258"/>
            <ac:spMk id="15" creationId="{B282EEA9-110A-4225-996C-A2B2E33D7BA1}"/>
          </ac:spMkLst>
        </pc:spChg>
        <pc:picChg chg="mod">
          <ac:chgData name="Bertrand Pouleto" userId="8488cefa11e3b03d" providerId="LiveId" clId="{AAA5C9A1-C1BA-45F4-81B2-9903F2D986FA}" dt="2020-02-09T21:11:47.344" v="563" actId="1076"/>
          <ac:picMkLst>
            <pc:docMk/>
            <pc:sldMk cId="3122706506" sldId="258"/>
            <ac:picMk id="2" creationId="{E8CA8AC4-361D-470C-B2A0-94C549C256C8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5" creationId="{AC009DCD-7EAB-412B-9F01-385284F54C25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6" creationId="{7586D89C-90F2-4729-9795-BFBDBE8805CB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7" creationId="{BFBEA4F4-E03E-48EB-B6C9-107B01E90940}"/>
          </ac:picMkLst>
        </pc:picChg>
        <pc:picChg chg="add">
          <ac:chgData name="Bertrand Pouleto" userId="8488cefa11e3b03d" providerId="LiveId" clId="{AAA5C9A1-C1BA-45F4-81B2-9903F2D986FA}" dt="2020-02-09T21:06:08.065" v="294"/>
          <ac:picMkLst>
            <pc:docMk/>
            <pc:sldMk cId="3122706506" sldId="258"/>
            <ac:picMk id="8" creationId="{3848DBCC-FEF6-4F50-BEF2-FF7DD04223BF}"/>
          </ac:picMkLst>
        </pc:picChg>
        <pc:picChg chg="add del mod">
          <ac:chgData name="Bertrand Pouleto" userId="8488cefa11e3b03d" providerId="LiveId" clId="{AAA5C9A1-C1BA-45F4-81B2-9903F2D986FA}" dt="2020-02-09T21:12:50.679" v="574" actId="1076"/>
          <ac:picMkLst>
            <pc:docMk/>
            <pc:sldMk cId="3122706506" sldId="258"/>
            <ac:picMk id="13" creationId="{5B8B9437-9E8D-44A9-B324-D35D3A75F15F}"/>
          </ac:picMkLst>
        </pc:picChg>
      </pc:sldChg>
      <pc:sldChg chg="addSp delSp modSp modAnim">
        <pc:chgData name="Bertrand Pouleto" userId="8488cefa11e3b03d" providerId="LiveId" clId="{AAA5C9A1-C1BA-45F4-81B2-9903F2D986FA}" dt="2020-02-10T13:34:10.104" v="2324" actId="20577"/>
        <pc:sldMkLst>
          <pc:docMk/>
          <pc:sldMk cId="3931243535" sldId="259"/>
        </pc:sldMkLst>
        <pc:spChg chg="add del">
          <ac:chgData name="Bertrand Pouleto" userId="8488cefa11e3b03d" providerId="LiveId" clId="{AAA5C9A1-C1BA-45F4-81B2-9903F2D986FA}" dt="2020-02-09T21:17:04.962" v="745" actId="478"/>
          <ac:spMkLst>
            <pc:docMk/>
            <pc:sldMk cId="3931243535" sldId="259"/>
            <ac:spMk id="3" creationId="{536F1B1F-36C8-48FD-80D5-55F2ADEE01BF}"/>
          </ac:spMkLst>
        </pc:spChg>
        <pc:spChg chg="add del">
          <ac:chgData name="Bertrand Pouleto" userId="8488cefa11e3b03d" providerId="LiveId" clId="{AAA5C9A1-C1BA-45F4-81B2-9903F2D986FA}" dt="2020-02-09T21:17:03.306" v="744" actId="478"/>
          <ac:spMkLst>
            <pc:docMk/>
            <pc:sldMk cId="3931243535" sldId="259"/>
            <ac:spMk id="4" creationId="{46803A35-F293-4EDA-BAA6-2E74ED07EDCA}"/>
          </ac:spMkLst>
        </pc:spChg>
        <pc:spChg chg="add del">
          <ac:chgData name="Bertrand Pouleto" userId="8488cefa11e3b03d" providerId="LiveId" clId="{AAA5C9A1-C1BA-45F4-81B2-9903F2D986FA}" dt="2020-02-09T21:17:02.384" v="743" actId="478"/>
          <ac:spMkLst>
            <pc:docMk/>
            <pc:sldMk cId="3931243535" sldId="259"/>
            <ac:spMk id="5" creationId="{B82AA33B-56D6-47A4-AC1A-0D9896B98B34}"/>
          </ac:spMkLst>
        </pc:spChg>
        <pc:spChg chg="add">
          <ac:chgData name="Bertrand Pouleto" userId="8488cefa11e3b03d" providerId="LiveId" clId="{AAA5C9A1-C1BA-45F4-81B2-9903F2D986FA}" dt="2020-02-09T21:16:50.979" v="740"/>
          <ac:spMkLst>
            <pc:docMk/>
            <pc:sldMk cId="3931243535" sldId="259"/>
            <ac:spMk id="7" creationId="{3C828ABF-A0C5-4B7C-8809-50A0E5148792}"/>
          </ac:spMkLst>
        </pc:spChg>
        <pc:spChg chg="add mod">
          <ac:chgData name="Bertrand Pouleto" userId="8488cefa11e3b03d" providerId="LiveId" clId="{AAA5C9A1-C1BA-45F4-81B2-9903F2D986FA}" dt="2020-02-09T21:17:26.782" v="761" actId="20577"/>
          <ac:spMkLst>
            <pc:docMk/>
            <pc:sldMk cId="3931243535" sldId="259"/>
            <ac:spMk id="11" creationId="{A9341852-072E-4DA8-8572-F494A5445443}"/>
          </ac:spMkLst>
        </pc:spChg>
        <pc:spChg chg="add">
          <ac:chgData name="Bertrand Pouleto" userId="8488cefa11e3b03d" providerId="LiveId" clId="{AAA5C9A1-C1BA-45F4-81B2-9903F2D986FA}" dt="2020-02-09T21:17:16.550" v="746"/>
          <ac:spMkLst>
            <pc:docMk/>
            <pc:sldMk cId="3931243535" sldId="259"/>
            <ac:spMk id="12" creationId="{90CF3878-E911-4D59-8A3F-DF062D02079A}"/>
          </ac:spMkLst>
        </pc:spChg>
        <pc:graphicFrameChg chg="add mod modGraphic">
          <ac:chgData name="Bertrand Pouleto" userId="8488cefa11e3b03d" providerId="LiveId" clId="{AAA5C9A1-C1BA-45F4-81B2-9903F2D986FA}" dt="2020-02-09T21:32:03.699" v="1213" actId="1037"/>
          <ac:graphicFrameMkLst>
            <pc:docMk/>
            <pc:sldMk cId="3931243535" sldId="259"/>
            <ac:graphicFrameMk id="13" creationId="{B7781F1B-BD16-4460-9454-7A71EDBF5995}"/>
          </ac:graphicFrameMkLst>
        </pc:graphicFrameChg>
        <pc:graphicFrameChg chg="add mod modGraphic">
          <ac:chgData name="Bertrand Pouleto" userId="8488cefa11e3b03d" providerId="LiveId" clId="{AAA5C9A1-C1BA-45F4-81B2-9903F2D986FA}" dt="2020-02-10T13:34:10.104" v="2324" actId="20577"/>
          <ac:graphicFrameMkLst>
            <pc:docMk/>
            <pc:sldMk cId="3931243535" sldId="259"/>
            <ac:graphicFrameMk id="14" creationId="{8E74BF27-B1C6-4D05-8868-FFB4FAB4ED21}"/>
          </ac:graphicFrameMkLst>
        </pc:graphicFrame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6" creationId="{5112F8A3-DCA2-4495-B11B-A5177E62DEB2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8" creationId="{715F7E62-6A9D-4E4B-91F1-84987FB863F8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9" creationId="{D3CDC0D1-C8EF-490F-B1AC-0BADCC5BDEA6}"/>
          </ac:picMkLst>
        </pc:picChg>
        <pc:picChg chg="add">
          <ac:chgData name="Bertrand Pouleto" userId="8488cefa11e3b03d" providerId="LiveId" clId="{AAA5C9A1-C1BA-45F4-81B2-9903F2D986FA}" dt="2020-02-09T21:16:50.979" v="740"/>
          <ac:picMkLst>
            <pc:docMk/>
            <pc:sldMk cId="3931243535" sldId="259"/>
            <ac:picMk id="10" creationId="{CD332B3E-976E-424B-9B01-391F280A8441}"/>
          </ac:picMkLst>
        </pc:picChg>
      </pc:sldChg>
      <pc:sldChg chg="addSp delSp modSp modAnim">
        <pc:chgData name="Bertrand Pouleto" userId="8488cefa11e3b03d" providerId="LiveId" clId="{AAA5C9A1-C1BA-45F4-81B2-9903F2D986FA}" dt="2020-02-10T15:39:29.243" v="2353" actId="20577"/>
        <pc:sldMkLst>
          <pc:docMk/>
          <pc:sldMk cId="2239160735" sldId="260"/>
        </pc:sldMkLst>
        <pc:spChg chg="add">
          <ac:chgData name="Bertrand Pouleto" userId="8488cefa11e3b03d" providerId="LiveId" clId="{AAA5C9A1-C1BA-45F4-81B2-9903F2D986FA}" dt="2020-02-09T21:32:20.100" v="1214"/>
          <ac:spMkLst>
            <pc:docMk/>
            <pc:sldMk cId="2239160735" sldId="260"/>
            <ac:spMk id="4" creationId="{4B145790-888C-48D2-B480-17988B5EB8D1}"/>
          </ac:spMkLst>
        </pc:spChg>
        <pc:spChg chg="add mod">
          <ac:chgData name="Bertrand Pouleto" userId="8488cefa11e3b03d" providerId="LiveId" clId="{AAA5C9A1-C1BA-45F4-81B2-9903F2D986FA}" dt="2020-02-09T21:32:31.500" v="1222" actId="20577"/>
          <ac:spMkLst>
            <pc:docMk/>
            <pc:sldMk cId="2239160735" sldId="260"/>
            <ac:spMk id="8" creationId="{F9EBBCD3-A003-40C4-B5BA-B319A6CFECD7}"/>
          </ac:spMkLst>
        </pc:spChg>
        <pc:spChg chg="add mod">
          <ac:chgData name="Bertrand Pouleto" userId="8488cefa11e3b03d" providerId="LiveId" clId="{AAA5C9A1-C1BA-45F4-81B2-9903F2D986FA}" dt="2020-02-10T15:39:29.243" v="2353" actId="20577"/>
          <ac:spMkLst>
            <pc:docMk/>
            <pc:sldMk cId="2239160735" sldId="260"/>
            <ac:spMk id="9" creationId="{5B5C8EF5-BA58-47AD-9D61-81F4E4780880}"/>
          </ac:spMkLst>
        </pc:spChg>
        <pc:spChg chg="add">
          <ac:chgData name="Bertrand Pouleto" userId="8488cefa11e3b03d" providerId="LiveId" clId="{AAA5C9A1-C1BA-45F4-81B2-9903F2D986FA}" dt="2020-02-09T21:34:26.917" v="1301"/>
          <ac:spMkLst>
            <pc:docMk/>
            <pc:sldMk cId="2239160735" sldId="260"/>
            <ac:spMk id="10" creationId="{D4DF4112-0319-4885-835F-EF5F98AFEC93}"/>
          </ac:spMkLst>
        </pc:spChg>
        <pc:spChg chg="add del mod">
          <ac:chgData name="Bertrand Pouleto" userId="8488cefa11e3b03d" providerId="LiveId" clId="{AAA5C9A1-C1BA-45F4-81B2-9903F2D986FA}" dt="2020-02-10T13:26:01.040" v="1522" actId="478"/>
          <ac:spMkLst>
            <pc:docMk/>
            <pc:sldMk cId="2239160735" sldId="260"/>
            <ac:spMk id="11" creationId="{489876E8-DBF6-41BB-86FE-F3F0BBB54B62}"/>
          </ac:spMkLst>
        </pc:spChg>
        <pc:spChg chg="add mod">
          <ac:chgData name="Bertrand Pouleto" userId="8488cefa11e3b03d" providerId="LiveId" clId="{AAA5C9A1-C1BA-45F4-81B2-9903F2D986FA}" dt="2020-02-10T15:39:04.336" v="2345" actId="207"/>
          <ac:spMkLst>
            <pc:docMk/>
            <pc:sldMk cId="2239160735" sldId="260"/>
            <ac:spMk id="12" creationId="{B55E64FE-3227-4D9B-9783-E95D165F3FE4}"/>
          </ac:spMkLst>
        </pc:sp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3" creationId="{BD4ED250-793E-4893-9B75-10983F7E8CA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5" creationId="{1AF05B43-F848-4500-A6FA-A2339E6DB185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6" creationId="{2EDB0F12-A7F6-4ABF-A954-42B02CAA15D6}"/>
          </ac:picMkLst>
        </pc:picChg>
        <pc:picChg chg="add">
          <ac:chgData name="Bertrand Pouleto" userId="8488cefa11e3b03d" providerId="LiveId" clId="{AAA5C9A1-C1BA-45F4-81B2-9903F2D986FA}" dt="2020-02-09T21:32:20.100" v="1214"/>
          <ac:picMkLst>
            <pc:docMk/>
            <pc:sldMk cId="2239160735" sldId="260"/>
            <ac:picMk id="7" creationId="{18452B0A-43B0-4518-B57D-698F87D66B4A}"/>
          </ac:picMkLst>
        </pc:picChg>
      </pc:sldChg>
      <pc:sldChg chg="addSp modSp add modTransition modAnim">
        <pc:chgData name="Bertrand Pouleto" userId="8488cefa11e3b03d" providerId="LiveId" clId="{AAA5C9A1-C1BA-45F4-81B2-9903F2D986FA}" dt="2020-02-10T13:25:33.587" v="1511"/>
        <pc:sldMkLst>
          <pc:docMk/>
          <pc:sldMk cId="3154678523" sldId="261"/>
        </pc:sldMkLst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3" creationId="{627C5786-FF1D-4B66-B079-3C0FF963348D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4" creationId="{9CF76026-0FF8-4414-8ADD-A07D330DECF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5" creationId="{96B733A2-1900-46B3-89CB-D8269708BE63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7" creationId="{409C241B-665C-4E2F-B223-333741ED7951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8" creationId="{69EAE426-C8DA-468D-AA55-E9CE90374E6F}"/>
          </ac:spMkLst>
        </pc:spChg>
        <pc:spChg chg="add mod">
          <ac:chgData name="Bertrand Pouleto" userId="8488cefa11e3b03d" providerId="LiveId" clId="{AAA5C9A1-C1BA-45F4-81B2-9903F2D986FA}" dt="2020-02-09T20:47:40.808" v="292"/>
          <ac:spMkLst>
            <pc:docMk/>
            <pc:sldMk cId="3154678523" sldId="261"/>
            <ac:spMk id="11" creationId="{7FC414C2-B148-457E-B4B5-FE950854BB1A}"/>
          </ac:spMkLst>
        </pc:spChg>
        <pc:spChg chg="add mod">
          <ac:chgData name="Bertrand Pouleto" userId="8488cefa11e3b03d" providerId="LiveId" clId="{AAA5C9A1-C1BA-45F4-81B2-9903F2D986FA}" dt="2020-02-09T21:16:04.591" v="736"/>
          <ac:spMkLst>
            <pc:docMk/>
            <pc:sldMk cId="3154678523" sldId="261"/>
            <ac:spMk id="12" creationId="{19CB8F15-BD60-4E3D-ACAA-4345972E1B1A}"/>
          </ac:spMkLst>
        </pc:spChg>
        <pc:spChg chg="add mod">
          <ac:chgData name="Bertrand Pouleto" userId="8488cefa11e3b03d" providerId="LiveId" clId="{AAA5C9A1-C1BA-45F4-81B2-9903F2D986FA}" dt="2020-02-09T21:16:42.178" v="737"/>
          <ac:spMkLst>
            <pc:docMk/>
            <pc:sldMk cId="3154678523" sldId="261"/>
            <ac:spMk id="13" creationId="{EAB3E244-0034-402D-94CC-719CDE9970F9}"/>
          </ac:spMkLst>
        </pc:spChg>
        <pc:spChg chg="add mod">
          <ac:chgData name="Bertrand Pouleto" userId="8488cefa11e3b03d" providerId="LiveId" clId="{AAA5C9A1-C1BA-45F4-81B2-9903F2D986FA}" dt="2020-02-10T13:25:33.587" v="1511"/>
          <ac:spMkLst>
            <pc:docMk/>
            <pc:sldMk cId="3154678523" sldId="261"/>
            <ac:spMk id="14" creationId="{3452328B-411E-43B4-8408-5B67C6A3B334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5" creationId="{2D53FF58-D4F5-4DF7-B5FD-670FC57D6E70}"/>
          </ac:spMkLst>
        </pc:spChg>
        <pc:spChg chg="add">
          <ac:chgData name="Bertrand Pouleto" userId="8488cefa11e3b03d" providerId="LiveId" clId="{AAA5C9A1-C1BA-45F4-81B2-9903F2D986FA}" dt="2020-02-09T20:45:27.659" v="283"/>
          <ac:spMkLst>
            <pc:docMk/>
            <pc:sldMk cId="3154678523" sldId="261"/>
            <ac:spMk id="16" creationId="{E89BAA08-CEA2-4810-A234-E60395B8AB28}"/>
          </ac:spMkLst>
        </pc:sp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2" creationId="{8907ED14-8687-4E56-B444-0E91AA9C6B0E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6" creationId="{EDA694F6-6F53-4812-B834-295BA58AA041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9" creationId="{3A36CA2A-5929-4D59-80DC-FABF3754D525}"/>
          </ac:picMkLst>
        </pc:picChg>
        <pc:picChg chg="add mod">
          <ac:chgData name="Bertrand Pouleto" userId="8488cefa11e3b03d" providerId="LiveId" clId="{AAA5C9A1-C1BA-45F4-81B2-9903F2D986FA}" dt="2020-02-09T21:16:44.766" v="739" actId="1076"/>
          <ac:picMkLst>
            <pc:docMk/>
            <pc:sldMk cId="3154678523" sldId="261"/>
            <ac:picMk id="10" creationId="{75378762-A4BE-471F-B748-B6F2F557B2B7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7" creationId="{B08FF67B-A6C4-476B-8482-DA08AEDA5EE0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8" creationId="{143B5412-ADAD-4C21-83A3-22F9A603BC6B}"/>
          </ac:picMkLst>
        </pc:picChg>
        <pc:picChg chg="add">
          <ac:chgData name="Bertrand Pouleto" userId="8488cefa11e3b03d" providerId="LiveId" clId="{AAA5C9A1-C1BA-45F4-81B2-9903F2D986FA}" dt="2020-02-09T20:45:27.659" v="283"/>
          <ac:picMkLst>
            <pc:docMk/>
            <pc:sldMk cId="3154678523" sldId="261"/>
            <ac:picMk id="19" creationId="{4B31E589-9E36-463E-BE90-90A372F19207}"/>
          </ac:picMkLst>
        </pc:picChg>
      </pc:sldChg>
      <pc:sldChg chg="addSp delSp modSp add modAnim">
        <pc:chgData name="Bertrand Pouleto" userId="8488cefa11e3b03d" providerId="LiveId" clId="{AAA5C9A1-C1BA-45F4-81B2-9903F2D986FA}" dt="2020-02-10T13:32:48.929" v="2323"/>
        <pc:sldMkLst>
          <pc:docMk/>
          <pc:sldMk cId="994073388" sldId="262"/>
        </pc:sldMkLst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4" creationId="{94E280F5-308A-4274-AD33-C5441B677FA8}"/>
          </ac:spMkLst>
        </pc:spChg>
        <pc:spChg chg="add del">
          <ac:chgData name="Bertrand Pouleto" userId="8488cefa11e3b03d" providerId="LiveId" clId="{AAA5C9A1-C1BA-45F4-81B2-9903F2D986FA}" dt="2020-02-10T13:26:55.383" v="1529" actId="478"/>
          <ac:spMkLst>
            <pc:docMk/>
            <pc:sldMk cId="994073388" sldId="262"/>
            <ac:spMk id="8" creationId="{E45AEF2C-30B5-4D30-A5C5-7D51C6A23C1B}"/>
          </ac:spMkLst>
        </pc:spChg>
        <pc:spChg chg="add mod">
          <ac:chgData name="Bertrand Pouleto" userId="8488cefa11e3b03d" providerId="LiveId" clId="{AAA5C9A1-C1BA-45F4-81B2-9903F2D986FA}" dt="2020-02-10T13:30:23.779" v="2309" actId="57"/>
          <ac:spMkLst>
            <pc:docMk/>
            <pc:sldMk cId="994073388" sldId="262"/>
            <ac:spMk id="9" creationId="{76DEF903-0040-470A-8417-523DF4D07DB2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0" creationId="{8D7DF6C1-A5AC-417B-B953-3AC83B6CD62E}"/>
          </ac:spMkLst>
        </pc:spChg>
        <pc:spChg chg="add">
          <ac:chgData name="Bertrand Pouleto" userId="8488cefa11e3b03d" providerId="LiveId" clId="{AAA5C9A1-C1BA-45F4-81B2-9903F2D986FA}" dt="2020-02-10T13:26:52.615" v="1528"/>
          <ac:spMkLst>
            <pc:docMk/>
            <pc:sldMk cId="994073388" sldId="262"/>
            <ac:spMk id="11" creationId="{3DF0FFE4-A159-4239-A3AD-3E993D52A890}"/>
          </ac:spMkLst>
        </pc:sp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2" creationId="{D4A305DC-3717-42B5-8164-905358937276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3" creationId="{3CBB30AC-B92A-4883-96BF-1097B8F9BFCE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5" creationId="{1E167470-E7A3-4099-9F25-3D1370B5B932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6" creationId="{BC2772C2-B1BD-45F6-B3AF-4A71F2E2D73B}"/>
          </ac:picMkLst>
        </pc:picChg>
        <pc:picChg chg="add">
          <ac:chgData name="Bertrand Pouleto" userId="8488cefa11e3b03d" providerId="LiveId" clId="{AAA5C9A1-C1BA-45F4-81B2-9903F2D986FA}" dt="2020-02-10T13:26:52.615" v="1528"/>
          <ac:picMkLst>
            <pc:docMk/>
            <pc:sldMk cId="994073388" sldId="262"/>
            <ac:picMk id="7" creationId="{676D3940-50A6-455E-8475-F4C44B5105B9}"/>
          </ac:picMkLst>
        </pc:picChg>
      </pc:sldChg>
    </pc:docChg>
  </pc:docChgLst>
  <pc:docChgLst>
    <pc:chgData name="Bertrand Pouleto" userId="8488cefa11e3b03d" providerId="LiveId" clId="{569A05F5-9790-4311-BD9F-9242F4BFEE8E}"/>
    <pc:docChg chg="modShowInfo">
      <pc:chgData name="Bertrand Pouleto" userId="8488cefa11e3b03d" providerId="LiveId" clId="{569A05F5-9790-4311-BD9F-9242F4BFEE8E}" dt="2020-03-02T20:47:23.348" v="0" actId="2744"/>
      <pc:docMkLst>
        <pc:docMk/>
      </pc:docMkLst>
    </pc:docChg>
  </pc:docChgLst>
  <pc:docChgLst>
    <pc:chgData name="Bertrand Pouleto" userId="8488cefa11e3b03d" providerId="LiveId" clId="{548DA30D-D247-45D0-8EF6-9E901127C50A}"/>
    <pc:docChg chg="addSld modSld">
      <pc:chgData name="Bertrand Pouleto" userId="8488cefa11e3b03d" providerId="LiveId" clId="{548DA30D-D247-45D0-8EF6-9E901127C50A}" dt="2020-05-06T15:38:28.266" v="8"/>
      <pc:docMkLst>
        <pc:docMk/>
      </pc:docMkLst>
      <pc:sldChg chg="addSp modSp">
        <pc:chgData name="Bertrand Pouleto" userId="8488cefa11e3b03d" providerId="LiveId" clId="{548DA30D-D247-45D0-8EF6-9E901127C50A}" dt="2020-05-06T15:38:17.178" v="1"/>
        <pc:sldMkLst>
          <pc:docMk/>
          <pc:sldMk cId="1312069742" sldId="256"/>
        </pc:sldMkLst>
        <pc:spChg chg="mod">
          <ac:chgData name="Bertrand Pouleto" userId="8488cefa11e3b03d" providerId="LiveId" clId="{548DA30D-D247-45D0-8EF6-9E901127C50A}" dt="2020-05-06T15:38:17.178" v="1"/>
          <ac:spMkLst>
            <pc:docMk/>
            <pc:sldMk cId="1312069742" sldId="256"/>
            <ac:spMk id="16" creationId="{C0EB2AC1-E517-487C-9621-8E95C6CF1F48}"/>
          </ac:spMkLst>
        </pc:spChg>
        <pc:grpChg chg="add mod">
          <ac:chgData name="Bertrand Pouleto" userId="8488cefa11e3b03d" providerId="LiveId" clId="{548DA30D-D247-45D0-8EF6-9E901127C50A}" dt="2020-05-06T15:38:17.178" v="1"/>
          <ac:grpSpMkLst>
            <pc:docMk/>
            <pc:sldMk cId="1312069742" sldId="256"/>
            <ac:grpSpMk id="12" creationId="{C8E6AE64-B2B4-475F-9A61-74562256A7FC}"/>
          </ac:grpSpMkLst>
        </pc:grpChg>
        <pc:picChg chg="mod">
          <ac:chgData name="Bertrand Pouleto" userId="8488cefa11e3b03d" providerId="LiveId" clId="{548DA30D-D247-45D0-8EF6-9E901127C50A}" dt="2020-05-06T15:38:17.178" v="1"/>
          <ac:picMkLst>
            <pc:docMk/>
            <pc:sldMk cId="1312069742" sldId="256"/>
            <ac:picMk id="17" creationId="{8FB75349-8907-4795-935F-0CFACD4AD41A}"/>
          </ac:picMkLst>
        </pc:picChg>
      </pc:sldChg>
      <pc:sldChg chg="addSp modSp">
        <pc:chgData name="Bertrand Pouleto" userId="8488cefa11e3b03d" providerId="LiveId" clId="{548DA30D-D247-45D0-8EF6-9E901127C50A}" dt="2020-05-06T15:38:23.982" v="5"/>
        <pc:sldMkLst>
          <pc:docMk/>
          <pc:sldMk cId="1281452370" sldId="257"/>
        </pc:sldMkLst>
        <pc:spChg chg="mod">
          <ac:chgData name="Bertrand Pouleto" userId="8488cefa11e3b03d" providerId="LiveId" clId="{548DA30D-D247-45D0-8EF6-9E901127C50A}" dt="2020-05-06T15:38:23.982" v="5"/>
          <ac:spMkLst>
            <pc:docMk/>
            <pc:sldMk cId="1281452370" sldId="257"/>
            <ac:spMk id="27" creationId="{B9378809-5C55-414B-B5BE-5FC7A221843D}"/>
          </ac:spMkLst>
        </pc:spChg>
        <pc:grpChg chg="add mod">
          <ac:chgData name="Bertrand Pouleto" userId="8488cefa11e3b03d" providerId="LiveId" clId="{548DA30D-D247-45D0-8EF6-9E901127C50A}" dt="2020-05-06T15:38:23.982" v="5"/>
          <ac:grpSpMkLst>
            <pc:docMk/>
            <pc:sldMk cId="1281452370" sldId="257"/>
            <ac:grpSpMk id="26" creationId="{6EF2BA70-260A-4712-944C-B92C39D58AFD}"/>
          </ac:grpSpMkLst>
        </pc:grpChg>
        <pc:picChg chg="mod">
          <ac:chgData name="Bertrand Pouleto" userId="8488cefa11e3b03d" providerId="LiveId" clId="{548DA30D-D247-45D0-8EF6-9E901127C50A}" dt="2020-05-06T15:38:23.982" v="5"/>
          <ac:picMkLst>
            <pc:docMk/>
            <pc:sldMk cId="1281452370" sldId="257"/>
            <ac:picMk id="28" creationId="{02514F15-0FC5-4137-BD24-26818A73BD63}"/>
          </ac:picMkLst>
        </pc:picChg>
      </pc:sldChg>
      <pc:sldChg chg="addSp modSp">
        <pc:chgData name="Bertrand Pouleto" userId="8488cefa11e3b03d" providerId="LiveId" clId="{548DA30D-D247-45D0-8EF6-9E901127C50A}" dt="2020-05-06T15:38:25.443" v="6"/>
        <pc:sldMkLst>
          <pc:docMk/>
          <pc:sldMk cId="3122706506" sldId="258"/>
        </pc:sldMkLst>
        <pc:spChg chg="mod">
          <ac:chgData name="Bertrand Pouleto" userId="8488cefa11e3b03d" providerId="LiveId" clId="{548DA30D-D247-45D0-8EF6-9E901127C50A}" dt="2020-05-06T15:38:25.443" v="6"/>
          <ac:spMkLst>
            <pc:docMk/>
            <pc:sldMk cId="3122706506" sldId="258"/>
            <ac:spMk id="14" creationId="{44CE5E0E-6307-4213-81E7-82BDD0AD0A01}"/>
          </ac:spMkLst>
        </pc:spChg>
        <pc:grpChg chg="add mod">
          <ac:chgData name="Bertrand Pouleto" userId="8488cefa11e3b03d" providerId="LiveId" clId="{548DA30D-D247-45D0-8EF6-9E901127C50A}" dt="2020-05-06T15:38:25.443" v="6"/>
          <ac:grpSpMkLst>
            <pc:docMk/>
            <pc:sldMk cId="3122706506" sldId="258"/>
            <ac:grpSpMk id="12" creationId="{26AACC66-CD1C-4DDD-BD80-4355EFFDF34C}"/>
          </ac:grpSpMkLst>
        </pc:grpChg>
        <pc:picChg chg="mod">
          <ac:chgData name="Bertrand Pouleto" userId="8488cefa11e3b03d" providerId="LiveId" clId="{548DA30D-D247-45D0-8EF6-9E901127C50A}" dt="2020-05-06T15:38:25.443" v="6"/>
          <ac:picMkLst>
            <pc:docMk/>
            <pc:sldMk cId="3122706506" sldId="258"/>
            <ac:picMk id="16" creationId="{9F221AD3-AC67-4E8A-9059-580E7E3E6F1D}"/>
          </ac:picMkLst>
        </pc:picChg>
      </pc:sldChg>
      <pc:sldChg chg="addSp modSp">
        <pc:chgData name="Bertrand Pouleto" userId="8488cefa11e3b03d" providerId="LiveId" clId="{548DA30D-D247-45D0-8EF6-9E901127C50A}" dt="2020-05-06T15:38:27.084" v="7"/>
        <pc:sldMkLst>
          <pc:docMk/>
          <pc:sldMk cId="3931243535" sldId="259"/>
        </pc:sldMkLst>
        <pc:spChg chg="mod">
          <ac:chgData name="Bertrand Pouleto" userId="8488cefa11e3b03d" providerId="LiveId" clId="{548DA30D-D247-45D0-8EF6-9E901127C50A}" dt="2020-05-06T15:38:27.084" v="7"/>
          <ac:spMkLst>
            <pc:docMk/>
            <pc:sldMk cId="3931243535" sldId="259"/>
            <ac:spMk id="16" creationId="{83E8A7B0-D709-4145-87AC-1069E5DD62BE}"/>
          </ac:spMkLst>
        </pc:spChg>
        <pc:grpChg chg="add mod">
          <ac:chgData name="Bertrand Pouleto" userId="8488cefa11e3b03d" providerId="LiveId" clId="{548DA30D-D247-45D0-8EF6-9E901127C50A}" dt="2020-05-06T15:38:27.084" v="7"/>
          <ac:grpSpMkLst>
            <pc:docMk/>
            <pc:sldMk cId="3931243535" sldId="259"/>
            <ac:grpSpMk id="15" creationId="{A9012563-F376-4BAE-A222-8DA48E9E182A}"/>
          </ac:grpSpMkLst>
        </pc:grpChg>
        <pc:picChg chg="mod">
          <ac:chgData name="Bertrand Pouleto" userId="8488cefa11e3b03d" providerId="LiveId" clId="{548DA30D-D247-45D0-8EF6-9E901127C50A}" dt="2020-05-06T15:38:27.084" v="7"/>
          <ac:picMkLst>
            <pc:docMk/>
            <pc:sldMk cId="3931243535" sldId="259"/>
            <ac:picMk id="17" creationId="{993D4E82-5E98-4057-ACD7-1D2AFA3053B6}"/>
          </ac:picMkLst>
        </pc:picChg>
      </pc:sldChg>
      <pc:sldChg chg="addSp delSp modSp">
        <pc:chgData name="Bertrand Pouleto" userId="8488cefa11e3b03d" providerId="LiveId" clId="{548DA30D-D247-45D0-8EF6-9E901127C50A}" dt="2020-05-06T15:38:21.851" v="4"/>
        <pc:sldMkLst>
          <pc:docMk/>
          <pc:sldMk cId="3154678523" sldId="261"/>
        </pc:sldMkLst>
        <pc:spChg chg="mod">
          <ac:chgData name="Bertrand Pouleto" userId="8488cefa11e3b03d" providerId="LiveId" clId="{548DA30D-D247-45D0-8EF6-9E901127C50A}" dt="2020-05-06T15:38:19.052" v="2"/>
          <ac:spMkLst>
            <pc:docMk/>
            <pc:sldMk cId="3154678523" sldId="261"/>
            <ac:spMk id="21" creationId="{B4C32AC0-08BD-49A2-BE3A-70849FB82FF0}"/>
          </ac:spMkLst>
        </pc:spChg>
        <pc:spChg chg="mod">
          <ac:chgData name="Bertrand Pouleto" userId="8488cefa11e3b03d" providerId="LiveId" clId="{548DA30D-D247-45D0-8EF6-9E901127C50A}" dt="2020-05-06T15:38:20.342" v="3"/>
          <ac:spMkLst>
            <pc:docMk/>
            <pc:sldMk cId="3154678523" sldId="261"/>
            <ac:spMk id="24" creationId="{09B2DAC9-ED43-4CEE-8534-8BFBE5FD4466}"/>
          </ac:spMkLst>
        </pc:spChg>
        <pc:grpChg chg="add mod">
          <ac:chgData name="Bertrand Pouleto" userId="8488cefa11e3b03d" providerId="LiveId" clId="{548DA30D-D247-45D0-8EF6-9E901127C50A}" dt="2020-05-06T15:38:19.052" v="2"/>
          <ac:grpSpMkLst>
            <pc:docMk/>
            <pc:sldMk cId="3154678523" sldId="261"/>
            <ac:grpSpMk id="20" creationId="{B013D5E8-9D69-4EFA-917F-C4F6DCEF7E7B}"/>
          </ac:grpSpMkLst>
        </pc:grpChg>
        <pc:grpChg chg="add del mod">
          <ac:chgData name="Bertrand Pouleto" userId="8488cefa11e3b03d" providerId="LiveId" clId="{548DA30D-D247-45D0-8EF6-9E901127C50A}" dt="2020-05-06T15:38:21.851" v="4"/>
          <ac:grpSpMkLst>
            <pc:docMk/>
            <pc:sldMk cId="3154678523" sldId="261"/>
            <ac:grpSpMk id="23" creationId="{68BADECC-1316-4F49-85DB-3D4590163C79}"/>
          </ac:grpSpMkLst>
        </pc:grpChg>
        <pc:picChg chg="mod">
          <ac:chgData name="Bertrand Pouleto" userId="8488cefa11e3b03d" providerId="LiveId" clId="{548DA30D-D247-45D0-8EF6-9E901127C50A}" dt="2020-05-06T15:38:19.052" v="2"/>
          <ac:picMkLst>
            <pc:docMk/>
            <pc:sldMk cId="3154678523" sldId="261"/>
            <ac:picMk id="22" creationId="{287A0389-7658-4A77-8159-23AAD145C695}"/>
          </ac:picMkLst>
        </pc:picChg>
        <pc:picChg chg="mod">
          <ac:chgData name="Bertrand Pouleto" userId="8488cefa11e3b03d" providerId="LiveId" clId="{548DA30D-D247-45D0-8EF6-9E901127C50A}" dt="2020-05-06T15:38:20.342" v="3"/>
          <ac:picMkLst>
            <pc:docMk/>
            <pc:sldMk cId="3154678523" sldId="261"/>
            <ac:picMk id="25" creationId="{252CB6D2-44FC-4B7D-B1F1-A4B860002989}"/>
          </ac:picMkLst>
        </pc:picChg>
      </pc:sldChg>
      <pc:sldChg chg="addSp modSp">
        <pc:chgData name="Bertrand Pouleto" userId="8488cefa11e3b03d" providerId="LiveId" clId="{548DA30D-D247-45D0-8EF6-9E901127C50A}" dt="2020-05-06T15:38:28.266" v="8"/>
        <pc:sldMkLst>
          <pc:docMk/>
          <pc:sldMk cId="994073388" sldId="262"/>
        </pc:sldMkLst>
        <pc:spChg chg="mod">
          <ac:chgData name="Bertrand Pouleto" userId="8488cefa11e3b03d" providerId="LiveId" clId="{548DA30D-D247-45D0-8EF6-9E901127C50A}" dt="2020-05-06T15:38:28.266" v="8"/>
          <ac:spMkLst>
            <pc:docMk/>
            <pc:sldMk cId="994073388" sldId="262"/>
            <ac:spMk id="13" creationId="{D8BC2E9F-A4EC-4826-8C9E-8FA81FBA5764}"/>
          </ac:spMkLst>
        </pc:spChg>
        <pc:grpChg chg="add mod">
          <ac:chgData name="Bertrand Pouleto" userId="8488cefa11e3b03d" providerId="LiveId" clId="{548DA30D-D247-45D0-8EF6-9E901127C50A}" dt="2020-05-06T15:38:28.266" v="8"/>
          <ac:grpSpMkLst>
            <pc:docMk/>
            <pc:sldMk cId="994073388" sldId="262"/>
            <ac:grpSpMk id="12" creationId="{2767AF2B-2FD6-404D-8E25-F6B63CB8B098}"/>
          </ac:grpSpMkLst>
        </pc:grpChg>
        <pc:picChg chg="mod">
          <ac:chgData name="Bertrand Pouleto" userId="8488cefa11e3b03d" providerId="LiveId" clId="{548DA30D-D247-45D0-8EF6-9E901127C50A}" dt="2020-05-06T15:38:28.266" v="8"/>
          <ac:picMkLst>
            <pc:docMk/>
            <pc:sldMk cId="994073388" sldId="262"/>
            <ac:picMk id="14" creationId="{59F2AE65-B76A-49AD-BFAC-7F5188B144FA}"/>
          </ac:picMkLst>
        </pc:picChg>
      </pc:sldChg>
      <pc:sldChg chg="add">
        <pc:chgData name="Bertrand Pouleto" userId="8488cefa11e3b03d" providerId="LiveId" clId="{548DA30D-D247-45D0-8EF6-9E901127C50A}" dt="2020-05-06T15:36:56.190" v="0"/>
        <pc:sldMkLst>
          <pc:docMk/>
          <pc:sldMk cId="111859679" sldId="28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7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84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736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7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90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56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03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4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6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0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6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3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D110281-8FAF-4F87-98C5-C17DBD14DC9F}" type="datetimeFigureOut">
              <a:rPr lang="fr-FR" smtClean="0"/>
              <a:t>06/05/2020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8EA1057-702B-465E-8934-72CA7AB533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74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ablet-apple-ipad-ipad-air-2-157622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6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slide" Target="slide6.xml"/><Relationship Id="rId12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11.jp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hyperlink" Target="https://pixabay.com/en/tablet-apple-ipad-ipad-air-2-1576224/" TargetMode="External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17" Type="http://schemas.openxmlformats.org/officeDocument/2006/relationships/image" Target="../media/image25.svg"/><Relationship Id="rId2" Type="http://schemas.openxmlformats.org/officeDocument/2006/relationships/image" Target="../media/image6.png"/><Relationship Id="rId16" Type="http://schemas.openxmlformats.org/officeDocument/2006/relationships/image" Target="../media/image24.pn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7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11.jpg"/><Relationship Id="rId10" Type="http://schemas.openxmlformats.org/officeDocument/2006/relationships/image" Target="../media/image18.jpe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svg"/><Relationship Id="rId22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3.xml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5.svg"/><Relationship Id="rId12" Type="http://schemas.openxmlformats.org/officeDocument/2006/relationships/hyperlink" Target="http://byricardomarcenaroi.blogspot.com/2011/04/animals-animales-dogs-perros-bull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jpg"/><Relationship Id="rId5" Type="http://schemas.openxmlformats.org/officeDocument/2006/relationships/image" Target="../media/image13.svg"/><Relationship Id="rId10" Type="http://schemas.openxmlformats.org/officeDocument/2006/relationships/image" Target="../media/image11.jp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7.png"/><Relationship Id="rId3" Type="http://schemas.openxmlformats.org/officeDocument/2006/relationships/hyperlink" Target="https://pixabay.com/en/tablet-apple-ipad-ipad-air-2-1576224/" TargetMode="Externa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slide" Target="slide3.xml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5E894DD2-B405-420B-A32F-39EBF5743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EBAADF8-4650-4E2F-BDCC-E61114E21B33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78F720-7B49-40EC-8CEF-D4748BFBE4D1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DC53C5-B231-4BEC-BB16-AF7B7DDAEAD2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13" name="Image 12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FB4B86EE-C3F3-42AD-AFD3-3BF24D758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5FDD9F-7C6C-4ACC-92CB-7B2F22AAEE9E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91218F-83D1-49B9-94DB-90A38E1E1799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8E6AE64-B2B4-475F-9A61-74562256A7FC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0EB2AC1-E517-487C-9621-8E95C6CF1F48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8FB75349-8907-4795-935F-0CFACD4AD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30CFF9-0281-478F-B622-F5ECEFF95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5" y="457200"/>
            <a:ext cx="4343400" cy="1600200"/>
          </a:xfrm>
        </p:spPr>
        <p:txBody>
          <a:bodyPr/>
          <a:lstStyle/>
          <a:p>
            <a:pPr algn="just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Guide d’utilisation des diaporamas interactifs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228620-F283-4A1B-8ED4-4845B6A5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9724" y="2057400"/>
            <a:ext cx="4820783" cy="48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Note : cette diapositive n’apparaîtra pas dans la présentation finale ! Il n’est pas nécessaire de la supprimer.</a:t>
            </a:r>
          </a:p>
          <a:p>
            <a:pPr algn="just">
              <a:lnSpc>
                <a:spcPct val="120000"/>
              </a:lnSpc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Ce diaporama est interactif !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mode présentation, les flèches ne fonctionnent pas. Seule le « clic » de la souris permet de naviguer dans la présentation.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Il faut activer le passage vers la diapositive suivante, ou précédente, en activant les balises en bas de page ou en sélectionnant une option sur la page.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Vérifier que le mode « interactif » est activé (voir ci-contre). Sélectionner le mode « borne plein-écran »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Avant de fournir le document aux élèves, activer le mode « borne plein-écran » et enregistrer le document en format .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ppsx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(diaporama uniquement).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82891D-BA44-45AB-95F7-273352FF0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28"/>
          <a:stretch/>
        </p:blipFill>
        <p:spPr>
          <a:xfrm>
            <a:off x="0" y="0"/>
            <a:ext cx="1811383" cy="1131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3FEC2DC-7301-49B2-A0CA-6EAF4859C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1" r="33505" b="30000"/>
          <a:stretch/>
        </p:blipFill>
        <p:spPr>
          <a:xfrm>
            <a:off x="6303390" y="2057400"/>
            <a:ext cx="5433378" cy="4521719"/>
          </a:xfrm>
          <a:prstGeom prst="rect">
            <a:avLst/>
          </a:prstGeom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9045A63-1D25-4CCF-A116-1F1F6DD61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 r="61063" b="74296"/>
          <a:stretch/>
        </p:blipFill>
        <p:spPr>
          <a:xfrm>
            <a:off x="6303390" y="144937"/>
            <a:ext cx="5433378" cy="172628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55D0C8-7318-41ED-9F0A-A2AEBB53AB73}"/>
              </a:ext>
            </a:extLst>
          </p:cNvPr>
          <p:cNvSpPr txBox="1"/>
          <p:nvPr/>
        </p:nvSpPr>
        <p:spPr>
          <a:xfrm>
            <a:off x="8438606" y="56560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EA56B1-91C5-44F4-A30C-2B9495C99699}"/>
              </a:ext>
            </a:extLst>
          </p:cNvPr>
          <p:cNvSpPr txBox="1"/>
          <p:nvPr/>
        </p:nvSpPr>
        <p:spPr>
          <a:xfrm>
            <a:off x="9416365" y="4677939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4496344-99BF-4DCB-A603-2C3ECDA097F1}"/>
              </a:ext>
            </a:extLst>
          </p:cNvPr>
          <p:cNvSpPr txBox="1"/>
          <p:nvPr/>
        </p:nvSpPr>
        <p:spPr>
          <a:xfrm>
            <a:off x="10208034" y="6248741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fr-FR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19662C6-35AE-4269-A738-BE9E5CCEEECF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B5F2B5-7263-4776-9450-8C171347295B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D0FEB8A-A873-4140-A862-DBA30ECB2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8907ED14-8687-4E56-B444-0E91AA9C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27C5786-FF1D-4B66-B079-3C0FF963348D}"/>
              </a:ext>
            </a:extLst>
          </p:cNvPr>
          <p:cNvSpPr txBox="1"/>
          <p:nvPr/>
        </p:nvSpPr>
        <p:spPr>
          <a:xfrm>
            <a:off x="5638338" y="704850"/>
            <a:ext cx="1518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BiotechTeam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F76026-0FF8-4414-8ADD-A07D330DECF4}"/>
              </a:ext>
            </a:extLst>
          </p:cNvPr>
          <p:cNvSpPr txBox="1"/>
          <p:nvPr/>
        </p:nvSpPr>
        <p:spPr>
          <a:xfrm>
            <a:off x="4915479" y="70485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:</a:t>
            </a:r>
          </a:p>
          <a:p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6B733A2-1900-46B3-89CB-D8269708BE63}"/>
              </a:ext>
            </a:extLst>
          </p:cNvPr>
          <p:cNvSpPr txBox="1"/>
          <p:nvPr/>
        </p:nvSpPr>
        <p:spPr>
          <a:xfrm>
            <a:off x="6030846" y="1028015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**************</a:t>
            </a:r>
          </a:p>
        </p:txBody>
      </p:sp>
      <p:pic>
        <p:nvPicPr>
          <p:cNvPr id="6" name="Image 5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DA694F6-6F53-4812-B834-295BA58AA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9C241B-665C-4E2F-B223-333741ED7951}"/>
              </a:ext>
            </a:extLst>
          </p:cNvPr>
          <p:cNvSpPr txBox="1"/>
          <p:nvPr/>
        </p:nvSpPr>
        <p:spPr>
          <a:xfrm>
            <a:off x="5430845" y="304883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EAE426-C8DA-468D-AA55-E9CE90374E6F}"/>
              </a:ext>
            </a:extLst>
          </p:cNvPr>
          <p:cNvSpPr txBox="1"/>
          <p:nvPr/>
        </p:nvSpPr>
        <p:spPr>
          <a:xfrm>
            <a:off x="6483035" y="30488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Image 8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3A36CA2A-5929-4D59-80DC-FABF3754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5378762-A4BE-471F-B748-B6F2F557B2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 : coins arrondis 10">
            <a:hlinkClick r:id="rId5" action="ppaction://hlinksldjump"/>
            <a:extLst>
              <a:ext uri="{FF2B5EF4-FFF2-40B4-BE49-F238E27FC236}">
                <a16:creationId xmlns:a16="http://schemas.microsoft.com/office/drawing/2014/main" id="{7FC414C2-B148-457E-B4B5-FE950854BB1A}"/>
              </a:ext>
            </a:extLst>
          </p:cNvPr>
          <p:cNvSpPr/>
          <p:nvPr/>
        </p:nvSpPr>
        <p:spPr>
          <a:xfrm>
            <a:off x="5323664" y="2284046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 : coins arrondis 11">
            <a:hlinkClick r:id="rId6" action="ppaction://hlinksldjump"/>
            <a:extLst>
              <a:ext uri="{FF2B5EF4-FFF2-40B4-BE49-F238E27FC236}">
                <a16:creationId xmlns:a16="http://schemas.microsoft.com/office/drawing/2014/main" id="{19CB8F15-BD60-4E3D-ACAA-4345972E1B1A}"/>
              </a:ext>
            </a:extLst>
          </p:cNvPr>
          <p:cNvSpPr/>
          <p:nvPr/>
        </p:nvSpPr>
        <p:spPr>
          <a:xfrm>
            <a:off x="5303177" y="2864164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13" name="Rectangle : coins arrondis 12">
            <a:hlinkClick r:id="rId7" action="ppaction://hlinksldjump"/>
            <a:extLst>
              <a:ext uri="{FF2B5EF4-FFF2-40B4-BE49-F238E27FC236}">
                <a16:creationId xmlns:a16="http://schemas.microsoft.com/office/drawing/2014/main" id="{EAB3E244-0034-402D-94CC-719CDE9970F9}"/>
              </a:ext>
            </a:extLst>
          </p:cNvPr>
          <p:cNvSpPr/>
          <p:nvPr/>
        </p:nvSpPr>
        <p:spPr>
          <a:xfrm>
            <a:off x="5325049" y="3446299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4" name="Rectangle : coins arrondis 13">
            <a:hlinkClick r:id="rId8" action="ppaction://hlinksldjump"/>
            <a:extLst>
              <a:ext uri="{FF2B5EF4-FFF2-40B4-BE49-F238E27FC236}">
                <a16:creationId xmlns:a16="http://schemas.microsoft.com/office/drawing/2014/main" id="{3452328B-411E-43B4-8408-5B67C6A3B334}"/>
              </a:ext>
            </a:extLst>
          </p:cNvPr>
          <p:cNvSpPr/>
          <p:nvPr/>
        </p:nvSpPr>
        <p:spPr>
          <a:xfrm>
            <a:off x="5323664" y="402641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53FF58-D4F5-4DF7-B5FD-670FC57D6E70}"/>
              </a:ext>
            </a:extLst>
          </p:cNvPr>
          <p:cNvSpPr/>
          <p:nvPr/>
        </p:nvSpPr>
        <p:spPr>
          <a:xfrm>
            <a:off x="7156767" y="3916623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9BAA08-CEA2-4810-A234-E60395B8AB2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17" name="Graphique 16" descr="Sans fil">
            <a:extLst>
              <a:ext uri="{FF2B5EF4-FFF2-40B4-BE49-F238E27FC236}">
                <a16:creationId xmlns:a16="http://schemas.microsoft.com/office/drawing/2014/main" id="{B08FF67B-A6C4-476B-8482-DA08AEDA5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18" name="Graphique 17" descr="Batterie pleine">
            <a:extLst>
              <a:ext uri="{FF2B5EF4-FFF2-40B4-BE49-F238E27FC236}">
                <a16:creationId xmlns:a16="http://schemas.microsoft.com/office/drawing/2014/main" id="{143B5412-ADAD-4C21-83A3-22F9A603B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9" name="Graphique 18" descr="Synchronisation avec le cloud">
            <a:extLst>
              <a:ext uri="{FF2B5EF4-FFF2-40B4-BE49-F238E27FC236}">
                <a16:creationId xmlns:a16="http://schemas.microsoft.com/office/drawing/2014/main" id="{4B31E589-9E36-463E-BE90-90A372F192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B013D5E8-9D69-4EFA-917F-C4F6DCEF7E7B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4C32AC0-08BD-49A2-BE3A-70849FB82FF0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Image 21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287A0389-7658-4A77-8159-23AAD145C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467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249B483C-0065-4761-B0C9-2045C11F3E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D87850D-AA86-46C2-BCC2-710A06AEE308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  <a:endParaRPr lang="fr-FR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0A2E04-33CB-437F-95F0-892B36B1C63B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6" name="Graphique 5" descr="Sans fil">
            <a:extLst>
              <a:ext uri="{FF2B5EF4-FFF2-40B4-BE49-F238E27FC236}">
                <a16:creationId xmlns:a16="http://schemas.microsoft.com/office/drawing/2014/main" id="{9AFEA344-82E1-4079-920F-402FE2E2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Batterie pleine">
            <a:extLst>
              <a:ext uri="{FF2B5EF4-FFF2-40B4-BE49-F238E27FC236}">
                <a16:creationId xmlns:a16="http://schemas.microsoft.com/office/drawing/2014/main" id="{39865575-A532-48E5-8CAC-6F9ABCFBC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8" name="Graphique 7" descr="Synchronisation avec le cloud">
            <a:extLst>
              <a:ext uri="{FF2B5EF4-FFF2-40B4-BE49-F238E27FC236}">
                <a16:creationId xmlns:a16="http://schemas.microsoft.com/office/drawing/2014/main" id="{89E74FF2-E73C-4711-992C-9CDEB14E41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C819485-81F6-4936-AAFD-B04D8DCC3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19321" r="39807" b="29535"/>
          <a:stretch/>
        </p:blipFill>
        <p:spPr bwMode="auto">
          <a:xfrm>
            <a:off x="4561631" y="2299330"/>
            <a:ext cx="3554681" cy="1851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que 11" descr="Cible">
            <a:extLst>
              <a:ext uri="{FF2B5EF4-FFF2-40B4-BE49-F238E27FC236}">
                <a16:creationId xmlns:a16="http://schemas.microsoft.com/office/drawing/2014/main" id="{1D7FF705-8BED-4293-ADEF-8BAACB99FE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8034" y="3224852"/>
            <a:ext cx="291356" cy="291356"/>
          </a:xfrm>
          <a:prstGeom prst="rect">
            <a:avLst/>
          </a:prstGeom>
        </p:spPr>
      </p:pic>
      <p:graphicFrame>
        <p:nvGraphicFramePr>
          <p:cNvPr id="4" name="Tableau 8">
            <a:extLst>
              <a:ext uri="{FF2B5EF4-FFF2-40B4-BE49-F238E27FC236}">
                <a16:creationId xmlns:a16="http://schemas.microsoft.com/office/drawing/2014/main" id="{86EF4C94-17DA-42A8-ABC7-0400030D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30720"/>
              </p:ext>
            </p:extLst>
          </p:nvPr>
        </p:nvGraphicFramePr>
        <p:xfrm>
          <a:off x="4425782" y="4368285"/>
          <a:ext cx="3840991" cy="13576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48713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548713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258021">
                <a:tc>
                  <a:txBody>
                    <a:bodyPr/>
                    <a:lstStyle/>
                    <a:p>
                      <a:pPr algn="ctr"/>
                      <a:r>
                        <a:rPr lang="fr-FR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- 75 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-78°C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+1°C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34195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rains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Acid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rains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pic>
        <p:nvPicPr>
          <p:cNvPr id="14" name="Graphique 13" descr="Partiellement ensoleillé">
            <a:extLst>
              <a:ext uri="{FF2B5EF4-FFF2-40B4-BE49-F238E27FC236}">
                <a16:creationId xmlns:a16="http://schemas.microsoft.com/office/drawing/2014/main" id="{CF77AB4C-79B0-4020-BAB1-D15654168D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00668" y="4697174"/>
            <a:ext cx="396000" cy="396000"/>
          </a:xfrm>
          <a:prstGeom prst="rect">
            <a:avLst/>
          </a:prstGeom>
        </p:spPr>
      </p:pic>
      <p:sp>
        <p:nvSpPr>
          <p:cNvPr id="18" name="Nuage 17">
            <a:extLst>
              <a:ext uri="{FF2B5EF4-FFF2-40B4-BE49-F238E27FC236}">
                <a16:creationId xmlns:a16="http://schemas.microsoft.com/office/drawing/2014/main" id="{C41A9FBF-339F-44BF-B428-036A6654669F}"/>
              </a:ext>
            </a:extLst>
          </p:cNvPr>
          <p:cNvSpPr/>
          <p:nvPr/>
        </p:nvSpPr>
        <p:spPr>
          <a:xfrm rot="19595351">
            <a:off x="6023818" y="2785611"/>
            <a:ext cx="1845384" cy="829782"/>
          </a:xfrm>
          <a:prstGeom prst="cloud">
            <a:avLst/>
          </a:prstGeom>
          <a:solidFill>
            <a:srgbClr val="33CCFF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Graphique 14" descr="Partiellement ensoleillé">
            <a:extLst>
              <a:ext uri="{FF2B5EF4-FFF2-40B4-BE49-F238E27FC236}">
                <a16:creationId xmlns:a16="http://schemas.microsoft.com/office/drawing/2014/main" id="{DABF7F21-C54F-4A02-8739-155A3A0C96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26256" y="4697174"/>
            <a:ext cx="396000" cy="396000"/>
          </a:xfrm>
          <a:prstGeom prst="rect">
            <a:avLst/>
          </a:prstGeom>
        </p:spPr>
      </p:pic>
      <p:pic>
        <p:nvPicPr>
          <p:cNvPr id="17" name="Graphique 16" descr="Partiellement ensoleillé">
            <a:extLst>
              <a:ext uri="{FF2B5EF4-FFF2-40B4-BE49-F238E27FC236}">
                <a16:creationId xmlns:a16="http://schemas.microsoft.com/office/drawing/2014/main" id="{5BBF0821-F71C-44DB-905E-DAD585CD78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51844" y="4697174"/>
            <a:ext cx="396000" cy="396000"/>
          </a:xfrm>
          <a:prstGeom prst="rect">
            <a:avLst/>
          </a:prstGeom>
        </p:spPr>
      </p:pic>
      <p:pic>
        <p:nvPicPr>
          <p:cNvPr id="13" name="Graphique 12" descr="Pluie">
            <a:extLst>
              <a:ext uri="{FF2B5EF4-FFF2-40B4-BE49-F238E27FC236}">
                <a16:creationId xmlns:a16="http://schemas.microsoft.com/office/drawing/2014/main" id="{21A353BD-2993-401A-B473-D2B1DE55D5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58972" y="4697174"/>
            <a:ext cx="396000" cy="396000"/>
          </a:xfrm>
          <a:prstGeom prst="rect">
            <a:avLst/>
          </a:prstGeom>
        </p:spPr>
      </p:pic>
      <p:pic>
        <p:nvPicPr>
          <p:cNvPr id="20" name="Graphique 19" descr="Soleil">
            <a:extLst>
              <a:ext uri="{FF2B5EF4-FFF2-40B4-BE49-F238E27FC236}">
                <a16:creationId xmlns:a16="http://schemas.microsoft.com/office/drawing/2014/main" id="{5D16F6EA-E2B3-47BE-B8BC-00791355BF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80872" y="4733174"/>
            <a:ext cx="324000" cy="324000"/>
          </a:xfrm>
          <a:prstGeom prst="rect">
            <a:avLst/>
          </a:prstGeom>
        </p:spPr>
      </p:pic>
      <p:pic>
        <p:nvPicPr>
          <p:cNvPr id="21" name="Graphique 20" descr="Soleil">
            <a:extLst>
              <a:ext uri="{FF2B5EF4-FFF2-40B4-BE49-F238E27FC236}">
                <a16:creationId xmlns:a16="http://schemas.microsoft.com/office/drawing/2014/main" id="{A5241D8A-F57B-4048-875D-8A5D616F06B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45567" y="4733174"/>
            <a:ext cx="324000" cy="324000"/>
          </a:xfrm>
          <a:prstGeom prst="rect">
            <a:avLst/>
          </a:prstGeom>
        </p:spPr>
      </p:pic>
      <p:pic>
        <p:nvPicPr>
          <p:cNvPr id="22" name="Graphique 21" descr="Pluie">
            <a:extLst>
              <a:ext uri="{FF2B5EF4-FFF2-40B4-BE49-F238E27FC236}">
                <a16:creationId xmlns:a16="http://schemas.microsoft.com/office/drawing/2014/main" id="{E8EC2417-EDDC-456D-8772-2E8139FF9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19922" y="4697174"/>
            <a:ext cx="396000" cy="396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CBC1143-54F9-45D3-B61F-8AD91085873A}"/>
              </a:ext>
            </a:extLst>
          </p:cNvPr>
          <p:cNvSpPr txBox="1"/>
          <p:nvPr/>
        </p:nvSpPr>
        <p:spPr>
          <a:xfrm>
            <a:off x="4572269" y="3886009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Radar </a:t>
            </a:r>
          </a:p>
        </p:txBody>
      </p:sp>
      <p:sp>
        <p:nvSpPr>
          <p:cNvPr id="24" name="Bouton d’action : accueil 23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81BAA956-D2C0-4C32-AD9A-457E4A6062FF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FEE5CCF-45C7-4735-B234-14FB17B94D4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6EF2BA70-260A-4712-944C-B92C39D58AFD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9378809-5C55-414B-B5BE-5FC7A221843D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Image 27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02514F15-0FC5-4137-BD24-26818A73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4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8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E8CA8AC4-361D-470C-B2A0-94C549C256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09D10DC-687F-4EF1-B2F5-CCBB5E5B714A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news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710522-C860-46E6-8C54-9F0357402317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AC009DCD-7EAB-412B-9F01-385284F54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7586D89C-90F2-4729-9795-BFBDBE880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BFBEA4F4-E03E-48EB-B6C9-107B01E909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848DBCC-FEF6-4F50-BEF2-FF7DD04223B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FA9D366-1E8B-4E00-AA9B-3C5582B6695C}"/>
              </a:ext>
            </a:extLst>
          </p:cNvPr>
          <p:cNvSpPr txBox="1"/>
          <p:nvPr/>
        </p:nvSpPr>
        <p:spPr>
          <a:xfrm>
            <a:off x="4310800" y="2714827"/>
            <a:ext cx="41111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Volleyball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team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open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declaration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forget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primes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Falco ! Our new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mascot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on the station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like to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? Propose to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 shift at the cafeteria to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bake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best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 ! Magnetic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storms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 descr="Une image contenant chien, assis, animal, mammifère&#10;&#10;Description générée automatiquement">
            <a:extLst>
              <a:ext uri="{FF2B5EF4-FFF2-40B4-BE49-F238E27FC236}">
                <a16:creationId xmlns:a16="http://schemas.microsoft.com/office/drawing/2014/main" id="{5B8B9437-9E8D-44A9-B324-D35D3A75F1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59649" y="3408351"/>
            <a:ext cx="958645" cy="1278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Bouton d’action : accueil 14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B282EEA9-110A-4225-996C-A2B2E33D7BA1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6AACC66-CD1C-4DDD-BD80-4355EFFDF34C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CE5E0E-6307-4213-81E7-82BDD0AD0A01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Image 15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F221AD3-AC67-4E8A-9059-580E7E3E6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7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1873EEF3-0B39-4DD0-BAD3-B368D8E67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112F8A3-DCA2-4495-B11B-A5177E62D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C828ABF-A0C5-4B7C-8809-50A0E5148792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8" name="Graphique 7" descr="Sans fil">
            <a:extLst>
              <a:ext uri="{FF2B5EF4-FFF2-40B4-BE49-F238E27FC236}">
                <a16:creationId xmlns:a16="http://schemas.microsoft.com/office/drawing/2014/main" id="{715F7E62-6A9D-4E4B-91F1-84987FB86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9" name="Graphique 8" descr="Batterie pleine">
            <a:extLst>
              <a:ext uri="{FF2B5EF4-FFF2-40B4-BE49-F238E27FC236}">
                <a16:creationId xmlns:a16="http://schemas.microsoft.com/office/drawing/2014/main" id="{D3CDC0D1-C8EF-490F-B1AC-0BADCC5B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10" name="Graphique 9" descr="Synchronisation avec le cloud">
            <a:extLst>
              <a:ext uri="{FF2B5EF4-FFF2-40B4-BE49-F238E27FC236}">
                <a16:creationId xmlns:a16="http://schemas.microsoft.com/office/drawing/2014/main" id="{CD332B3E-976E-424B-9B01-391F280A84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341852-072E-4DA8-8572-F494A5445443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Cafeteria menus</a:t>
            </a:r>
          </a:p>
        </p:txBody>
      </p:sp>
      <p:sp>
        <p:nvSpPr>
          <p:cNvPr id="12" name="Bouton d’action : accueil 1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0CF3878-E911-4D59-8A3F-DF062D02079A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8">
            <a:extLst>
              <a:ext uri="{FF2B5EF4-FFF2-40B4-BE49-F238E27FC236}">
                <a16:creationId xmlns:a16="http://schemas.microsoft.com/office/drawing/2014/main" id="{B7781F1B-BD16-4460-9454-7A71EDBF59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82836"/>
              </p:ext>
            </p:extLst>
          </p:nvPr>
        </p:nvGraphicFramePr>
        <p:xfrm>
          <a:off x="4300965" y="2650289"/>
          <a:ext cx="4111200" cy="11523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70400">
                  <a:extLst>
                    <a:ext uri="{9D8B030D-6E8A-4147-A177-3AD203B41FA5}">
                      <a16:colId xmlns:a16="http://schemas.microsoft.com/office/drawing/2014/main" val="1912580047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2587524256"/>
                    </a:ext>
                  </a:extLst>
                </a:gridCol>
                <a:gridCol w="1370400">
                  <a:extLst>
                    <a:ext uri="{9D8B030D-6E8A-4147-A177-3AD203B41FA5}">
                      <a16:colId xmlns:a16="http://schemas.microsoft.com/office/drawing/2014/main" val="1564327297"/>
                    </a:ext>
                  </a:extLst>
                </a:gridCol>
              </a:tblGrid>
              <a:tr h="344580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Synthetic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steak</a:t>
                      </a:r>
                    </a:p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Martian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Astral </a:t>
                      </a:r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tomatoes</a:t>
                      </a:r>
                      <a:endParaRPr lang="fr-FR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Omelette </a:t>
                      </a:r>
                    </a:p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fromage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44580"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Moon pouding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Saturnian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tartelette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fruits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aphicFrame>
        <p:nvGraphicFramePr>
          <p:cNvPr id="14" name="Tableau 8">
            <a:extLst>
              <a:ext uri="{FF2B5EF4-FFF2-40B4-BE49-F238E27FC236}">
                <a16:creationId xmlns:a16="http://schemas.microsoft.com/office/drawing/2014/main" id="{8E74BF27-B1C6-4D05-8868-FFB4FAB4ED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41308"/>
              </p:ext>
            </p:extLst>
          </p:nvPr>
        </p:nvGraphicFramePr>
        <p:xfrm>
          <a:off x="4300967" y="4187416"/>
          <a:ext cx="4111200" cy="131179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27800">
                  <a:extLst>
                    <a:ext uri="{9D8B030D-6E8A-4147-A177-3AD203B41FA5}">
                      <a16:colId xmlns:a16="http://schemas.microsoft.com/office/drawing/2014/main" val="448707280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88711704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1074748339"/>
                    </a:ext>
                  </a:extLst>
                </a:gridCol>
                <a:gridCol w="1027800">
                  <a:extLst>
                    <a:ext uri="{9D8B030D-6E8A-4147-A177-3AD203B41FA5}">
                      <a16:colId xmlns:a16="http://schemas.microsoft.com/office/drawing/2014/main" val="3410405940"/>
                    </a:ext>
                  </a:extLst>
                </a:gridCol>
              </a:tblGrid>
              <a:tr h="3516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05778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Soufflé </a:t>
                      </a:r>
                    </a:p>
                    <a:p>
                      <a:pPr algn="ctr"/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burgers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BBQ</a:t>
                      </a:r>
                    </a:p>
                    <a:p>
                      <a:pPr algn="ctr"/>
                      <a:r>
                        <a:rPr lang="fr-FR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910594"/>
                  </a:ext>
                </a:extLst>
              </a:tr>
              <a:tr h="351671"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cakes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cream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Tartifleat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orange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endParaRPr lang="fr-FR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Recomposed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302325"/>
                  </a:ext>
                </a:extLst>
              </a:tr>
            </a:tbl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A9012563-F376-4BAE-A222-8DA48E9E182A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3E8A7B0-D709-4145-87AC-1069E5DD62BE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Image 16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993D4E82-5E98-4057-ACD7-1D2AFA305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124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45CD6B36-A125-4164-A2EE-1310696D87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D4ED250-793E-4893-9B75-10983F7E8C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145790-888C-48D2-B480-17988B5EB8D1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AF05B43-F848-4500-A6FA-A2339E6D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2EDB0F12-A7F6-4ABF-A954-42B02CAA1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18452B0A-43B0-4518-B57D-698F87D66B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9EBBCD3-A003-40C4-B5BA-B319A6CFECD7}"/>
              </a:ext>
            </a:extLst>
          </p:cNvPr>
          <p:cNvSpPr/>
          <p:nvPr/>
        </p:nvSpPr>
        <p:spPr>
          <a:xfrm>
            <a:off x="5323664" y="1851427"/>
            <a:ext cx="2004852" cy="369332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5C8EF5-BA58-47AD-9D61-81F4E4780880}"/>
              </a:ext>
            </a:extLst>
          </p:cNvPr>
          <p:cNvSpPr txBox="1"/>
          <p:nvPr/>
        </p:nvSpPr>
        <p:spPr>
          <a:xfrm>
            <a:off x="4310800" y="2714827"/>
            <a:ext cx="4111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 Emergency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Enlarge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possibilities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– Read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MoonTravel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Co. –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are U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? – Read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mommy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Sunday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4DF4112-0319-4885-835F-EF5F98AFEC93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hlinkClick r:id="rId12" action="ppaction://hlinksldjump"/>
            <a:extLst>
              <a:ext uri="{FF2B5EF4-FFF2-40B4-BE49-F238E27FC236}">
                <a16:creationId xmlns:a16="http://schemas.microsoft.com/office/drawing/2014/main" id="{B55E64FE-3227-4D9B-9783-E95D165F3FE4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16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moniteur, équipement électronique, assis, écran&#10;&#10;Description générée automatiquement">
            <a:extLst>
              <a:ext uri="{FF2B5EF4-FFF2-40B4-BE49-F238E27FC236}">
                <a16:creationId xmlns:a16="http://schemas.microsoft.com/office/drawing/2014/main" id="{D4A305DC-3717-42B5-8164-905358937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611" b="8195"/>
          <a:stretch/>
        </p:blipFill>
        <p:spPr>
          <a:xfrm>
            <a:off x="3393881" y="-43350"/>
            <a:ext cx="5864419" cy="6901350"/>
          </a:xfrm>
          <a:prstGeom prst="rect">
            <a:avLst/>
          </a:prstGeom>
        </p:spPr>
      </p:pic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CBB30AC-B92A-4883-96BF-1097B8F9B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9" t="7393" r="33884" b="9074"/>
          <a:stretch/>
        </p:blipFill>
        <p:spPr>
          <a:xfrm>
            <a:off x="4310799" y="613762"/>
            <a:ext cx="754190" cy="1032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E280F5-308A-4274-AD33-C5441B677FA8}"/>
              </a:ext>
            </a:extLst>
          </p:cNvPr>
          <p:cNvSpPr txBox="1"/>
          <p:nvPr/>
        </p:nvSpPr>
        <p:spPr>
          <a:xfrm>
            <a:off x="6720890" y="626528"/>
            <a:ext cx="1701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time – 08 : 15 AM </a:t>
            </a:r>
          </a:p>
        </p:txBody>
      </p:sp>
      <p:pic>
        <p:nvPicPr>
          <p:cNvPr id="5" name="Graphique 4" descr="Sans fil">
            <a:extLst>
              <a:ext uri="{FF2B5EF4-FFF2-40B4-BE49-F238E27FC236}">
                <a16:creationId xmlns:a16="http://schemas.microsoft.com/office/drawing/2014/main" id="{1E167470-E7A3-4099-9F25-3D1370B5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6278" y="667333"/>
            <a:ext cx="180000" cy="180000"/>
          </a:xfrm>
          <a:prstGeom prst="rect">
            <a:avLst/>
          </a:prstGeom>
        </p:spPr>
      </p:pic>
      <p:pic>
        <p:nvPicPr>
          <p:cNvPr id="6" name="Graphique 5" descr="Batterie pleine">
            <a:extLst>
              <a:ext uri="{FF2B5EF4-FFF2-40B4-BE49-F238E27FC236}">
                <a16:creationId xmlns:a16="http://schemas.microsoft.com/office/drawing/2014/main" id="{BC2772C2-B1BD-45F6-B3AF-4A71F2E2D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3584" y="667333"/>
            <a:ext cx="180000" cy="180000"/>
          </a:xfrm>
          <a:prstGeom prst="rect">
            <a:avLst/>
          </a:prstGeom>
        </p:spPr>
      </p:pic>
      <p:pic>
        <p:nvPicPr>
          <p:cNvPr id="7" name="Graphique 6" descr="Synchronisation avec le cloud">
            <a:extLst>
              <a:ext uri="{FF2B5EF4-FFF2-40B4-BE49-F238E27FC236}">
                <a16:creationId xmlns:a16="http://schemas.microsoft.com/office/drawing/2014/main" id="{676D3940-50A6-455E-8475-F4C44B510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8972" y="667333"/>
            <a:ext cx="180000" cy="180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6DEF903-0040-470A-8417-523DF4D07DB2}"/>
              </a:ext>
            </a:extLst>
          </p:cNvPr>
          <p:cNvSpPr txBox="1"/>
          <p:nvPr/>
        </p:nvSpPr>
        <p:spPr>
          <a:xfrm>
            <a:off x="4310800" y="2714827"/>
            <a:ext cx="41111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fr-FR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!!! Emergency 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Not </a:t>
            </a:r>
            <a:r>
              <a:rPr lang="fr-FR" sz="1200" b="1" dirty="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fr-FR" sz="12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fr-FR" sz="1200" baseline="300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B.G.Faurie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6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r>
              <a:rPr lang="fr-FR" sz="1200" dirty="0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66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fr-FR" sz="1200" dirty="0">
              <a:solidFill>
                <a:srgbClr val="66FF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Bonjour à tout le monde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J’espère que la vie sur Mars vous plait.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Nous avons une situation d’urgence ! Une contamination bactérienne est été détectée dans un réservoir d’eau potable. 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Nous ne pouvons pas employer d’antibiotiques, ils sont bien trop précieux. Les désinfectants classiques doivent être réservés au matériel.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 vous de trouver une solution, avec les moyens du bord. Je vous conseille d’aller voir en cuisine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Nous avons des œufs et de la colle alimentaire qui pourraient vous aider…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Bon courage !</a:t>
            </a:r>
          </a:p>
          <a:p>
            <a:pPr algn="just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B.G.FAURIE</a:t>
            </a:r>
          </a:p>
        </p:txBody>
      </p:sp>
      <p:sp>
        <p:nvSpPr>
          <p:cNvPr id="10" name="Bouton d’action : accueil 9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D7DF6C1-A5AC-417B-B953-3AC83B6CD62E}"/>
              </a:ext>
            </a:extLst>
          </p:cNvPr>
          <p:cNvSpPr/>
          <p:nvPr/>
        </p:nvSpPr>
        <p:spPr>
          <a:xfrm>
            <a:off x="6234086" y="5795586"/>
            <a:ext cx="245772" cy="330905"/>
          </a:xfrm>
          <a:prstGeom prst="actionButtonHom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hlinkClick r:id="rId12" action="ppaction://hlinksldjump"/>
            <a:extLst>
              <a:ext uri="{FF2B5EF4-FFF2-40B4-BE49-F238E27FC236}">
                <a16:creationId xmlns:a16="http://schemas.microsoft.com/office/drawing/2014/main" id="{3DF0FFE4-A159-4239-A3AD-3E993D52A890}"/>
              </a:ext>
            </a:extLst>
          </p:cNvPr>
          <p:cNvSpPr/>
          <p:nvPr/>
        </p:nvSpPr>
        <p:spPr>
          <a:xfrm>
            <a:off x="7167154" y="2782915"/>
            <a:ext cx="679269" cy="143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767AF2B-2FD6-404D-8E25-F6B63CB8B098}"/>
              </a:ext>
            </a:extLst>
          </p:cNvPr>
          <p:cNvGrpSpPr/>
          <p:nvPr/>
        </p:nvGrpSpPr>
        <p:grpSpPr>
          <a:xfrm>
            <a:off x="0" y="5986024"/>
            <a:ext cx="1529586" cy="829552"/>
            <a:chOff x="4047954" y="3559629"/>
            <a:chExt cx="1529586" cy="82955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8BC2E9F-A4EC-4826-8C9E-8FA81FBA5764}"/>
                </a:ext>
              </a:extLst>
            </p:cNvPr>
            <p:cNvSpPr txBox="1"/>
            <p:nvPr/>
          </p:nvSpPr>
          <p:spPr>
            <a:xfrm>
              <a:off x="4047954" y="3559629"/>
              <a:ext cx="1529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Bertrand Faurie – 2020 </a:t>
              </a:r>
            </a:p>
            <a:p>
              <a:pPr algn="ctr"/>
              <a:r>
                <a:rPr lang="fr-FR" sz="1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Bioscience.fun</a:t>
              </a:r>
              <a:endParaRPr lang="fr-FR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Image 13" descr="Une image contenant dessin, signe, assiette&#10;&#10;Description générée automatiquement">
              <a:extLst>
                <a:ext uri="{FF2B5EF4-FFF2-40B4-BE49-F238E27FC236}">
                  <a16:creationId xmlns:a16="http://schemas.microsoft.com/office/drawing/2014/main" id="{59F2AE65-B76A-49AD-BFAC-7F5188B14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041" y="3959739"/>
              <a:ext cx="1227411" cy="429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0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05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806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7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Ardois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124</TotalTime>
  <Words>576</Words>
  <Application>Microsoft Office PowerPoint</Application>
  <PresentationFormat>Grand écran</PresentationFormat>
  <Paragraphs>138</Paragraphs>
  <Slides>8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Wingdings</vt:lpstr>
      <vt:lpstr>Wingdings 2</vt:lpstr>
      <vt:lpstr>Ardoise</vt:lpstr>
      <vt:lpstr>Présentation PowerPoint</vt:lpstr>
      <vt:lpstr>Guide d’utilisation des diaporamas interactifs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Pouleto</dc:creator>
  <cp:lastModifiedBy>Bertrand Pouleto</cp:lastModifiedBy>
  <cp:revision>5</cp:revision>
  <dcterms:created xsi:type="dcterms:W3CDTF">2020-02-09T19:43:18Z</dcterms:created>
  <dcterms:modified xsi:type="dcterms:W3CDTF">2020-05-06T15:38:31Z</dcterms:modified>
</cp:coreProperties>
</file>