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1" r:id="rId4"/>
    <p:sldId id="257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D3D3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855CF-41A6-495F-B309-EDD0D43EE49D}" v="616" dt="2020-03-10T17:22:19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590855CF-41A6-495F-B309-EDD0D43EE49D}"/>
    <pc:docChg chg="modSld modShowInfo">
      <pc:chgData name="Bertrand Pouleto" userId="8488cefa11e3b03d" providerId="LiveId" clId="{590855CF-41A6-495F-B309-EDD0D43EE49D}" dt="2020-03-10T17:23:07.124" v="675" actId="1035"/>
      <pc:docMkLst>
        <pc:docMk/>
      </pc:docMkLst>
      <pc:sldChg chg="modSp modAnim">
        <pc:chgData name="Bertrand Pouleto" userId="8488cefa11e3b03d" providerId="LiveId" clId="{590855CF-41A6-495F-B309-EDD0D43EE49D}" dt="2020-03-10T17:23:07.124" v="675" actId="1035"/>
        <pc:sldMkLst>
          <pc:docMk/>
          <pc:sldMk cId="994073388" sldId="262"/>
        </pc:sldMkLst>
        <pc:spChg chg="mod">
          <ac:chgData name="Bertrand Pouleto" userId="8488cefa11e3b03d" providerId="LiveId" clId="{590855CF-41A6-495F-B309-EDD0D43EE49D}" dt="2020-03-10T17:23:07.124" v="675" actId="1035"/>
          <ac:spMkLst>
            <pc:docMk/>
            <pc:sldMk cId="994073388" sldId="262"/>
            <ac:spMk id="8" creationId="{F2849BD5-802A-4D3D-A193-0512F7C70C5C}"/>
          </ac:spMkLst>
        </pc:spChg>
        <pc:spChg chg="mod">
          <ac:chgData name="Bertrand Pouleto" userId="8488cefa11e3b03d" providerId="LiveId" clId="{590855CF-41A6-495F-B309-EDD0D43EE49D}" dt="2020-03-10T17:22:19.682" v="661" actId="20577"/>
          <ac:spMkLst>
            <pc:docMk/>
            <pc:sldMk cId="994073388" sldId="262"/>
            <ac:spMk id="9" creationId="{76DEF903-0040-470A-8417-523DF4D07DB2}"/>
          </ac:spMkLst>
        </pc:spChg>
        <pc:picChg chg="mod modCrop">
          <ac:chgData name="Bertrand Pouleto" userId="8488cefa11e3b03d" providerId="LiveId" clId="{590855CF-41A6-495F-B309-EDD0D43EE49D}" dt="2020-02-26T09:34:52.914" v="265" actId="1076"/>
          <ac:picMkLst>
            <pc:docMk/>
            <pc:sldMk cId="994073388" sldId="262"/>
            <ac:picMk id="12" creationId="{DFABCB67-09C5-4FCE-A6B7-A8C2A5C6D1A6}"/>
          </ac:picMkLst>
        </pc:picChg>
      </pc:sldChg>
      <pc:sldChg chg="modSp modAnim">
        <pc:chgData name="Bertrand Pouleto" userId="8488cefa11e3b03d" providerId="LiveId" clId="{590855CF-41A6-495F-B309-EDD0D43EE49D}" dt="2020-03-08T15:34:45.342" v="493" actId="313"/>
        <pc:sldMkLst>
          <pc:docMk/>
          <pc:sldMk cId="1064968851" sldId="263"/>
        </pc:sldMkLst>
        <pc:spChg chg="mod">
          <ac:chgData name="Bertrand Pouleto" userId="8488cefa11e3b03d" providerId="LiveId" clId="{590855CF-41A6-495F-B309-EDD0D43EE49D}" dt="2020-03-08T15:34:45.342" v="493" actId="313"/>
          <ac:spMkLst>
            <pc:docMk/>
            <pc:sldMk cId="1064968851" sldId="263"/>
            <ac:spMk id="9" creationId="{76DEF903-0040-470A-8417-523DF4D07DB2}"/>
          </ac:spMkLst>
        </pc:spChg>
      </pc:sldChg>
    </pc:docChg>
  </pc:docChgLst>
  <pc:docChgLst>
    <pc:chgData name="Bertrand Pouleto" userId="8488cefa11e3b03d" providerId="LiveId" clId="{F3C70A8B-07B9-42DC-A17A-A9561C91F231}"/>
    <pc:docChg chg="undo custSel addSld delSld modSld">
      <pc:chgData name="Bertrand Pouleto" userId="8488cefa11e3b03d" providerId="LiveId" clId="{F3C70A8B-07B9-42DC-A17A-A9561C91F231}" dt="2020-02-10T15:40:31.257" v="2107" actId="207"/>
      <pc:docMkLst>
        <pc:docMk/>
      </pc:docMkLst>
      <pc:sldChg chg="addSp delSp modSp delAnim modAnim">
        <pc:chgData name="Bertrand Pouleto" userId="8488cefa11e3b03d" providerId="LiveId" clId="{F3C70A8B-07B9-42DC-A17A-A9561C91F231}" dt="2020-02-10T14:55:12.796" v="70" actId="122"/>
        <pc:sldMkLst>
          <pc:docMk/>
          <pc:sldMk cId="1281452370" sldId="257"/>
        </pc:sldMkLst>
        <pc:spChg chg="del">
          <ac:chgData name="Bertrand Pouleto" userId="8488cefa11e3b03d" providerId="LiveId" clId="{F3C70A8B-07B9-42DC-A17A-A9561C91F231}" dt="2020-02-10T14:52:11.465" v="0" actId="478"/>
          <ac:spMkLst>
            <pc:docMk/>
            <pc:sldMk cId="1281452370" sldId="257"/>
            <ac:spMk id="18" creationId="{C41A9FBF-339F-44BF-B428-036A6654669F}"/>
          </ac:spMkLst>
        </pc:spChg>
        <pc:graphicFrameChg chg="mod modGraphic">
          <ac:chgData name="Bertrand Pouleto" userId="8488cefa11e3b03d" providerId="LiveId" clId="{F3C70A8B-07B9-42DC-A17A-A9561C91F231}" dt="2020-02-10T14:55:12.796" v="70" actId="122"/>
          <ac:graphicFrameMkLst>
            <pc:docMk/>
            <pc:sldMk cId="1281452370" sldId="257"/>
            <ac:graphicFrameMk id="4" creationId="{86EF4C94-17DA-42A8-ABC7-0400030D4B6B}"/>
          </ac:graphicFrameMkLst>
        </pc:graphicFrameChg>
        <pc:picChg chg="del">
          <ac:chgData name="Bertrand Pouleto" userId="8488cefa11e3b03d" providerId="LiveId" clId="{F3C70A8B-07B9-42DC-A17A-A9561C91F231}" dt="2020-02-10T14:52:16.419" v="2" actId="478"/>
          <ac:picMkLst>
            <pc:docMk/>
            <pc:sldMk cId="1281452370" sldId="257"/>
            <ac:picMk id="13" creationId="{21A353BD-2993-401A-B473-D2B1DE55D53E}"/>
          </ac:picMkLst>
        </pc:picChg>
        <pc:picChg chg="del">
          <ac:chgData name="Bertrand Pouleto" userId="8488cefa11e3b03d" providerId="LiveId" clId="{F3C70A8B-07B9-42DC-A17A-A9561C91F231}" dt="2020-02-10T14:52:18.231" v="5" actId="478"/>
          <ac:picMkLst>
            <pc:docMk/>
            <pc:sldMk cId="1281452370" sldId="257"/>
            <ac:picMk id="14" creationId="{CF77AB4C-79B0-4020-BAB1-D15654168D5A}"/>
          </ac:picMkLst>
        </pc:picChg>
        <pc:picChg chg="del">
          <ac:chgData name="Bertrand Pouleto" userId="8488cefa11e3b03d" providerId="LiveId" clId="{F3C70A8B-07B9-42DC-A17A-A9561C91F231}" dt="2020-02-10T14:52:17.591" v="4" actId="478"/>
          <ac:picMkLst>
            <pc:docMk/>
            <pc:sldMk cId="1281452370" sldId="257"/>
            <ac:picMk id="15" creationId="{DABF7F21-C54F-4A02-8739-155A3A0C961F}"/>
          </ac:picMkLst>
        </pc:picChg>
        <pc:picChg chg="del">
          <ac:chgData name="Bertrand Pouleto" userId="8488cefa11e3b03d" providerId="LiveId" clId="{F3C70A8B-07B9-42DC-A17A-A9561C91F231}" dt="2020-02-10T14:52:17.013" v="3" actId="478"/>
          <ac:picMkLst>
            <pc:docMk/>
            <pc:sldMk cId="1281452370" sldId="257"/>
            <ac:picMk id="17" creationId="{5BBF0821-F71C-44DB-905E-DAD585CD789D}"/>
          </ac:picMkLst>
        </pc:picChg>
        <pc:picChg chg="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0" creationId="{5D16F6EA-E2B3-47BE-B8BC-00791355BFC7}"/>
          </ac:picMkLst>
        </pc:picChg>
        <pc:picChg chg="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1" creationId="{A5241D8A-F57B-4048-875D-8A5D616F06B7}"/>
          </ac:picMkLst>
        </pc:picChg>
        <pc:picChg chg="del">
          <ac:chgData name="Bertrand Pouleto" userId="8488cefa11e3b03d" providerId="LiveId" clId="{F3C70A8B-07B9-42DC-A17A-A9561C91F231}" dt="2020-02-10T14:52:15.419" v="1" actId="478"/>
          <ac:picMkLst>
            <pc:docMk/>
            <pc:sldMk cId="1281452370" sldId="257"/>
            <ac:picMk id="22" creationId="{E8EC2417-EDDC-456D-8772-2E8139FF97D2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6" creationId="{9A261379-AA66-4EE0-BF1D-30567F5AA5F7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7" creationId="{25C36B6E-ADD4-4F48-9623-7DE7D631E38E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8" creationId="{F7DC2553-7890-404F-B5B4-FCD38B4F27EF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9" creationId="{9BBC82CC-6ED6-4D7E-BCD0-D1A1C1ECB2E2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30" creationId="{76FD9160-88DE-4623-A4E4-C0699DB539BC}"/>
          </ac:picMkLst>
        </pc:picChg>
      </pc:sldChg>
      <pc:sldChg chg="addSp delSp modSp">
        <pc:chgData name="Bertrand Pouleto" userId="8488cefa11e3b03d" providerId="LiveId" clId="{F3C70A8B-07B9-42DC-A17A-A9561C91F231}" dt="2020-02-10T15:04:01.311" v="674" actId="20577"/>
        <pc:sldMkLst>
          <pc:docMk/>
          <pc:sldMk cId="3122706506" sldId="258"/>
        </pc:sldMkLst>
        <pc:spChg chg="mod">
          <ac:chgData name="Bertrand Pouleto" userId="8488cefa11e3b03d" providerId="LiveId" clId="{F3C70A8B-07B9-42DC-A17A-A9561C91F231}" dt="2020-02-10T15:04:01.311" v="674" actId="20577"/>
          <ac:spMkLst>
            <pc:docMk/>
            <pc:sldMk cId="3122706506" sldId="258"/>
            <ac:spMk id="11" creationId="{FFA9D366-1E8B-4E00-AA9B-3C5582B6695C}"/>
          </ac:spMkLst>
        </pc:spChg>
        <pc:picChg chg="add mod">
          <ac:chgData name="Bertrand Pouleto" userId="8488cefa11e3b03d" providerId="LiveId" clId="{F3C70A8B-07B9-42DC-A17A-A9561C91F231}" dt="2020-02-10T15:03:29.714" v="670" actId="1076"/>
          <ac:picMkLst>
            <pc:docMk/>
            <pc:sldMk cId="3122706506" sldId="258"/>
            <ac:picMk id="10" creationId="{AE5CAE7F-3114-46EC-A4E3-E5171987779C}"/>
          </ac:picMkLst>
        </pc:picChg>
        <pc:picChg chg="del">
          <ac:chgData name="Bertrand Pouleto" userId="8488cefa11e3b03d" providerId="LiveId" clId="{F3C70A8B-07B9-42DC-A17A-A9561C91F231}" dt="2020-02-10T14:56:43.700" v="232" actId="478"/>
          <ac:picMkLst>
            <pc:docMk/>
            <pc:sldMk cId="3122706506" sldId="258"/>
            <ac:picMk id="13" creationId="{5B8B9437-9E8D-44A9-B324-D35D3A75F15F}"/>
          </ac:picMkLst>
        </pc:picChg>
        <pc:picChg chg="add mod">
          <ac:chgData name="Bertrand Pouleto" userId="8488cefa11e3b03d" providerId="LiveId" clId="{F3C70A8B-07B9-42DC-A17A-A9561C91F231}" dt="2020-02-10T15:03:32.683" v="671" actId="1076"/>
          <ac:picMkLst>
            <pc:docMk/>
            <pc:sldMk cId="3122706506" sldId="258"/>
            <ac:picMk id="14" creationId="{2378A150-5C82-48E6-AA18-21DEC08FC8EE}"/>
          </ac:picMkLst>
        </pc:picChg>
      </pc:sldChg>
      <pc:sldChg chg="addSp modSp">
        <pc:chgData name="Bertrand Pouleto" userId="8488cefa11e3b03d" providerId="LiveId" clId="{F3C70A8B-07B9-42DC-A17A-A9561C91F231}" dt="2020-02-10T15:40:20.898" v="2068" actId="207"/>
        <pc:sldMkLst>
          <pc:docMk/>
          <pc:sldMk cId="2239160735" sldId="260"/>
        </pc:sldMkLst>
        <pc:spChg chg="mod">
          <ac:chgData name="Bertrand Pouleto" userId="8488cefa11e3b03d" providerId="LiveId" clId="{F3C70A8B-07B9-42DC-A17A-A9561C91F231}" dt="2020-02-10T15:17:04.159" v="937" actId="6549"/>
          <ac:spMkLst>
            <pc:docMk/>
            <pc:sldMk cId="2239160735" sldId="260"/>
            <ac:spMk id="9" creationId="{5B5C8EF5-BA58-47AD-9D61-81F4E4780880}"/>
          </ac:spMkLst>
        </pc:spChg>
        <pc:spChg chg="add mod">
          <ac:chgData name="Bertrand Pouleto" userId="8488cefa11e3b03d" providerId="LiveId" clId="{F3C70A8B-07B9-42DC-A17A-A9561C91F231}" dt="2020-02-10T15:40:14.739" v="2040" actId="207"/>
          <ac:spMkLst>
            <pc:docMk/>
            <pc:sldMk cId="2239160735" sldId="260"/>
            <ac:spMk id="11" creationId="{1C5A0DAF-CA2F-4C26-BC5D-25F6EBDBDF74}"/>
          </ac:spMkLst>
        </pc:spChg>
        <pc:spChg chg="mod">
          <ac:chgData name="Bertrand Pouleto" userId="8488cefa11e3b03d" providerId="LiveId" clId="{F3C70A8B-07B9-42DC-A17A-A9561C91F231}" dt="2020-02-10T15:04:54.859" v="676" actId="1076"/>
          <ac:spMkLst>
            <pc:docMk/>
            <pc:sldMk cId="2239160735" sldId="260"/>
            <ac:spMk id="12" creationId="{B55E64FE-3227-4D9B-9783-E95D165F3FE4}"/>
          </ac:spMkLst>
        </pc:spChg>
        <pc:spChg chg="add mod">
          <ac:chgData name="Bertrand Pouleto" userId="8488cefa11e3b03d" providerId="LiveId" clId="{F3C70A8B-07B9-42DC-A17A-A9561C91F231}" dt="2020-02-10T15:40:20.898" v="2068" actId="207"/>
          <ac:spMkLst>
            <pc:docMk/>
            <pc:sldMk cId="2239160735" sldId="260"/>
            <ac:spMk id="13" creationId="{CDFD31D8-68AA-48AB-B558-EA8C8AB43D9D}"/>
          </ac:spMkLst>
        </pc:spChg>
      </pc:sldChg>
      <pc:sldChg chg="modSp">
        <pc:chgData name="Bertrand Pouleto" userId="8488cefa11e3b03d" providerId="LiveId" clId="{F3C70A8B-07B9-42DC-A17A-A9561C91F231}" dt="2020-02-10T15:39:48.443" v="2006" actId="20577"/>
        <pc:sldMkLst>
          <pc:docMk/>
          <pc:sldMk cId="3154678523" sldId="261"/>
        </pc:sldMkLst>
        <pc:spChg chg="mod">
          <ac:chgData name="Bertrand Pouleto" userId="8488cefa11e3b03d" providerId="LiveId" clId="{F3C70A8B-07B9-42DC-A17A-A9561C91F231}" dt="2020-02-10T15:39:48.443" v="2006" actId="20577"/>
          <ac:spMkLst>
            <pc:docMk/>
            <pc:sldMk cId="3154678523" sldId="261"/>
            <ac:spMk id="15" creationId="{2D53FF58-D4F5-4DF7-B5FD-670FC57D6E70}"/>
          </ac:spMkLst>
        </pc:spChg>
      </pc:sldChg>
      <pc:sldChg chg="addSp modSp modAnim">
        <pc:chgData name="Bertrand Pouleto" userId="8488cefa11e3b03d" providerId="LiveId" clId="{F3C70A8B-07B9-42DC-A17A-A9561C91F231}" dt="2020-02-10T15:40:31.257" v="2107" actId="207"/>
        <pc:sldMkLst>
          <pc:docMk/>
          <pc:sldMk cId="994073388" sldId="262"/>
        </pc:sldMkLst>
        <pc:spChg chg="add mod">
          <ac:chgData name="Bertrand Pouleto" userId="8488cefa11e3b03d" providerId="LiveId" clId="{F3C70A8B-07B9-42DC-A17A-A9561C91F231}" dt="2020-02-10T15:40:31.257" v="2107" actId="207"/>
          <ac:spMkLst>
            <pc:docMk/>
            <pc:sldMk cId="994073388" sldId="262"/>
            <ac:spMk id="8" creationId="{F2849BD5-802A-4D3D-A193-0512F7C70C5C}"/>
          </ac:spMkLst>
        </pc:spChg>
        <pc:spChg chg="mod">
          <ac:chgData name="Bertrand Pouleto" userId="8488cefa11e3b03d" providerId="LiveId" clId="{F3C70A8B-07B9-42DC-A17A-A9561C91F231}" dt="2020-02-10T15:20:38.737" v="1489" actId="20577"/>
          <ac:spMkLst>
            <pc:docMk/>
            <pc:sldMk cId="994073388" sldId="262"/>
            <ac:spMk id="9" creationId="{76DEF903-0040-470A-8417-523DF4D07DB2}"/>
          </ac:spMkLst>
        </pc:spChg>
        <pc:picChg chg="add mod">
          <ac:chgData name="Bertrand Pouleto" userId="8488cefa11e3b03d" providerId="LiveId" clId="{F3C70A8B-07B9-42DC-A17A-A9561C91F231}" dt="2020-02-10T15:35:08.145" v="1992" actId="1076"/>
          <ac:picMkLst>
            <pc:docMk/>
            <pc:sldMk cId="994073388" sldId="262"/>
            <ac:picMk id="12" creationId="{DFABCB67-09C5-4FCE-A6B7-A8C2A5C6D1A6}"/>
          </ac:picMkLst>
        </pc:picChg>
      </pc:sldChg>
      <pc:sldChg chg="modSp add modAnim">
        <pc:chgData name="Bertrand Pouleto" userId="8488cefa11e3b03d" providerId="LiveId" clId="{F3C70A8B-07B9-42DC-A17A-A9561C91F231}" dt="2020-02-10T15:23:57.461" v="1831" actId="20577"/>
        <pc:sldMkLst>
          <pc:docMk/>
          <pc:sldMk cId="1064968851" sldId="263"/>
        </pc:sldMkLst>
        <pc:spChg chg="mod">
          <ac:chgData name="Bertrand Pouleto" userId="8488cefa11e3b03d" providerId="LiveId" clId="{F3C70A8B-07B9-42DC-A17A-A9561C91F231}" dt="2020-02-10T15:23:57.461" v="1831" actId="20577"/>
          <ac:spMkLst>
            <pc:docMk/>
            <pc:sldMk cId="1064968851" sldId="263"/>
            <ac:spMk id="9" creationId="{76DEF903-0040-470A-8417-523DF4D07DB2}"/>
          </ac:spMkLst>
        </pc:spChg>
      </pc:sldChg>
      <pc:sldChg chg="addSp delSp modSp add del delAnim modAnim">
        <pc:chgData name="Bertrand Pouleto" userId="8488cefa11e3b03d" providerId="LiveId" clId="{F3C70A8B-07B9-42DC-A17A-A9561C91F231}" dt="2020-02-10T15:36:56.221" v="2004" actId="47"/>
        <pc:sldMkLst>
          <pc:docMk/>
          <pc:sldMk cId="4169220745" sldId="264"/>
        </pc:sldMkLst>
        <pc:spChg chg="add del mod">
          <ac:chgData name="Bertrand Pouleto" userId="8488cefa11e3b03d" providerId="LiveId" clId="{F3C70A8B-07B9-42DC-A17A-A9561C91F231}" dt="2020-02-10T15:33:01.650" v="1975" actId="478"/>
          <ac:spMkLst>
            <pc:docMk/>
            <pc:sldMk cId="4169220745" sldId="264"/>
            <ac:spMk id="3" creationId="{80DFB784-A167-4B84-BB2F-34CA5D7C9024}"/>
          </ac:spMkLst>
        </pc:spChg>
        <pc:spChg chg="add">
          <ac:chgData name="Bertrand Pouleto" userId="8488cefa11e3b03d" providerId="LiveId" clId="{F3C70A8B-07B9-42DC-A17A-A9561C91F231}" dt="2020-02-10T15:33:01.994" v="1976"/>
          <ac:spMkLst>
            <pc:docMk/>
            <pc:sldMk cId="4169220745" sldId="264"/>
            <ac:spMk id="7" creationId="{DA7BE5D8-E66A-48F4-99D8-B81562091072}"/>
          </ac:spMkLst>
        </pc:spChg>
        <pc:spChg chg="add del">
          <ac:chgData name="Bertrand Pouleto" userId="8488cefa11e3b03d" providerId="LiveId" clId="{F3C70A8B-07B9-42DC-A17A-A9561C91F231}" dt="2020-02-10T15:33:06.085" v="1977" actId="478"/>
          <ac:spMkLst>
            <pc:docMk/>
            <pc:sldMk cId="4169220745" sldId="264"/>
            <ac:spMk id="11" creationId="{14297DE9-C470-4481-A3E8-95C35E749458}"/>
          </ac:spMkLst>
        </pc:spChg>
        <pc:spChg chg="add mod">
          <ac:chgData name="Bertrand Pouleto" userId="8488cefa11e3b03d" providerId="LiveId" clId="{F3C70A8B-07B9-42DC-A17A-A9561C91F231}" dt="2020-02-10T15:33:58.818" v="1986" actId="1076"/>
          <ac:spMkLst>
            <pc:docMk/>
            <pc:sldMk cId="4169220745" sldId="264"/>
            <ac:spMk id="12" creationId="{1C21244D-4CAD-4747-A53C-28BBCA65DCD5}"/>
          </ac:spMkLst>
        </pc:spChg>
        <pc:spChg chg="add">
          <ac:chgData name="Bertrand Pouleto" userId="8488cefa11e3b03d" providerId="LiveId" clId="{F3C70A8B-07B9-42DC-A17A-A9561C91F231}" dt="2020-02-10T15:33:01.994" v="1976"/>
          <ac:spMkLst>
            <pc:docMk/>
            <pc:sldMk cId="4169220745" sldId="264"/>
            <ac:spMk id="13" creationId="{BCDE15BF-DD3F-46D1-90F7-DEC9CBC10AD3}"/>
          </ac:spMkLst>
        </pc:spChg>
        <pc:spChg chg="add">
          <ac:chgData name="Bertrand Pouleto" userId="8488cefa11e3b03d" providerId="LiveId" clId="{F3C70A8B-07B9-42DC-A17A-A9561C91F231}" dt="2020-02-10T15:34:15.529" v="1987"/>
          <ac:spMkLst>
            <pc:docMk/>
            <pc:sldMk cId="4169220745" sldId="264"/>
            <ac:spMk id="14" creationId="{EAE671F9-1BBA-4A30-AFA0-F49708B90ED2}"/>
          </ac:spMkLst>
        </pc:spChg>
        <pc:picChg chg="add del mod ord modCrop">
          <ac:chgData name="Bertrand Pouleto" userId="8488cefa11e3b03d" providerId="LiveId" clId="{F3C70A8B-07B9-42DC-A17A-A9561C91F231}" dt="2020-02-10T15:34:56.613" v="1990"/>
          <ac:picMkLst>
            <pc:docMk/>
            <pc:sldMk cId="4169220745" sldId="264"/>
            <ac:picMk id="2" creationId="{F8E192C6-0905-46A3-B079-846786189353}"/>
          </ac:picMkLst>
        </pc:picChg>
        <pc:picChg chg="add del ord">
          <ac:chgData name="Bertrand Pouleto" userId="8488cefa11e3b03d" providerId="LiveId" clId="{F3C70A8B-07B9-42DC-A17A-A9561C91F231}" dt="2020-02-10T15:32:41.168" v="1973" actId="478"/>
          <ac:picMkLst>
            <pc:docMk/>
            <pc:sldMk cId="4169220745" sldId="264"/>
            <ac:picMk id="4" creationId="{1E74A6A5-943F-42EA-9D77-AE743290013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5" creationId="{065B8BA1-B6A5-43DC-9653-04041E38270E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6" creationId="{C06AB11D-8D58-465F-897A-20F83DF8917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8" creationId="{EE3FBBDC-B488-4C6F-BEF3-ADCAA521534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9" creationId="{A3B1CB70-91AD-4755-AF47-A08F500D20A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10" creationId="{75DACB55-0BB6-421B-9BFA-9AEC7E37ABC5}"/>
          </ac:picMkLst>
        </pc:picChg>
      </pc:sldChg>
    </pc:docChg>
  </pc:docChgLst>
  <pc:docChgLst>
    <pc:chgData name="Bertrand Pouleto" userId="8488cefa11e3b03d" providerId="LiveId" clId="{AAA5C9A1-C1BA-45F4-81B2-9903F2D986FA}"/>
    <pc:docChg chg="undo custSel addSld modSld">
      <pc:chgData name="Bertrand Pouleto" userId="8488cefa11e3b03d" providerId="LiveId" clId="{AAA5C9A1-C1BA-45F4-81B2-9903F2D986FA}" dt="2020-02-10T13:34:10.104" v="2324" actId="20577"/>
      <pc:docMkLst>
        <pc:docMk/>
      </pc:docMkLst>
      <pc:sldChg chg="addSp delSp modTransition addAnim delAnim modAnim">
        <pc:chgData name="Bertrand Pouleto" userId="8488cefa11e3b03d" providerId="LiveId" clId="{AAA5C9A1-C1BA-45F4-81B2-9903F2D986FA}" dt="2020-02-09T21:43:17.363" v="1510"/>
        <pc:sldMkLst>
          <pc:docMk/>
          <pc:sldMk cId="1312069742" sldId="256"/>
        </pc:sldMkLst>
        <pc:spChg chg="del">
          <ac:chgData name="Bertrand Pouleto" userId="8488cefa11e3b03d" providerId="LiveId" clId="{AAA5C9A1-C1BA-45F4-81B2-9903F2D986FA}" dt="2020-02-09T21:41:25.933" v="1484" actId="478"/>
          <ac:spMkLst>
            <pc:docMk/>
            <pc:sldMk cId="1312069742" sldId="256"/>
            <ac:spMk id="18" creationId="{4AC1ABEE-1ECD-46B0-A6B9-B4B2648CB96D}"/>
          </ac:spMkLst>
        </pc:spChg>
        <pc:spChg chg="del">
          <ac:chgData name="Bertrand Pouleto" userId="8488cefa11e3b03d" providerId="LiveId" clId="{AAA5C9A1-C1BA-45F4-81B2-9903F2D986FA}" dt="2020-02-09T21:41:27.001" v="1485" actId="478"/>
          <ac:spMkLst>
            <pc:docMk/>
            <pc:sldMk cId="1312069742" sldId="256"/>
            <ac:spMk id="19" creationId="{70C26C5B-3F88-4679-B162-B1C6EB5F0E35}"/>
          </ac:spMkLst>
        </pc:spChg>
        <pc:spChg chg="del">
          <ac:chgData name="Bertrand Pouleto" userId="8488cefa11e3b03d" providerId="LiveId" clId="{AAA5C9A1-C1BA-45F4-81B2-9903F2D986FA}" dt="2020-02-09T21:41:32.814" v="1488" actId="478"/>
          <ac:spMkLst>
            <pc:docMk/>
            <pc:sldMk cId="1312069742" sldId="256"/>
            <ac:spMk id="20" creationId="{C393B09B-B684-40A8-A8BF-D4D299A250C0}"/>
          </ac:spMkLst>
        </pc:spChg>
        <pc:spChg chg="del">
          <ac:chgData name="Bertrand Pouleto" userId="8488cefa11e3b03d" providerId="LiveId" clId="{AAA5C9A1-C1BA-45F4-81B2-9903F2D986FA}" dt="2020-02-09T21:41:37.936" v="1489" actId="478"/>
          <ac:spMkLst>
            <pc:docMk/>
            <pc:sldMk cId="1312069742" sldId="256"/>
            <ac:spMk id="21" creationId="{A3E2A2FA-EACA-4D3F-A275-54E2E8712834}"/>
          </ac:spMkLst>
        </pc:spChg>
        <pc:spChg chg="del">
          <ac:chgData name="Bertrand Pouleto" userId="8488cefa11e3b03d" providerId="LiveId" clId="{AAA5C9A1-C1BA-45F4-81B2-9903F2D986FA}" dt="2020-02-09T21:41:39.206" v="1490" actId="478"/>
          <ac:spMkLst>
            <pc:docMk/>
            <pc:sldMk cId="1312069742" sldId="256"/>
            <ac:spMk id="22" creationId="{C1837794-1165-4167-BE7F-2491A759BD4F}"/>
          </ac:spMkLst>
        </pc:spChg>
        <pc:spChg chg="del">
          <ac:chgData name="Bertrand Pouleto" userId="8488cefa11e3b03d" providerId="LiveId" clId="{AAA5C9A1-C1BA-45F4-81B2-9903F2D986FA}" dt="2020-02-09T21:41:21.001" v="1480" actId="478"/>
          <ac:spMkLst>
            <pc:docMk/>
            <pc:sldMk cId="1312069742" sldId="256"/>
            <ac:spMk id="26" creationId="{56ABDBE9-DB74-4D82-8935-B58092A058FA}"/>
          </ac:spMkLst>
        </pc:spChg>
        <pc:picChg chg="add del">
          <ac:chgData name="Bertrand Pouleto" userId="8488cefa11e3b03d" providerId="LiveId" clId="{AAA5C9A1-C1BA-45F4-81B2-9903F2D986FA}" dt="2020-02-09T21:41:29.662" v="1487" actId="478"/>
          <ac:picMkLst>
            <pc:docMk/>
            <pc:sldMk cId="1312069742" sldId="256"/>
            <ac:picMk id="13" creationId="{FB4B86EE-C3F3-42AD-AFD3-3BF24D758423}"/>
          </ac:picMkLst>
        </pc:picChg>
        <pc:picChg chg="del">
          <ac:chgData name="Bertrand Pouleto" userId="8488cefa11e3b03d" providerId="LiveId" clId="{AAA5C9A1-C1BA-45F4-81B2-9903F2D986FA}" dt="2020-02-09T21:41:11.034" v="1476" actId="478"/>
          <ac:picMkLst>
            <pc:docMk/>
            <pc:sldMk cId="1312069742" sldId="256"/>
            <ac:picMk id="16" creationId="{20DCEAE8-B60E-43AE-B344-640779B6B696}"/>
          </ac:picMkLst>
        </pc:picChg>
        <pc:picChg chg="del">
          <ac:chgData name="Bertrand Pouleto" userId="8488cefa11e3b03d" providerId="LiveId" clId="{AAA5C9A1-C1BA-45F4-81B2-9903F2D986FA}" dt="2020-02-09T21:41:19.587" v="1479" actId="478"/>
          <ac:picMkLst>
            <pc:docMk/>
            <pc:sldMk cId="1312069742" sldId="256"/>
            <ac:picMk id="24" creationId="{2A8FC087-EBDD-43C8-B58C-547143590F4A}"/>
          </ac:picMkLst>
        </pc:picChg>
        <pc:picChg chg="del">
          <ac:chgData name="Bertrand Pouleto" userId="8488cefa11e3b03d" providerId="LiveId" clId="{AAA5C9A1-C1BA-45F4-81B2-9903F2D986FA}" dt="2020-02-09T21:41:23.145" v="1482" actId="478"/>
          <ac:picMkLst>
            <pc:docMk/>
            <pc:sldMk cId="1312069742" sldId="256"/>
            <ac:picMk id="28" creationId="{989D0554-BBA8-493A-BCB1-3E120773FFA9}"/>
          </ac:picMkLst>
        </pc:picChg>
        <pc:picChg chg="del">
          <ac:chgData name="Bertrand Pouleto" userId="8488cefa11e3b03d" providerId="LiveId" clId="{AAA5C9A1-C1BA-45F4-81B2-9903F2D986FA}" dt="2020-02-09T21:41:22.301" v="1481" actId="478"/>
          <ac:picMkLst>
            <pc:docMk/>
            <pc:sldMk cId="1312069742" sldId="256"/>
            <ac:picMk id="30" creationId="{FBCBE33A-0312-45BB-A0A6-05523E2460B5}"/>
          </ac:picMkLst>
        </pc:picChg>
        <pc:picChg chg="del">
          <ac:chgData name="Bertrand Pouleto" userId="8488cefa11e3b03d" providerId="LiveId" clId="{AAA5C9A1-C1BA-45F4-81B2-9903F2D986FA}" dt="2020-02-09T21:41:24.004" v="1483" actId="478"/>
          <ac:picMkLst>
            <pc:docMk/>
            <pc:sldMk cId="1312069742" sldId="256"/>
            <ac:picMk id="32" creationId="{F5603DE1-DB65-4D24-9945-38D493F7E662}"/>
          </ac:picMkLst>
        </pc:picChg>
      </pc:sldChg>
      <pc:sldChg chg="addSp delSp modSp modAnim">
        <pc:chgData name="Bertrand Pouleto" userId="8488cefa11e3b03d" providerId="LiveId" clId="{AAA5C9A1-C1BA-45F4-81B2-9903F2D986FA}" dt="2020-02-09T21:15:10.918" v="730" actId="17032"/>
        <pc:sldMkLst>
          <pc:docMk/>
          <pc:sldMk cId="1281452370" sldId="257"/>
        </pc:sldMkLst>
        <pc:spChg chg="mod">
          <ac:chgData name="Bertrand Pouleto" userId="8488cefa11e3b03d" providerId="LiveId" clId="{AAA5C9A1-C1BA-45F4-81B2-9903F2D986FA}" dt="2020-02-09T20:44:10.367" v="276" actId="1076"/>
          <ac:spMkLst>
            <pc:docMk/>
            <pc:sldMk cId="1281452370" sldId="257"/>
            <ac:spMk id="18" creationId="{C41A9FBF-339F-44BF-B428-036A6654669F}"/>
          </ac:spMkLst>
        </pc:spChg>
        <pc:spChg chg="add mod">
          <ac:chgData name="Bertrand Pouleto" userId="8488cefa11e3b03d" providerId="LiveId" clId="{AAA5C9A1-C1BA-45F4-81B2-9903F2D986FA}" dt="2020-02-09T20:42:01.610" v="259" actId="113"/>
          <ac:spMkLst>
            <pc:docMk/>
            <pc:sldMk cId="1281452370" sldId="257"/>
            <ac:spMk id="23" creationId="{DCBC1143-54F9-45D3-B61F-8AD91085873A}"/>
          </ac:spMkLst>
        </pc:spChg>
        <pc:spChg chg="add mod">
          <ac:chgData name="Bertrand Pouleto" userId="8488cefa11e3b03d" providerId="LiveId" clId="{AAA5C9A1-C1BA-45F4-81B2-9903F2D986FA}" dt="2020-02-09T21:15:10.918" v="730" actId="17032"/>
          <ac:spMkLst>
            <pc:docMk/>
            <pc:sldMk cId="1281452370" sldId="257"/>
            <ac:spMk id="24" creationId="{81BAA956-D2C0-4C32-AD9A-457E4A6062FF}"/>
          </ac:spMkLst>
        </pc:spChg>
        <pc:graphicFrameChg chg="add mod ord modGraphic">
          <ac:chgData name="Bertrand Pouleto" userId="8488cefa11e3b03d" providerId="LiveId" clId="{AAA5C9A1-C1BA-45F4-81B2-9903F2D986FA}" dt="2020-02-09T20:41:24.288" v="231" actId="1036"/>
          <ac:graphicFrameMkLst>
            <pc:docMk/>
            <pc:sldMk cId="1281452370" sldId="257"/>
            <ac:graphicFrameMk id="4" creationId="{86EF4C94-17DA-42A8-ABC7-0400030D4B6B}"/>
          </ac:graphicFrameMkLst>
        </pc:graphicFrameChg>
        <pc:picChg chg="mod">
          <ac:chgData name="Bertrand Pouleto" userId="8488cefa11e3b03d" providerId="LiveId" clId="{AAA5C9A1-C1BA-45F4-81B2-9903F2D986FA}" dt="2020-02-09T20:43:21.739" v="268" actId="1076"/>
          <ac:picMkLst>
            <pc:docMk/>
            <pc:sldMk cId="1281452370" sldId="257"/>
            <ac:picMk id="2" creationId="{249B483C-0065-4761-B0C9-2045C11F3ED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3" creationId="{21A353BD-2993-401A-B473-D2B1DE55D53E}"/>
          </ac:picMkLst>
        </pc:picChg>
        <pc:picChg chg="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4" creationId="{CF77AB4C-79B0-4020-BAB1-D15654168D5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5" creationId="{DABF7F21-C54F-4A02-8739-155A3A0C961F}"/>
          </ac:picMkLst>
        </pc:picChg>
        <pc:picChg chg="del mod">
          <ac:chgData name="Bertrand Pouleto" userId="8488cefa11e3b03d" providerId="LiveId" clId="{AAA5C9A1-C1BA-45F4-81B2-9903F2D986FA}" dt="2020-02-09T20:34:56.456" v="84" actId="478"/>
          <ac:picMkLst>
            <pc:docMk/>
            <pc:sldMk cId="1281452370" sldId="257"/>
            <ac:picMk id="16" creationId="{29ED151B-4110-46F2-BE9F-FA9C863ED1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7" creationId="{5BBF0821-F71C-44DB-905E-DAD585CD78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0" creationId="{5D16F6EA-E2B3-47BE-B8BC-00791355BFC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1" creationId="{A5241D8A-F57B-4048-875D-8A5D616F06B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2" creationId="{E8EC2417-EDDC-456D-8772-2E8139FF97D2}"/>
          </ac:picMkLst>
        </pc:picChg>
        <pc:picChg chg="add">
          <ac:chgData name="Bertrand Pouleto" userId="8488cefa11e3b03d" providerId="LiveId" clId="{AAA5C9A1-C1BA-45F4-81B2-9903F2D986FA}" dt="2020-02-09T20:48:03.200" v="293"/>
          <ac:picMkLst>
            <pc:docMk/>
            <pc:sldMk cId="1281452370" sldId="257"/>
            <ac:picMk id="25" creationId="{CFEE5CCF-45C7-4735-B234-14FB17B94D47}"/>
          </ac:picMkLst>
        </pc:picChg>
      </pc:sldChg>
      <pc:sldChg chg="addSp delSp modSp modAnim">
        <pc:chgData name="Bertrand Pouleto" userId="8488cefa11e3b03d" providerId="LiveId" clId="{AAA5C9A1-C1BA-45F4-81B2-9903F2D986FA}" dt="2020-02-09T21:15:24.904" v="735"/>
        <pc:sldMkLst>
          <pc:docMk/>
          <pc:sldMk cId="3122706506" sldId="258"/>
        </pc:sldMkLst>
        <pc:spChg chg="add mod">
          <ac:chgData name="Bertrand Pouleto" userId="8488cefa11e3b03d" providerId="LiveId" clId="{AAA5C9A1-C1BA-45F4-81B2-9903F2D986FA}" dt="2020-02-09T21:06:34.763" v="308" actId="20577"/>
          <ac:spMkLst>
            <pc:docMk/>
            <pc:sldMk cId="3122706506" sldId="258"/>
            <ac:spMk id="3" creationId="{709D10DC-687F-4EF1-B2F5-CCBB5E5B714A}"/>
          </ac:spMkLst>
        </pc:spChg>
        <pc:spChg chg="add">
          <ac:chgData name="Bertrand Pouleto" userId="8488cefa11e3b03d" providerId="LiveId" clId="{AAA5C9A1-C1BA-45F4-81B2-9903F2D986FA}" dt="2020-02-09T21:06:08.065" v="294"/>
          <ac:spMkLst>
            <pc:docMk/>
            <pc:sldMk cId="3122706506" sldId="258"/>
            <ac:spMk id="4" creationId="{65710522-C860-46E6-8C54-9F0357402317}"/>
          </ac:spMkLst>
        </pc:spChg>
        <pc:spChg chg="add del">
          <ac:chgData name="Bertrand Pouleto" userId="8488cefa11e3b03d" providerId="LiveId" clId="{AAA5C9A1-C1BA-45F4-81B2-9903F2D986FA}" dt="2020-02-09T21:15:24.523" v="734" actId="478"/>
          <ac:spMkLst>
            <pc:docMk/>
            <pc:sldMk cId="3122706506" sldId="258"/>
            <ac:spMk id="9" creationId="{0704F20A-84C8-478B-A459-9546FD587EBE}"/>
          </ac:spMkLst>
        </pc:spChg>
        <pc:spChg chg="add del mod">
          <ac:chgData name="Bertrand Pouleto" userId="8488cefa11e3b03d" providerId="LiveId" clId="{AAA5C9A1-C1BA-45F4-81B2-9903F2D986FA}" dt="2020-02-09T21:10:00.188" v="372" actId="478"/>
          <ac:spMkLst>
            <pc:docMk/>
            <pc:sldMk cId="3122706506" sldId="258"/>
            <ac:spMk id="10" creationId="{17B9CF74-E833-4B72-A1E5-B79D148F467F}"/>
          </ac:spMkLst>
        </pc:spChg>
        <pc:spChg chg="add mod">
          <ac:chgData name="Bertrand Pouleto" userId="8488cefa11e3b03d" providerId="LiveId" clId="{AAA5C9A1-C1BA-45F4-81B2-9903F2D986FA}" dt="2020-02-09T21:15:20.691" v="733" actId="6549"/>
          <ac:spMkLst>
            <pc:docMk/>
            <pc:sldMk cId="3122706506" sldId="258"/>
            <ac:spMk id="11" creationId="{FFA9D366-1E8B-4E00-AA9B-3C5582B6695C}"/>
          </ac:spMkLst>
        </pc:spChg>
        <pc:spChg chg="add del mod">
          <ac:chgData name="Bertrand Pouleto" userId="8488cefa11e3b03d" providerId="LiveId" clId="{AAA5C9A1-C1BA-45F4-81B2-9903F2D986FA}" dt="2020-02-09T21:12:44.338" v="572" actId="478"/>
          <ac:spMkLst>
            <pc:docMk/>
            <pc:sldMk cId="3122706506" sldId="258"/>
            <ac:spMk id="14" creationId="{54486B93-8CB7-428F-B799-D9C91CA92CB2}"/>
          </ac:spMkLst>
        </pc:spChg>
        <pc:spChg chg="add">
          <ac:chgData name="Bertrand Pouleto" userId="8488cefa11e3b03d" providerId="LiveId" clId="{AAA5C9A1-C1BA-45F4-81B2-9903F2D986FA}" dt="2020-02-09T21:15:24.904" v="735"/>
          <ac:spMkLst>
            <pc:docMk/>
            <pc:sldMk cId="3122706506" sldId="258"/>
            <ac:spMk id="15" creationId="{B282EEA9-110A-4225-996C-A2B2E33D7BA1}"/>
          </ac:spMkLst>
        </pc:spChg>
        <pc:picChg chg="mod">
          <ac:chgData name="Bertrand Pouleto" userId="8488cefa11e3b03d" providerId="LiveId" clId="{AAA5C9A1-C1BA-45F4-81B2-9903F2D986FA}" dt="2020-02-09T21:11:47.344" v="563" actId="1076"/>
          <ac:picMkLst>
            <pc:docMk/>
            <pc:sldMk cId="3122706506" sldId="258"/>
            <ac:picMk id="2" creationId="{E8CA8AC4-361D-470C-B2A0-94C549C256C8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5" creationId="{AC009DCD-7EAB-412B-9F01-385284F54C25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6" creationId="{7586D89C-90F2-4729-9795-BFBDBE8805CB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7" creationId="{BFBEA4F4-E03E-48EB-B6C9-107B01E90940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8" creationId="{3848DBCC-FEF6-4F50-BEF2-FF7DD04223BF}"/>
          </ac:picMkLst>
        </pc:picChg>
        <pc:picChg chg="add del mod">
          <ac:chgData name="Bertrand Pouleto" userId="8488cefa11e3b03d" providerId="LiveId" clId="{AAA5C9A1-C1BA-45F4-81B2-9903F2D986FA}" dt="2020-02-09T21:12:50.679" v="574" actId="1076"/>
          <ac:picMkLst>
            <pc:docMk/>
            <pc:sldMk cId="3122706506" sldId="258"/>
            <ac:picMk id="13" creationId="{5B8B9437-9E8D-44A9-B324-D35D3A75F15F}"/>
          </ac:picMkLst>
        </pc:picChg>
      </pc:sldChg>
      <pc:sldChg chg="addSp delSp modSp modAnim">
        <pc:chgData name="Bertrand Pouleto" userId="8488cefa11e3b03d" providerId="LiveId" clId="{AAA5C9A1-C1BA-45F4-81B2-9903F2D986FA}" dt="2020-02-10T13:34:10.104" v="2324" actId="20577"/>
        <pc:sldMkLst>
          <pc:docMk/>
          <pc:sldMk cId="3931243535" sldId="259"/>
        </pc:sldMkLst>
        <pc:spChg chg="add del">
          <ac:chgData name="Bertrand Pouleto" userId="8488cefa11e3b03d" providerId="LiveId" clId="{AAA5C9A1-C1BA-45F4-81B2-9903F2D986FA}" dt="2020-02-09T21:17:04.962" v="745" actId="478"/>
          <ac:spMkLst>
            <pc:docMk/>
            <pc:sldMk cId="3931243535" sldId="259"/>
            <ac:spMk id="3" creationId="{536F1B1F-36C8-48FD-80D5-55F2ADEE01BF}"/>
          </ac:spMkLst>
        </pc:spChg>
        <pc:spChg chg="add del">
          <ac:chgData name="Bertrand Pouleto" userId="8488cefa11e3b03d" providerId="LiveId" clId="{AAA5C9A1-C1BA-45F4-81B2-9903F2D986FA}" dt="2020-02-09T21:17:03.306" v="744" actId="478"/>
          <ac:spMkLst>
            <pc:docMk/>
            <pc:sldMk cId="3931243535" sldId="259"/>
            <ac:spMk id="4" creationId="{46803A35-F293-4EDA-BAA6-2E74ED07EDCA}"/>
          </ac:spMkLst>
        </pc:spChg>
        <pc:spChg chg="add del">
          <ac:chgData name="Bertrand Pouleto" userId="8488cefa11e3b03d" providerId="LiveId" clId="{AAA5C9A1-C1BA-45F4-81B2-9903F2D986FA}" dt="2020-02-09T21:17:02.384" v="743" actId="478"/>
          <ac:spMkLst>
            <pc:docMk/>
            <pc:sldMk cId="3931243535" sldId="259"/>
            <ac:spMk id="5" creationId="{B82AA33B-56D6-47A4-AC1A-0D9896B98B34}"/>
          </ac:spMkLst>
        </pc:spChg>
        <pc:spChg chg="add">
          <ac:chgData name="Bertrand Pouleto" userId="8488cefa11e3b03d" providerId="LiveId" clId="{AAA5C9A1-C1BA-45F4-81B2-9903F2D986FA}" dt="2020-02-09T21:16:50.979" v="740"/>
          <ac:spMkLst>
            <pc:docMk/>
            <pc:sldMk cId="3931243535" sldId="259"/>
            <ac:spMk id="7" creationId="{3C828ABF-A0C5-4B7C-8809-50A0E5148792}"/>
          </ac:spMkLst>
        </pc:spChg>
        <pc:spChg chg="add mod">
          <ac:chgData name="Bertrand Pouleto" userId="8488cefa11e3b03d" providerId="LiveId" clId="{AAA5C9A1-C1BA-45F4-81B2-9903F2D986FA}" dt="2020-02-09T21:17:26.782" v="761" actId="20577"/>
          <ac:spMkLst>
            <pc:docMk/>
            <pc:sldMk cId="3931243535" sldId="259"/>
            <ac:spMk id="11" creationId="{A9341852-072E-4DA8-8572-F494A5445443}"/>
          </ac:spMkLst>
        </pc:spChg>
        <pc:spChg chg="add">
          <ac:chgData name="Bertrand Pouleto" userId="8488cefa11e3b03d" providerId="LiveId" clId="{AAA5C9A1-C1BA-45F4-81B2-9903F2D986FA}" dt="2020-02-09T21:17:16.550" v="746"/>
          <ac:spMkLst>
            <pc:docMk/>
            <pc:sldMk cId="3931243535" sldId="259"/>
            <ac:spMk id="12" creationId="{90CF3878-E911-4D59-8A3F-DF062D02079A}"/>
          </ac:spMkLst>
        </pc:spChg>
        <pc:graphicFrameChg chg="add mod modGraphic">
          <ac:chgData name="Bertrand Pouleto" userId="8488cefa11e3b03d" providerId="LiveId" clId="{AAA5C9A1-C1BA-45F4-81B2-9903F2D986FA}" dt="2020-02-09T21:32:03.699" v="1213" actId="1037"/>
          <ac:graphicFrameMkLst>
            <pc:docMk/>
            <pc:sldMk cId="3931243535" sldId="259"/>
            <ac:graphicFrameMk id="13" creationId="{B7781F1B-BD16-4460-9454-7A71EDBF5995}"/>
          </ac:graphicFrameMkLst>
        </pc:graphicFrameChg>
        <pc:graphicFrameChg chg="add mod modGraphic">
          <ac:chgData name="Bertrand Pouleto" userId="8488cefa11e3b03d" providerId="LiveId" clId="{AAA5C9A1-C1BA-45F4-81B2-9903F2D986FA}" dt="2020-02-10T13:34:10.104" v="2324" actId="20577"/>
          <ac:graphicFrameMkLst>
            <pc:docMk/>
            <pc:sldMk cId="3931243535" sldId="259"/>
            <ac:graphicFrameMk id="14" creationId="{8E74BF27-B1C6-4D05-8868-FFB4FAB4ED21}"/>
          </ac:graphicFrameMkLst>
        </pc:graphicFrame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6" creationId="{5112F8A3-DCA2-4495-B11B-A5177E62DEB2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8" creationId="{715F7E62-6A9D-4E4B-91F1-84987FB863F8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9" creationId="{D3CDC0D1-C8EF-490F-B1AC-0BADCC5BDEA6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10" creationId="{CD332B3E-976E-424B-9B01-391F280A8441}"/>
          </ac:picMkLst>
        </pc:picChg>
      </pc:sldChg>
      <pc:sldChg chg="addSp delSp modSp modAnim">
        <pc:chgData name="Bertrand Pouleto" userId="8488cefa11e3b03d" providerId="LiveId" clId="{AAA5C9A1-C1BA-45F4-81B2-9903F2D986FA}" dt="2020-02-10T13:26:39.757" v="1527"/>
        <pc:sldMkLst>
          <pc:docMk/>
          <pc:sldMk cId="2239160735" sldId="260"/>
        </pc:sldMkLst>
        <pc:spChg chg="add">
          <ac:chgData name="Bertrand Pouleto" userId="8488cefa11e3b03d" providerId="LiveId" clId="{AAA5C9A1-C1BA-45F4-81B2-9903F2D986FA}" dt="2020-02-09T21:32:20.100" v="1214"/>
          <ac:spMkLst>
            <pc:docMk/>
            <pc:sldMk cId="2239160735" sldId="260"/>
            <ac:spMk id="4" creationId="{4B145790-888C-48D2-B480-17988B5EB8D1}"/>
          </ac:spMkLst>
        </pc:spChg>
        <pc:spChg chg="add mod">
          <ac:chgData name="Bertrand Pouleto" userId="8488cefa11e3b03d" providerId="LiveId" clId="{AAA5C9A1-C1BA-45F4-81B2-9903F2D986FA}" dt="2020-02-09T21:32:31.500" v="1222" actId="20577"/>
          <ac:spMkLst>
            <pc:docMk/>
            <pc:sldMk cId="2239160735" sldId="260"/>
            <ac:spMk id="8" creationId="{F9EBBCD3-A003-40C4-B5BA-B319A6CFECD7}"/>
          </ac:spMkLst>
        </pc:spChg>
        <pc:spChg chg="add mod">
          <ac:chgData name="Bertrand Pouleto" userId="8488cefa11e3b03d" providerId="LiveId" clId="{AAA5C9A1-C1BA-45F4-81B2-9903F2D986FA}" dt="2020-02-09T21:37:02.500" v="1475" actId="207"/>
          <ac:spMkLst>
            <pc:docMk/>
            <pc:sldMk cId="2239160735" sldId="260"/>
            <ac:spMk id="9" creationId="{5B5C8EF5-BA58-47AD-9D61-81F4E4780880}"/>
          </ac:spMkLst>
        </pc:spChg>
        <pc:spChg chg="add">
          <ac:chgData name="Bertrand Pouleto" userId="8488cefa11e3b03d" providerId="LiveId" clId="{AAA5C9A1-C1BA-45F4-81B2-9903F2D986FA}" dt="2020-02-09T21:34:26.917" v="1301"/>
          <ac:spMkLst>
            <pc:docMk/>
            <pc:sldMk cId="2239160735" sldId="260"/>
            <ac:spMk id="10" creationId="{D4DF4112-0319-4885-835F-EF5F98AFEC93}"/>
          </ac:spMkLst>
        </pc:spChg>
        <pc:spChg chg="add del mod">
          <ac:chgData name="Bertrand Pouleto" userId="8488cefa11e3b03d" providerId="LiveId" clId="{AAA5C9A1-C1BA-45F4-81B2-9903F2D986FA}" dt="2020-02-10T13:26:01.040" v="1522" actId="478"/>
          <ac:spMkLst>
            <pc:docMk/>
            <pc:sldMk cId="2239160735" sldId="260"/>
            <ac:spMk id="11" creationId="{489876E8-DBF6-41BB-86FE-F3F0BBB54B62}"/>
          </ac:spMkLst>
        </pc:spChg>
        <pc:spChg chg="add mod">
          <ac:chgData name="Bertrand Pouleto" userId="8488cefa11e3b03d" providerId="LiveId" clId="{AAA5C9A1-C1BA-45F4-81B2-9903F2D986FA}" dt="2020-02-10T13:26:39.757" v="1527"/>
          <ac:spMkLst>
            <pc:docMk/>
            <pc:sldMk cId="2239160735" sldId="260"/>
            <ac:spMk id="12" creationId="{B55E64FE-3227-4D9B-9783-E95D165F3FE4}"/>
          </ac:spMkLst>
        </pc:sp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3" creationId="{BD4ED250-793E-4893-9B75-10983F7E8CA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5" creationId="{1AF05B43-F848-4500-A6FA-A2339E6DB185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6" creationId="{2EDB0F12-A7F6-4ABF-A954-42B02CAA15D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7" creationId="{18452B0A-43B0-4518-B57D-698F87D66B4A}"/>
          </ac:picMkLst>
        </pc:picChg>
      </pc:sldChg>
      <pc:sldChg chg="addSp modSp add modTransition modAnim">
        <pc:chgData name="Bertrand Pouleto" userId="8488cefa11e3b03d" providerId="LiveId" clId="{AAA5C9A1-C1BA-45F4-81B2-9903F2D986FA}" dt="2020-02-10T13:25:33.587" v="1511"/>
        <pc:sldMkLst>
          <pc:docMk/>
          <pc:sldMk cId="3154678523" sldId="261"/>
        </pc:sldMkLst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3" creationId="{627C5786-FF1D-4B66-B079-3C0FF963348D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4" creationId="{9CF76026-0FF8-4414-8ADD-A07D330DECF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5" creationId="{96B733A2-1900-46B3-89CB-D8269708BE63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7" creationId="{409C241B-665C-4E2F-B223-333741ED7951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8" creationId="{69EAE426-C8DA-468D-AA55-E9CE90374E6F}"/>
          </ac:spMkLst>
        </pc:spChg>
        <pc:spChg chg="add mod">
          <ac:chgData name="Bertrand Pouleto" userId="8488cefa11e3b03d" providerId="LiveId" clId="{AAA5C9A1-C1BA-45F4-81B2-9903F2D986FA}" dt="2020-02-09T20:47:40.808" v="292"/>
          <ac:spMkLst>
            <pc:docMk/>
            <pc:sldMk cId="3154678523" sldId="261"/>
            <ac:spMk id="11" creationId="{7FC414C2-B148-457E-B4B5-FE950854BB1A}"/>
          </ac:spMkLst>
        </pc:spChg>
        <pc:spChg chg="add mod">
          <ac:chgData name="Bertrand Pouleto" userId="8488cefa11e3b03d" providerId="LiveId" clId="{AAA5C9A1-C1BA-45F4-81B2-9903F2D986FA}" dt="2020-02-09T21:16:04.591" v="736"/>
          <ac:spMkLst>
            <pc:docMk/>
            <pc:sldMk cId="3154678523" sldId="261"/>
            <ac:spMk id="12" creationId="{19CB8F15-BD60-4E3D-ACAA-4345972E1B1A}"/>
          </ac:spMkLst>
        </pc:spChg>
        <pc:spChg chg="add mod">
          <ac:chgData name="Bertrand Pouleto" userId="8488cefa11e3b03d" providerId="LiveId" clId="{AAA5C9A1-C1BA-45F4-81B2-9903F2D986FA}" dt="2020-02-09T21:16:42.178" v="737"/>
          <ac:spMkLst>
            <pc:docMk/>
            <pc:sldMk cId="3154678523" sldId="261"/>
            <ac:spMk id="13" creationId="{EAB3E244-0034-402D-94CC-719CDE9970F9}"/>
          </ac:spMkLst>
        </pc:spChg>
        <pc:spChg chg="add mod">
          <ac:chgData name="Bertrand Pouleto" userId="8488cefa11e3b03d" providerId="LiveId" clId="{AAA5C9A1-C1BA-45F4-81B2-9903F2D986FA}" dt="2020-02-10T13:25:33.587" v="1511"/>
          <ac:spMkLst>
            <pc:docMk/>
            <pc:sldMk cId="3154678523" sldId="261"/>
            <ac:spMk id="14" creationId="{3452328B-411E-43B4-8408-5B67C6A3B33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5" creationId="{2D53FF58-D4F5-4DF7-B5FD-670FC57D6E70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6" creationId="{E89BAA08-CEA2-4810-A234-E60395B8AB28}"/>
          </ac:spMkLst>
        </pc:sp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2" creationId="{8907ED14-8687-4E56-B444-0E91AA9C6B0E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6" creationId="{EDA694F6-6F53-4812-B834-295BA58AA041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9" creationId="{3A36CA2A-5929-4D59-80DC-FABF3754D525}"/>
          </ac:picMkLst>
        </pc:picChg>
        <pc:picChg chg="add mod">
          <ac:chgData name="Bertrand Pouleto" userId="8488cefa11e3b03d" providerId="LiveId" clId="{AAA5C9A1-C1BA-45F4-81B2-9903F2D986FA}" dt="2020-02-09T21:16:44.766" v="739" actId="1076"/>
          <ac:picMkLst>
            <pc:docMk/>
            <pc:sldMk cId="3154678523" sldId="261"/>
            <ac:picMk id="10" creationId="{75378762-A4BE-471F-B748-B6F2F557B2B7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7" creationId="{B08FF67B-A6C4-476B-8482-DA08AEDA5EE0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8" creationId="{143B5412-ADAD-4C21-83A3-22F9A603BC6B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9" creationId="{4B31E589-9E36-463E-BE90-90A372F19207}"/>
          </ac:picMkLst>
        </pc:picChg>
      </pc:sldChg>
      <pc:sldChg chg="addSp delSp modSp add modAnim">
        <pc:chgData name="Bertrand Pouleto" userId="8488cefa11e3b03d" providerId="LiveId" clId="{AAA5C9A1-C1BA-45F4-81B2-9903F2D986FA}" dt="2020-02-10T13:32:48.929" v="2323"/>
        <pc:sldMkLst>
          <pc:docMk/>
          <pc:sldMk cId="994073388" sldId="262"/>
        </pc:sldMkLst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4" creationId="{94E280F5-308A-4274-AD33-C5441B677FA8}"/>
          </ac:spMkLst>
        </pc:spChg>
        <pc:spChg chg="add del">
          <ac:chgData name="Bertrand Pouleto" userId="8488cefa11e3b03d" providerId="LiveId" clId="{AAA5C9A1-C1BA-45F4-81B2-9903F2D986FA}" dt="2020-02-10T13:26:55.383" v="1529" actId="478"/>
          <ac:spMkLst>
            <pc:docMk/>
            <pc:sldMk cId="994073388" sldId="262"/>
            <ac:spMk id="8" creationId="{E45AEF2C-30B5-4D30-A5C5-7D51C6A23C1B}"/>
          </ac:spMkLst>
        </pc:spChg>
        <pc:spChg chg="add mod">
          <ac:chgData name="Bertrand Pouleto" userId="8488cefa11e3b03d" providerId="LiveId" clId="{AAA5C9A1-C1BA-45F4-81B2-9903F2D986FA}" dt="2020-02-10T13:30:23.779" v="2309" actId="57"/>
          <ac:spMkLst>
            <pc:docMk/>
            <pc:sldMk cId="994073388" sldId="262"/>
            <ac:spMk id="9" creationId="{76DEF903-0040-470A-8417-523DF4D07DB2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0" creationId="{8D7DF6C1-A5AC-417B-B953-3AC83B6CD62E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1" creationId="{3DF0FFE4-A159-4239-A3AD-3E993D52A890}"/>
          </ac:spMkLst>
        </pc:sp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2" creationId="{D4A305DC-3717-42B5-8164-905358937276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3" creationId="{3CBB30AC-B92A-4883-96BF-1097B8F9BFCE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5" creationId="{1E167470-E7A3-4099-9F25-3D1370B5B932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6" creationId="{BC2772C2-B1BD-45F6-B3AF-4A71F2E2D73B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7" creationId="{676D3940-50A6-455E-8475-F4C44B5105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9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8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36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9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56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0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7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0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6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3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110281-8FAF-4F87-98C5-C17DBD14DC9F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74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blet-apple-ipad-ipad-air-2-157622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6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slide" Target="slide6.xml"/><Relationship Id="rId12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4.xml"/><Relationship Id="rId1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11.jp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7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17" Type="http://schemas.openxmlformats.org/officeDocument/2006/relationships/image" Target="../media/image11.jpg"/><Relationship Id="rId2" Type="http://schemas.openxmlformats.org/officeDocument/2006/relationships/image" Target="../media/image6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3.xml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10" Type="http://schemas.openxmlformats.org/officeDocument/2006/relationships/image" Target="../media/image11.jp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slide" Target="slide9.xml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8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5E894DD2-B405-420B-A32F-39EBF5743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EBAADF8-4650-4E2F-BDCC-E61114E21B33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78F720-7B49-40EC-8CEF-D4748BFBE4D1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DC53C5-B231-4BEC-BB16-AF7B7DDAEAD2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13" name="Image 12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FB4B86EE-C3F3-42AD-AFD3-3BF24D75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5FDD9F-7C6C-4ACC-92CB-7B2F22AAEE9E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91218F-83D1-49B9-94DB-90A38E1E1799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E9F8B6F-A655-44F1-8A41-8C199217B203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FAE9F60-FC45-4BA2-9DEF-5CBDD07C477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4E7F680-767D-4AB1-8F1A-82F076450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0CFF9-0281-478F-B622-F5ECEFF9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5" y="457200"/>
            <a:ext cx="4343400" cy="1600200"/>
          </a:xfrm>
        </p:spPr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Guide d’utilisation des diaporamas interactifs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228620-F283-4A1B-8ED4-4845B6A5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9724" y="2057400"/>
            <a:ext cx="4820783" cy="4800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Note : cette diapositive n’apparaîtra pas dans la présentation finale ! Il n’est pas nécessaire de la supprimer.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diaporama est interactif !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mode présentation, les flèches ne fonctionnent pas. Seule le « clic » de la souris permet de naviguer dans la présentation.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faut activer le passage vers la diapositive suivante, ou précédente, en activant les balises en bas de page ou en sélectionnant une option sur la page.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Vérifier que le mode « interactif » est activé (voir ci-contre). Sélectionner le mode « borne plein-écran »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de fournir le document aux élèves, activer le mode « borne plein-écran » et enregistrer le document en format .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ppsx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(diaporama uniquement).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2891D-BA44-45AB-95F7-273352FF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28"/>
          <a:stretch/>
        </p:blipFill>
        <p:spPr>
          <a:xfrm>
            <a:off x="0" y="0"/>
            <a:ext cx="1811383" cy="113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3FEC2DC-7301-49B2-A0CA-6EAF4859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3505" b="30000"/>
          <a:stretch/>
        </p:blipFill>
        <p:spPr>
          <a:xfrm>
            <a:off x="6303390" y="2057400"/>
            <a:ext cx="5433378" cy="4521719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9045A63-1D25-4CCF-A116-1F1F6DD61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61063" b="74296"/>
          <a:stretch/>
        </p:blipFill>
        <p:spPr>
          <a:xfrm>
            <a:off x="6303390" y="144937"/>
            <a:ext cx="5433378" cy="17262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55D0C8-7318-41ED-9F0A-A2AEBB53AB73}"/>
              </a:ext>
            </a:extLst>
          </p:cNvPr>
          <p:cNvSpPr txBox="1"/>
          <p:nvPr/>
        </p:nvSpPr>
        <p:spPr>
          <a:xfrm>
            <a:off x="8438606" y="56560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EA56B1-91C5-44F4-A30C-2B9495C99699}"/>
              </a:ext>
            </a:extLst>
          </p:cNvPr>
          <p:cNvSpPr txBox="1"/>
          <p:nvPr/>
        </p:nvSpPr>
        <p:spPr>
          <a:xfrm>
            <a:off x="9416365" y="467793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496344-99BF-4DCB-A603-2C3ECDA097F1}"/>
              </a:ext>
            </a:extLst>
          </p:cNvPr>
          <p:cNvSpPr txBox="1"/>
          <p:nvPr/>
        </p:nvSpPr>
        <p:spPr>
          <a:xfrm>
            <a:off x="10208034" y="624874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19662C6-35AE-4269-A738-BE9E5CCEEECF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B5F2B5-7263-4776-9450-8C171347295B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D0FEB8A-A873-4140-A862-DBA30ECB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8907ED14-8687-4E56-B444-0E91AA9C6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7C5786-FF1D-4B66-B079-3C0FF963348D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F76026-0FF8-4414-8ADD-A07D330DECF4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733A2-1900-46B3-89CB-D8269708BE63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6" name="Image 5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EDA694F6-6F53-4812-B834-295BA58AA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9C241B-665C-4E2F-B223-333741ED7951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EAE426-C8DA-468D-AA55-E9CE90374E6F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9" name="Image 8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3A36CA2A-5929-4D59-80DC-FABF3754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5378762-A4BE-471F-B748-B6F2F557B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 : coins arrondis 10">
            <a:hlinkClick r:id="rId5" action="ppaction://hlinksldjump"/>
            <a:extLst>
              <a:ext uri="{FF2B5EF4-FFF2-40B4-BE49-F238E27FC236}">
                <a16:creationId xmlns:a16="http://schemas.microsoft.com/office/drawing/2014/main" id="{7FC414C2-B148-457E-B4B5-FE950854BB1A}"/>
              </a:ext>
            </a:extLst>
          </p:cNvPr>
          <p:cNvSpPr/>
          <p:nvPr/>
        </p:nvSpPr>
        <p:spPr>
          <a:xfrm>
            <a:off x="5323664" y="2284046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coins arrondis 11">
            <a:hlinkClick r:id="rId6" action="ppaction://hlinksldjump"/>
            <a:extLst>
              <a:ext uri="{FF2B5EF4-FFF2-40B4-BE49-F238E27FC236}">
                <a16:creationId xmlns:a16="http://schemas.microsoft.com/office/drawing/2014/main" id="{19CB8F15-BD60-4E3D-ACAA-4345972E1B1A}"/>
              </a:ext>
            </a:extLst>
          </p:cNvPr>
          <p:cNvSpPr/>
          <p:nvPr/>
        </p:nvSpPr>
        <p:spPr>
          <a:xfrm>
            <a:off x="5303177" y="2864164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news</a:t>
            </a:r>
          </a:p>
        </p:txBody>
      </p:sp>
      <p:sp>
        <p:nvSpPr>
          <p:cNvPr id="13" name="Rectangle : coins arrondis 12">
            <a:hlinkClick r:id="rId7" action="ppaction://hlinksldjump"/>
            <a:extLst>
              <a:ext uri="{FF2B5EF4-FFF2-40B4-BE49-F238E27FC236}">
                <a16:creationId xmlns:a16="http://schemas.microsoft.com/office/drawing/2014/main" id="{EAB3E244-0034-402D-94CC-719CDE9970F9}"/>
              </a:ext>
            </a:extLst>
          </p:cNvPr>
          <p:cNvSpPr/>
          <p:nvPr/>
        </p:nvSpPr>
        <p:spPr>
          <a:xfrm>
            <a:off x="5325049" y="3446299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menus</a:t>
            </a:r>
          </a:p>
        </p:txBody>
      </p:sp>
      <p:sp>
        <p:nvSpPr>
          <p:cNvPr id="14" name="Rectangle : coins arrondis 13">
            <a:hlinkClick r:id="rId8" action="ppaction://hlinksldjump"/>
            <a:extLst>
              <a:ext uri="{FF2B5EF4-FFF2-40B4-BE49-F238E27FC236}">
                <a16:creationId xmlns:a16="http://schemas.microsoft.com/office/drawing/2014/main" id="{3452328B-411E-43B4-8408-5B67C6A3B334}"/>
              </a:ext>
            </a:extLst>
          </p:cNvPr>
          <p:cNvSpPr/>
          <p:nvPr/>
        </p:nvSpPr>
        <p:spPr>
          <a:xfrm>
            <a:off x="5323664" y="402641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D53FF58-D4F5-4DF7-B5FD-670FC57D6E70}"/>
              </a:ext>
            </a:extLst>
          </p:cNvPr>
          <p:cNvSpPr/>
          <p:nvPr/>
        </p:nvSpPr>
        <p:spPr>
          <a:xfrm>
            <a:off x="7156767" y="3916623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9BAA08-CEA2-4810-A234-E60395B8AB2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17" name="Graphique 16" descr="Sans fil">
            <a:extLst>
              <a:ext uri="{FF2B5EF4-FFF2-40B4-BE49-F238E27FC236}">
                <a16:creationId xmlns:a16="http://schemas.microsoft.com/office/drawing/2014/main" id="{B08FF67B-A6C4-476B-8482-DA08AEDA5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18" name="Graphique 17" descr="Batterie pleine">
            <a:extLst>
              <a:ext uri="{FF2B5EF4-FFF2-40B4-BE49-F238E27FC236}">
                <a16:creationId xmlns:a16="http://schemas.microsoft.com/office/drawing/2014/main" id="{143B5412-ADAD-4C21-83A3-22F9A603B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19" name="Graphique 18" descr="Synchronisation avec le cloud">
            <a:extLst>
              <a:ext uri="{FF2B5EF4-FFF2-40B4-BE49-F238E27FC236}">
                <a16:creationId xmlns:a16="http://schemas.microsoft.com/office/drawing/2014/main" id="{4B31E589-9E36-463E-BE90-90A372F192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935AA5DD-663A-4490-9540-DDE6D7A08889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C4E9344-7D60-4DC2-AFA1-DA8986F88A5A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 2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44BBABB-2406-407A-A3A4-4EC02C230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6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249B483C-0065-4761-B0C9-2045C11F3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D87850D-AA86-46C2-BCC2-710A06AEE308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0A2E04-33CB-437F-95F0-892B36B1C63B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6" name="Graphique 5" descr="Sans fil">
            <a:extLst>
              <a:ext uri="{FF2B5EF4-FFF2-40B4-BE49-F238E27FC236}">
                <a16:creationId xmlns:a16="http://schemas.microsoft.com/office/drawing/2014/main" id="{9AFEA344-82E1-4079-920F-402FE2E2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Batterie pleine">
            <a:extLst>
              <a:ext uri="{FF2B5EF4-FFF2-40B4-BE49-F238E27FC236}">
                <a16:creationId xmlns:a16="http://schemas.microsoft.com/office/drawing/2014/main" id="{39865575-A532-48E5-8CAC-6F9ABCFBC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8" name="Graphique 7" descr="Synchronisation avec le cloud">
            <a:extLst>
              <a:ext uri="{FF2B5EF4-FFF2-40B4-BE49-F238E27FC236}">
                <a16:creationId xmlns:a16="http://schemas.microsoft.com/office/drawing/2014/main" id="{89E74FF2-E73C-4711-992C-9CDEB14E41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C819485-81F6-4936-AAFD-B04D8DCC3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9321" r="39807" b="29535"/>
          <a:stretch/>
        </p:blipFill>
        <p:spPr bwMode="auto">
          <a:xfrm>
            <a:off x="4561631" y="2299330"/>
            <a:ext cx="3554681" cy="1851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 descr="Cible">
            <a:extLst>
              <a:ext uri="{FF2B5EF4-FFF2-40B4-BE49-F238E27FC236}">
                <a16:creationId xmlns:a16="http://schemas.microsoft.com/office/drawing/2014/main" id="{1D7FF705-8BED-4293-ADEF-8BAACB99FE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8034" y="3224852"/>
            <a:ext cx="291356" cy="291356"/>
          </a:xfrm>
          <a:prstGeom prst="rect">
            <a:avLst/>
          </a:prstGeom>
        </p:spPr>
      </p:pic>
      <p:graphicFrame>
        <p:nvGraphicFramePr>
          <p:cNvPr id="4" name="Tableau 8">
            <a:extLst>
              <a:ext uri="{FF2B5EF4-FFF2-40B4-BE49-F238E27FC236}">
                <a16:creationId xmlns:a16="http://schemas.microsoft.com/office/drawing/2014/main" id="{86EF4C94-17DA-42A8-ABC7-0400030D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79013"/>
              </p:ext>
            </p:extLst>
          </p:nvPr>
        </p:nvGraphicFramePr>
        <p:xfrm>
          <a:off x="4425782" y="4368285"/>
          <a:ext cx="3840991" cy="13576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8713">
                  <a:extLst>
                    <a:ext uri="{9D8B030D-6E8A-4147-A177-3AD203B41FA5}">
                      <a16:colId xmlns:a16="http://schemas.microsoft.com/office/drawing/2014/main" val="1912580047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2587524256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1564327297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448707280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388711704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1074748339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3410405940"/>
                    </a:ext>
                  </a:extLst>
                </a:gridCol>
              </a:tblGrid>
              <a:tr h="3516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25802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34195"/>
                  </a:ext>
                </a:extLst>
              </a:tr>
              <a:tr h="17885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UV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pic>
        <p:nvPicPr>
          <p:cNvPr id="20" name="Graphique 19" descr="Soleil">
            <a:extLst>
              <a:ext uri="{FF2B5EF4-FFF2-40B4-BE49-F238E27FC236}">
                <a16:creationId xmlns:a16="http://schemas.microsoft.com/office/drawing/2014/main" id="{5D16F6EA-E2B3-47BE-B8BC-00791355BF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80872" y="4729294"/>
            <a:ext cx="324000" cy="324000"/>
          </a:xfrm>
          <a:prstGeom prst="rect">
            <a:avLst/>
          </a:prstGeom>
        </p:spPr>
      </p:pic>
      <p:pic>
        <p:nvPicPr>
          <p:cNvPr id="21" name="Graphique 20" descr="Soleil">
            <a:extLst>
              <a:ext uri="{FF2B5EF4-FFF2-40B4-BE49-F238E27FC236}">
                <a16:creationId xmlns:a16="http://schemas.microsoft.com/office/drawing/2014/main" id="{A5241D8A-F57B-4048-875D-8A5D616F06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45567" y="4729294"/>
            <a:ext cx="324000" cy="324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BC1143-54F9-45D3-B61F-8AD91085873A}"/>
              </a:ext>
            </a:extLst>
          </p:cNvPr>
          <p:cNvSpPr txBox="1"/>
          <p:nvPr/>
        </p:nvSpPr>
        <p:spPr>
          <a:xfrm>
            <a:off x="4572269" y="3886009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 </a:t>
            </a:r>
          </a:p>
        </p:txBody>
      </p:sp>
      <p:sp>
        <p:nvSpPr>
          <p:cNvPr id="24" name="Bouton d’action : accueil 2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81BAA956-D2C0-4C32-AD9A-457E4A6062FF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FEE5CCF-45C7-4735-B234-14FB17B94D4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Graphique 25" descr="Soleil">
            <a:extLst>
              <a:ext uri="{FF2B5EF4-FFF2-40B4-BE49-F238E27FC236}">
                <a16:creationId xmlns:a16="http://schemas.microsoft.com/office/drawing/2014/main" id="{9A261379-AA66-4EE0-BF1D-30567F5AA5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97690" y="4729294"/>
            <a:ext cx="324000" cy="324000"/>
          </a:xfrm>
          <a:prstGeom prst="rect">
            <a:avLst/>
          </a:prstGeom>
        </p:spPr>
      </p:pic>
      <p:pic>
        <p:nvPicPr>
          <p:cNvPr id="27" name="Graphique 26" descr="Soleil">
            <a:extLst>
              <a:ext uri="{FF2B5EF4-FFF2-40B4-BE49-F238E27FC236}">
                <a16:creationId xmlns:a16="http://schemas.microsoft.com/office/drawing/2014/main" id="{25C36B6E-ADD4-4F48-9623-7DE7D631E3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55284" y="4729294"/>
            <a:ext cx="324000" cy="324000"/>
          </a:xfrm>
          <a:prstGeom prst="rect">
            <a:avLst/>
          </a:prstGeom>
        </p:spPr>
      </p:pic>
      <p:pic>
        <p:nvPicPr>
          <p:cNvPr id="28" name="Graphique 27" descr="Soleil">
            <a:extLst>
              <a:ext uri="{FF2B5EF4-FFF2-40B4-BE49-F238E27FC236}">
                <a16:creationId xmlns:a16="http://schemas.microsoft.com/office/drawing/2014/main" id="{F7DC2553-7890-404F-B5B4-FCD38B4F27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90589" y="4729294"/>
            <a:ext cx="324000" cy="324000"/>
          </a:xfrm>
          <a:prstGeom prst="rect">
            <a:avLst/>
          </a:prstGeom>
        </p:spPr>
      </p:pic>
      <p:pic>
        <p:nvPicPr>
          <p:cNvPr id="29" name="Graphique 28" descr="Soleil">
            <a:extLst>
              <a:ext uri="{FF2B5EF4-FFF2-40B4-BE49-F238E27FC236}">
                <a16:creationId xmlns:a16="http://schemas.microsoft.com/office/drawing/2014/main" id="{9BBC82CC-6ED6-4D7E-BCD0-D1A1C1ECB2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25894" y="4729294"/>
            <a:ext cx="324000" cy="324000"/>
          </a:xfrm>
          <a:prstGeom prst="rect">
            <a:avLst/>
          </a:prstGeom>
        </p:spPr>
      </p:pic>
      <p:pic>
        <p:nvPicPr>
          <p:cNvPr id="30" name="Graphique 29" descr="Soleil">
            <a:extLst>
              <a:ext uri="{FF2B5EF4-FFF2-40B4-BE49-F238E27FC236}">
                <a16:creationId xmlns:a16="http://schemas.microsoft.com/office/drawing/2014/main" id="{76FD9160-88DE-4623-A4E4-C0699DB53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1575" y="4729294"/>
            <a:ext cx="324000" cy="324000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6CCAD892-CEF8-4E14-A4E3-49F75D0D2170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2E595E8-5130-4AE0-90D6-A2F54DF591D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Image 3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8630446A-9DFF-4E4F-9AD6-2608B3C38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4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E8CA8AC4-361D-470C-B2A0-94C549C25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09D10DC-687F-4EF1-B2F5-CCBB5E5B714A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news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710522-C860-46E6-8C54-9F0357402317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AC009DCD-7EAB-412B-9F01-385284F54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7586D89C-90F2-4729-9795-BFBDBE880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BFBEA4F4-E03E-48EB-B6C9-107B01E909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48DBCC-FEF6-4F50-BEF2-FF7DD0422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FA9D366-1E8B-4E00-AA9B-3C5582B6695C}"/>
              </a:ext>
            </a:extLst>
          </p:cNvPr>
          <p:cNvSpPr txBox="1"/>
          <p:nvPr/>
        </p:nvSpPr>
        <p:spPr>
          <a:xfrm>
            <a:off x="4310800" y="2714827"/>
            <a:ext cx="4111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Volleyball :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winner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mailbox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Falco !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escaped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the base…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poisoning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Mouse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reassure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everybody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the f***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baked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lemon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cake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killed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 ! High UV index !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outon d’action : accueil 1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B282EEA9-110A-4225-996C-A2B2E33D7BA1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 descr="Casquette de baseball">
            <a:extLst>
              <a:ext uri="{FF2B5EF4-FFF2-40B4-BE49-F238E27FC236}">
                <a16:creationId xmlns:a16="http://schemas.microsoft.com/office/drawing/2014/main" id="{AE5CAE7F-3114-46EC-A4E3-E517198777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7918" y="4716987"/>
            <a:ext cx="288000" cy="288000"/>
          </a:xfrm>
          <a:prstGeom prst="rect">
            <a:avLst/>
          </a:prstGeom>
        </p:spPr>
      </p:pic>
      <p:pic>
        <p:nvPicPr>
          <p:cNvPr id="14" name="Graphique 13" descr="Lunettes">
            <a:extLst>
              <a:ext uri="{FF2B5EF4-FFF2-40B4-BE49-F238E27FC236}">
                <a16:creationId xmlns:a16="http://schemas.microsoft.com/office/drawing/2014/main" id="{2378A150-5C82-48E6-AA18-21DEC08FC8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5918" y="4716987"/>
            <a:ext cx="288000" cy="2880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4D8E1F2-EAC8-49C7-AD4F-E637267DDD43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6393DB5-EC56-4299-B251-942DFFC93FE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BF62DBB9-4F83-4F5E-AC8E-F1120B182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7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1873EEF3-0B39-4DD0-BAD3-B368D8E67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112F8A3-DCA2-4495-B11B-A5177E62D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828ABF-A0C5-4B7C-8809-50A0E5148792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8" name="Graphique 7" descr="Sans fil">
            <a:extLst>
              <a:ext uri="{FF2B5EF4-FFF2-40B4-BE49-F238E27FC236}">
                <a16:creationId xmlns:a16="http://schemas.microsoft.com/office/drawing/2014/main" id="{715F7E62-6A9D-4E4B-91F1-84987FB86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9" name="Graphique 8" descr="Batterie pleine">
            <a:extLst>
              <a:ext uri="{FF2B5EF4-FFF2-40B4-BE49-F238E27FC236}">
                <a16:creationId xmlns:a16="http://schemas.microsoft.com/office/drawing/2014/main" id="{D3CDC0D1-C8EF-490F-B1AC-0BADCC5B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10" name="Graphique 9" descr="Synchronisation avec le cloud">
            <a:extLst>
              <a:ext uri="{FF2B5EF4-FFF2-40B4-BE49-F238E27FC236}">
                <a16:creationId xmlns:a16="http://schemas.microsoft.com/office/drawing/2014/main" id="{CD332B3E-976E-424B-9B01-391F280A84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341852-072E-4DA8-8572-F494A5445443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menus</a:t>
            </a:r>
          </a:p>
        </p:txBody>
      </p:sp>
      <p:sp>
        <p:nvSpPr>
          <p:cNvPr id="12" name="Bouton d’action : accueil 1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0CF3878-E911-4D59-8A3F-DF062D02079A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8">
            <a:extLst>
              <a:ext uri="{FF2B5EF4-FFF2-40B4-BE49-F238E27FC236}">
                <a16:creationId xmlns:a16="http://schemas.microsoft.com/office/drawing/2014/main" id="{B7781F1B-BD16-4460-9454-7A71EDBF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82836"/>
              </p:ext>
            </p:extLst>
          </p:nvPr>
        </p:nvGraphicFramePr>
        <p:xfrm>
          <a:off x="4300965" y="2650289"/>
          <a:ext cx="4111200" cy="11523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0400">
                  <a:extLst>
                    <a:ext uri="{9D8B030D-6E8A-4147-A177-3AD203B41FA5}">
                      <a16:colId xmlns:a16="http://schemas.microsoft.com/office/drawing/2014/main" val="1912580047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587524256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1564327297"/>
                    </a:ext>
                  </a:extLst>
                </a:gridCol>
              </a:tblGrid>
              <a:tr h="344580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44580"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Synthetic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steak</a:t>
                      </a:r>
                    </a:p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</a:t>
                      </a:r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Martian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</a:t>
                      </a:r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Astral 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tomatoes</a:t>
                      </a:r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Omelette </a:t>
                      </a:r>
                    </a:p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fromage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344580"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Moon pouding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Saturnian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tartelette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fruits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graphicFrame>
        <p:nvGraphicFramePr>
          <p:cNvPr id="14" name="Tableau 8">
            <a:extLst>
              <a:ext uri="{FF2B5EF4-FFF2-40B4-BE49-F238E27FC236}">
                <a16:creationId xmlns:a16="http://schemas.microsoft.com/office/drawing/2014/main" id="{8E74BF27-B1C6-4D05-8868-FFB4FAB4E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41308"/>
              </p:ext>
            </p:extLst>
          </p:nvPr>
        </p:nvGraphicFramePr>
        <p:xfrm>
          <a:off x="4300967" y="4187416"/>
          <a:ext cx="4111200" cy="131179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27800">
                  <a:extLst>
                    <a:ext uri="{9D8B030D-6E8A-4147-A177-3AD203B41FA5}">
                      <a16:colId xmlns:a16="http://schemas.microsoft.com/office/drawing/2014/main" val="448707280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388711704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1074748339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3410405940"/>
                    </a:ext>
                  </a:extLst>
                </a:gridCol>
              </a:tblGrid>
              <a:tr h="3516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Soufflé </a:t>
                      </a:r>
                    </a:p>
                    <a:p>
                      <a:pPr algn="ctr"/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burgers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BBQ</a:t>
                      </a:r>
                    </a:p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cream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Tartifleat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Recomposed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chocolate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56F6D9DA-1741-4F4C-B36C-04DF7A5B064C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98B7D2-9121-4FC3-9DAA-6D44BE9FF5B7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25D3ECA7-67D5-4C41-8446-9A6439E46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24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45CD6B36-A125-4164-A2EE-1310696D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4ED250-793E-4893-9B75-10983F7E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145790-888C-48D2-B480-17988B5EB8D1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AF05B43-F848-4500-A6FA-A2339E6DB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2EDB0F12-A7F6-4ABF-A954-42B02CAA1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18452B0A-43B0-4518-B57D-698F87D66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9EBBCD3-A003-40C4-B5BA-B319A6CFECD7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5C8EF5-BA58-47AD-9D61-81F4E4780880}"/>
              </a:ext>
            </a:extLst>
          </p:cNvPr>
          <p:cNvSpPr txBox="1"/>
          <p:nvPr/>
        </p:nvSpPr>
        <p:spPr>
          <a:xfrm>
            <a:off x="4310799" y="2360052"/>
            <a:ext cx="4111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Not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!!!!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Not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phone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–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crush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the bal – Sunday </a:t>
            </a:r>
          </a:p>
          <a:p>
            <a:pPr algn="just"/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 Emergency 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Last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Enlarge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–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MoonTravel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Co. – Last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How I are ? – Read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mommy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Last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4DF4112-0319-4885-835F-EF5F98AFEC93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hlinkClick r:id="rId12" action="ppaction://hlinksldjump"/>
            <a:extLst>
              <a:ext uri="{FF2B5EF4-FFF2-40B4-BE49-F238E27FC236}">
                <a16:creationId xmlns:a16="http://schemas.microsoft.com/office/drawing/2014/main" id="{B55E64FE-3227-4D9B-9783-E95D165F3FE4}"/>
              </a:ext>
            </a:extLst>
          </p:cNvPr>
          <p:cNvSpPr/>
          <p:nvPr/>
        </p:nvSpPr>
        <p:spPr>
          <a:xfrm>
            <a:off x="7389404" y="24781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hlinkClick r:id="rId12" action="ppaction://hlinksldjump"/>
            <a:extLst>
              <a:ext uri="{FF2B5EF4-FFF2-40B4-BE49-F238E27FC236}">
                <a16:creationId xmlns:a16="http://schemas.microsoft.com/office/drawing/2014/main" id="{1C5A0DAF-CA2F-4C26-BC5D-25F6EBDBDF74}"/>
              </a:ext>
            </a:extLst>
          </p:cNvPr>
          <p:cNvSpPr/>
          <p:nvPr/>
        </p:nvSpPr>
        <p:spPr>
          <a:xfrm>
            <a:off x="6578600" y="2425700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hlinkClick r:id="rId13" action="ppaction://hlinksldjump"/>
            <a:extLst>
              <a:ext uri="{FF2B5EF4-FFF2-40B4-BE49-F238E27FC236}">
                <a16:creationId xmlns:a16="http://schemas.microsoft.com/office/drawing/2014/main" id="{CDFD31D8-68AA-48AB-B558-EA8C8AB43D9D}"/>
              </a:ext>
            </a:extLst>
          </p:cNvPr>
          <p:cNvSpPr/>
          <p:nvPr/>
        </p:nvSpPr>
        <p:spPr>
          <a:xfrm>
            <a:off x="6152923" y="2979213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3163D3-4D58-4109-BBE6-22113ACD89CF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5E177F9-D767-4C82-825C-B9F341663CC9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89C1621C-5FF1-4BED-841D-C1A4A534F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16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D4A305DC-3717-42B5-8164-90535893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CBB30AC-B92A-4883-96BF-1097B8F9B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E280F5-308A-4274-AD33-C5441B677FA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E167470-E7A3-4099-9F25-3D1370B5B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BC2772C2-B1BD-45F6-B3AF-4A71F2E2D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676D3940-50A6-455E-8475-F4C44B510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6DEF903-0040-470A-8417-523DF4D07DB2}"/>
              </a:ext>
            </a:extLst>
          </p:cNvPr>
          <p:cNvSpPr txBox="1"/>
          <p:nvPr/>
        </p:nvSpPr>
        <p:spPr>
          <a:xfrm>
            <a:off x="4310800" y="2714827"/>
            <a:ext cx="41111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fr-FR" sz="1200" b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Bonjour à tout le monde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 lysozyme est un échec… Malgré nos efforts au cours de ces dernières 48 heures, les expériences n’ont pas permis d’atteindre les objectifs.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Il nous faut trouver autre chose : facile à obtenir, facile a extraire et efficace !</a:t>
            </a:r>
          </a:p>
          <a:p>
            <a:pPr algn="just"/>
            <a:r>
              <a:rPr lang="fr-F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Ce document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pourrait vous aider : c’est une souche bactérienne !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 veux tout savoir sur elle !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je veux son pigment ! Inutile de vous rappeler que ça doit être rapide et efficace en plus !!!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compte sur vous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B.G.FAURIE</a:t>
            </a: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D7DF6C1-A5AC-417B-B953-3AC83B6CD62E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hlinkClick r:id="rId12" action="ppaction://hlinksldjump"/>
            <a:extLst>
              <a:ext uri="{FF2B5EF4-FFF2-40B4-BE49-F238E27FC236}">
                <a16:creationId xmlns:a16="http://schemas.microsoft.com/office/drawing/2014/main" id="{3DF0FFE4-A159-4239-A3AD-3E993D52A890}"/>
              </a:ext>
            </a:extLst>
          </p:cNvPr>
          <p:cNvSpPr/>
          <p:nvPr/>
        </p:nvSpPr>
        <p:spPr>
          <a:xfrm>
            <a:off x="7167154" y="27829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FABCB67-09C5-4FCE-A6B7-A8C2A5C6D1A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320" t="26545" r="26960" b="36408"/>
          <a:stretch/>
        </p:blipFill>
        <p:spPr>
          <a:xfrm>
            <a:off x="5237314" y="985454"/>
            <a:ext cx="3056447" cy="1688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2849BD5-802A-4D3D-A193-0512F7C70C5C}"/>
              </a:ext>
            </a:extLst>
          </p:cNvPr>
          <p:cNvSpPr/>
          <p:nvPr/>
        </p:nvSpPr>
        <p:spPr>
          <a:xfrm>
            <a:off x="4426638" y="4432852"/>
            <a:ext cx="946552" cy="15675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E65C79B-DEEF-4A7E-BADF-8658E1EC2952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EB7D59C-C8FB-4AF3-94CC-866E7D301906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Image 14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6F78016D-6768-47C1-BEFD-5BABB51F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0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4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D4A305DC-3717-42B5-8164-90535893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CBB30AC-B92A-4883-96BF-1097B8F9B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E280F5-308A-4274-AD33-C5441B677FA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E167470-E7A3-4099-9F25-3D1370B5B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BC2772C2-B1BD-45F6-B3AF-4A71F2E2D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676D3940-50A6-455E-8475-F4C44B510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6DEF903-0040-470A-8417-523DF4D07DB2}"/>
              </a:ext>
            </a:extLst>
          </p:cNvPr>
          <p:cNvSpPr txBox="1"/>
          <p:nvPr/>
        </p:nvSpPr>
        <p:spPr>
          <a:xfrm>
            <a:off x="4310800" y="2714827"/>
            <a:ext cx="4111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!!!!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Not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Vous croyez vraiment que je suis à votre service ?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vais pas passer mon temps à nettoyer le labo après   vous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Alors, appliquez-vous, zut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ResL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devront </a:t>
            </a:r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être exigeants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les semaines qui viennent, sinon je devrais faire un rapport au G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Faurie.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(le reste du texte est un flot de mots grossiers en alsacien).</a:t>
            </a: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Drine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D7DF6C1-A5AC-417B-B953-3AC83B6CD62E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hlinkClick r:id="rId12" action="ppaction://hlinksldjump"/>
            <a:extLst>
              <a:ext uri="{FF2B5EF4-FFF2-40B4-BE49-F238E27FC236}">
                <a16:creationId xmlns:a16="http://schemas.microsoft.com/office/drawing/2014/main" id="{3DF0FFE4-A159-4239-A3AD-3E993D52A890}"/>
              </a:ext>
            </a:extLst>
          </p:cNvPr>
          <p:cNvSpPr/>
          <p:nvPr/>
        </p:nvSpPr>
        <p:spPr>
          <a:xfrm>
            <a:off x="7167154" y="27829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8E85EC9-CD3D-46D1-A7BA-F0BFA339A2C1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4B08F25-C595-46BC-B6FE-E71BC986676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D5837BD8-DE4F-4B1F-B9C8-A0ABD340B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9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8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177</TotalTime>
  <Words>733</Words>
  <Application>Microsoft Office PowerPoint</Application>
  <PresentationFormat>Grand écran</PresentationFormat>
  <Paragraphs>161</Paragraphs>
  <Slides>9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Wingdings</vt:lpstr>
      <vt:lpstr>Wingdings 2</vt:lpstr>
      <vt:lpstr>Ardoise</vt:lpstr>
      <vt:lpstr>Présentation PowerPoint</vt:lpstr>
      <vt:lpstr>Guide d’utilisation des diaporamas interactifs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6</cp:revision>
  <dcterms:created xsi:type="dcterms:W3CDTF">2020-02-09T19:43:18Z</dcterms:created>
  <dcterms:modified xsi:type="dcterms:W3CDTF">2020-05-07T15:38:18Z</dcterms:modified>
</cp:coreProperties>
</file>