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D3D3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0C59F-80E2-4E2C-993E-5C07C54FEBE7}" v="8" dt="2020-05-12T12:38:59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AAA5C9A1-C1BA-45F4-81B2-9903F2D986FA}"/>
    <pc:docChg chg="undo custSel addSld modSld">
      <pc:chgData name="Bertrand Pouleto" userId="8488cefa11e3b03d" providerId="LiveId" clId="{AAA5C9A1-C1BA-45F4-81B2-9903F2D986FA}" dt="2020-02-10T13:34:10.104" v="2324" actId="20577"/>
      <pc:docMkLst>
        <pc:docMk/>
      </pc:docMkLst>
      <pc:sldChg chg="addSp delSp modTransition addAnim delAnim modAnim">
        <pc:chgData name="Bertrand Pouleto" userId="8488cefa11e3b03d" providerId="LiveId" clId="{AAA5C9A1-C1BA-45F4-81B2-9903F2D986FA}" dt="2020-02-09T21:43:17.363" v="1510"/>
        <pc:sldMkLst>
          <pc:docMk/>
          <pc:sldMk cId="1312069742" sldId="256"/>
        </pc:sldMkLst>
        <pc:spChg chg="del">
          <ac:chgData name="Bertrand Pouleto" userId="8488cefa11e3b03d" providerId="LiveId" clId="{AAA5C9A1-C1BA-45F4-81B2-9903F2D986FA}" dt="2020-02-09T21:41:25.933" v="1484" actId="478"/>
          <ac:spMkLst>
            <pc:docMk/>
            <pc:sldMk cId="1312069742" sldId="256"/>
            <ac:spMk id="18" creationId="{4AC1ABEE-1ECD-46B0-A6B9-B4B2648CB96D}"/>
          </ac:spMkLst>
        </pc:spChg>
        <pc:spChg chg="del">
          <ac:chgData name="Bertrand Pouleto" userId="8488cefa11e3b03d" providerId="LiveId" clId="{AAA5C9A1-C1BA-45F4-81B2-9903F2D986FA}" dt="2020-02-09T21:41:27.001" v="1485" actId="478"/>
          <ac:spMkLst>
            <pc:docMk/>
            <pc:sldMk cId="1312069742" sldId="256"/>
            <ac:spMk id="19" creationId="{70C26C5B-3F88-4679-B162-B1C6EB5F0E35}"/>
          </ac:spMkLst>
        </pc:spChg>
        <pc:spChg chg="del">
          <ac:chgData name="Bertrand Pouleto" userId="8488cefa11e3b03d" providerId="LiveId" clId="{AAA5C9A1-C1BA-45F4-81B2-9903F2D986FA}" dt="2020-02-09T21:41:32.814" v="1488" actId="478"/>
          <ac:spMkLst>
            <pc:docMk/>
            <pc:sldMk cId="1312069742" sldId="256"/>
            <ac:spMk id="20" creationId="{C393B09B-B684-40A8-A8BF-D4D299A250C0}"/>
          </ac:spMkLst>
        </pc:spChg>
        <pc:spChg chg="del">
          <ac:chgData name="Bertrand Pouleto" userId="8488cefa11e3b03d" providerId="LiveId" clId="{AAA5C9A1-C1BA-45F4-81B2-9903F2D986FA}" dt="2020-02-09T21:41:37.936" v="1489" actId="478"/>
          <ac:spMkLst>
            <pc:docMk/>
            <pc:sldMk cId="1312069742" sldId="256"/>
            <ac:spMk id="21" creationId="{A3E2A2FA-EACA-4D3F-A275-54E2E8712834}"/>
          </ac:spMkLst>
        </pc:spChg>
        <pc:spChg chg="del">
          <ac:chgData name="Bertrand Pouleto" userId="8488cefa11e3b03d" providerId="LiveId" clId="{AAA5C9A1-C1BA-45F4-81B2-9903F2D986FA}" dt="2020-02-09T21:41:39.206" v="1490" actId="478"/>
          <ac:spMkLst>
            <pc:docMk/>
            <pc:sldMk cId="1312069742" sldId="256"/>
            <ac:spMk id="22" creationId="{C1837794-1165-4167-BE7F-2491A759BD4F}"/>
          </ac:spMkLst>
        </pc:spChg>
        <pc:spChg chg="del">
          <ac:chgData name="Bertrand Pouleto" userId="8488cefa11e3b03d" providerId="LiveId" clId="{AAA5C9A1-C1BA-45F4-81B2-9903F2D986FA}" dt="2020-02-09T21:41:21.001" v="1480" actId="478"/>
          <ac:spMkLst>
            <pc:docMk/>
            <pc:sldMk cId="1312069742" sldId="256"/>
            <ac:spMk id="26" creationId="{56ABDBE9-DB74-4D82-8935-B58092A058FA}"/>
          </ac:spMkLst>
        </pc:spChg>
        <pc:picChg chg="add del">
          <ac:chgData name="Bertrand Pouleto" userId="8488cefa11e3b03d" providerId="LiveId" clId="{AAA5C9A1-C1BA-45F4-81B2-9903F2D986FA}" dt="2020-02-09T21:41:29.662" v="1487" actId="478"/>
          <ac:picMkLst>
            <pc:docMk/>
            <pc:sldMk cId="1312069742" sldId="256"/>
            <ac:picMk id="13" creationId="{FB4B86EE-C3F3-42AD-AFD3-3BF24D758423}"/>
          </ac:picMkLst>
        </pc:picChg>
        <pc:picChg chg="del">
          <ac:chgData name="Bertrand Pouleto" userId="8488cefa11e3b03d" providerId="LiveId" clId="{AAA5C9A1-C1BA-45F4-81B2-9903F2D986FA}" dt="2020-02-09T21:41:11.034" v="1476" actId="478"/>
          <ac:picMkLst>
            <pc:docMk/>
            <pc:sldMk cId="1312069742" sldId="256"/>
            <ac:picMk id="16" creationId="{20DCEAE8-B60E-43AE-B344-640779B6B696}"/>
          </ac:picMkLst>
        </pc:picChg>
        <pc:picChg chg="del">
          <ac:chgData name="Bertrand Pouleto" userId="8488cefa11e3b03d" providerId="LiveId" clId="{AAA5C9A1-C1BA-45F4-81B2-9903F2D986FA}" dt="2020-02-09T21:41:19.587" v="1479" actId="478"/>
          <ac:picMkLst>
            <pc:docMk/>
            <pc:sldMk cId="1312069742" sldId="256"/>
            <ac:picMk id="24" creationId="{2A8FC087-EBDD-43C8-B58C-547143590F4A}"/>
          </ac:picMkLst>
        </pc:picChg>
        <pc:picChg chg="del">
          <ac:chgData name="Bertrand Pouleto" userId="8488cefa11e3b03d" providerId="LiveId" clId="{AAA5C9A1-C1BA-45F4-81B2-9903F2D986FA}" dt="2020-02-09T21:41:23.145" v="1482" actId="478"/>
          <ac:picMkLst>
            <pc:docMk/>
            <pc:sldMk cId="1312069742" sldId="256"/>
            <ac:picMk id="28" creationId="{989D0554-BBA8-493A-BCB1-3E120773FFA9}"/>
          </ac:picMkLst>
        </pc:picChg>
        <pc:picChg chg="del">
          <ac:chgData name="Bertrand Pouleto" userId="8488cefa11e3b03d" providerId="LiveId" clId="{AAA5C9A1-C1BA-45F4-81B2-9903F2D986FA}" dt="2020-02-09T21:41:22.301" v="1481" actId="478"/>
          <ac:picMkLst>
            <pc:docMk/>
            <pc:sldMk cId="1312069742" sldId="256"/>
            <ac:picMk id="30" creationId="{FBCBE33A-0312-45BB-A0A6-05523E2460B5}"/>
          </ac:picMkLst>
        </pc:picChg>
        <pc:picChg chg="del">
          <ac:chgData name="Bertrand Pouleto" userId="8488cefa11e3b03d" providerId="LiveId" clId="{AAA5C9A1-C1BA-45F4-81B2-9903F2D986FA}" dt="2020-02-09T21:41:24.004" v="1483" actId="478"/>
          <ac:picMkLst>
            <pc:docMk/>
            <pc:sldMk cId="1312069742" sldId="256"/>
            <ac:picMk id="32" creationId="{F5603DE1-DB65-4D24-9945-38D493F7E662}"/>
          </ac:picMkLst>
        </pc:picChg>
      </pc:sldChg>
      <pc:sldChg chg="addSp delSp modSp modAnim">
        <pc:chgData name="Bertrand Pouleto" userId="8488cefa11e3b03d" providerId="LiveId" clId="{AAA5C9A1-C1BA-45F4-81B2-9903F2D986FA}" dt="2020-02-09T21:15:10.918" v="730" actId="17032"/>
        <pc:sldMkLst>
          <pc:docMk/>
          <pc:sldMk cId="1281452370" sldId="257"/>
        </pc:sldMkLst>
        <pc:spChg chg="mod">
          <ac:chgData name="Bertrand Pouleto" userId="8488cefa11e3b03d" providerId="LiveId" clId="{AAA5C9A1-C1BA-45F4-81B2-9903F2D986FA}" dt="2020-02-09T20:44:10.367" v="276" actId="1076"/>
          <ac:spMkLst>
            <pc:docMk/>
            <pc:sldMk cId="1281452370" sldId="257"/>
            <ac:spMk id="18" creationId="{C41A9FBF-339F-44BF-B428-036A6654669F}"/>
          </ac:spMkLst>
        </pc:spChg>
        <pc:spChg chg="add mod">
          <ac:chgData name="Bertrand Pouleto" userId="8488cefa11e3b03d" providerId="LiveId" clId="{AAA5C9A1-C1BA-45F4-81B2-9903F2D986FA}" dt="2020-02-09T20:42:01.610" v="259" actId="113"/>
          <ac:spMkLst>
            <pc:docMk/>
            <pc:sldMk cId="1281452370" sldId="257"/>
            <ac:spMk id="23" creationId="{DCBC1143-54F9-45D3-B61F-8AD91085873A}"/>
          </ac:spMkLst>
        </pc:spChg>
        <pc:spChg chg="add mod">
          <ac:chgData name="Bertrand Pouleto" userId="8488cefa11e3b03d" providerId="LiveId" clId="{AAA5C9A1-C1BA-45F4-81B2-9903F2D986FA}" dt="2020-02-09T21:15:10.918" v="730" actId="17032"/>
          <ac:spMkLst>
            <pc:docMk/>
            <pc:sldMk cId="1281452370" sldId="257"/>
            <ac:spMk id="24" creationId="{81BAA956-D2C0-4C32-AD9A-457E4A6062FF}"/>
          </ac:spMkLst>
        </pc:spChg>
        <pc:graphicFrameChg chg="add mod ord modGraphic">
          <ac:chgData name="Bertrand Pouleto" userId="8488cefa11e3b03d" providerId="LiveId" clId="{AAA5C9A1-C1BA-45F4-81B2-9903F2D986FA}" dt="2020-02-09T20:41:24.288" v="231" actId="1036"/>
          <ac:graphicFrameMkLst>
            <pc:docMk/>
            <pc:sldMk cId="1281452370" sldId="257"/>
            <ac:graphicFrameMk id="4" creationId="{86EF4C94-17DA-42A8-ABC7-0400030D4B6B}"/>
          </ac:graphicFrameMkLst>
        </pc:graphicFrameChg>
        <pc:picChg chg="mod">
          <ac:chgData name="Bertrand Pouleto" userId="8488cefa11e3b03d" providerId="LiveId" clId="{AAA5C9A1-C1BA-45F4-81B2-9903F2D986FA}" dt="2020-02-09T20:43:21.739" v="268" actId="1076"/>
          <ac:picMkLst>
            <pc:docMk/>
            <pc:sldMk cId="1281452370" sldId="257"/>
            <ac:picMk id="2" creationId="{249B483C-0065-4761-B0C9-2045C11F3EDA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3" creationId="{21A353BD-2993-401A-B473-D2B1DE55D53E}"/>
          </ac:picMkLst>
        </pc:picChg>
        <pc:picChg chg="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4" creationId="{CF77AB4C-79B0-4020-BAB1-D15654168D5A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5" creationId="{DABF7F21-C54F-4A02-8739-155A3A0C961F}"/>
          </ac:picMkLst>
        </pc:picChg>
        <pc:picChg chg="del mod">
          <ac:chgData name="Bertrand Pouleto" userId="8488cefa11e3b03d" providerId="LiveId" clId="{AAA5C9A1-C1BA-45F4-81B2-9903F2D986FA}" dt="2020-02-09T20:34:56.456" v="84" actId="478"/>
          <ac:picMkLst>
            <pc:docMk/>
            <pc:sldMk cId="1281452370" sldId="257"/>
            <ac:picMk id="16" creationId="{29ED151B-4110-46F2-BE9F-FA9C863ED19D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7" creationId="{5BBF0821-F71C-44DB-905E-DAD585CD789D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0" creationId="{5D16F6EA-E2B3-47BE-B8BC-00791355BFC7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1" creationId="{A5241D8A-F57B-4048-875D-8A5D616F06B7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2" creationId="{E8EC2417-EDDC-456D-8772-2E8139FF97D2}"/>
          </ac:picMkLst>
        </pc:picChg>
        <pc:picChg chg="add">
          <ac:chgData name="Bertrand Pouleto" userId="8488cefa11e3b03d" providerId="LiveId" clId="{AAA5C9A1-C1BA-45F4-81B2-9903F2D986FA}" dt="2020-02-09T20:48:03.200" v="293"/>
          <ac:picMkLst>
            <pc:docMk/>
            <pc:sldMk cId="1281452370" sldId="257"/>
            <ac:picMk id="25" creationId="{CFEE5CCF-45C7-4735-B234-14FB17B94D47}"/>
          </ac:picMkLst>
        </pc:picChg>
      </pc:sldChg>
      <pc:sldChg chg="addSp delSp modSp modAnim">
        <pc:chgData name="Bertrand Pouleto" userId="8488cefa11e3b03d" providerId="LiveId" clId="{AAA5C9A1-C1BA-45F4-81B2-9903F2D986FA}" dt="2020-02-09T21:15:24.904" v="735"/>
        <pc:sldMkLst>
          <pc:docMk/>
          <pc:sldMk cId="3122706506" sldId="258"/>
        </pc:sldMkLst>
        <pc:spChg chg="add mod">
          <ac:chgData name="Bertrand Pouleto" userId="8488cefa11e3b03d" providerId="LiveId" clId="{AAA5C9A1-C1BA-45F4-81B2-9903F2D986FA}" dt="2020-02-09T21:06:34.763" v="308" actId="20577"/>
          <ac:spMkLst>
            <pc:docMk/>
            <pc:sldMk cId="3122706506" sldId="258"/>
            <ac:spMk id="3" creationId="{709D10DC-687F-4EF1-B2F5-CCBB5E5B714A}"/>
          </ac:spMkLst>
        </pc:spChg>
        <pc:spChg chg="add">
          <ac:chgData name="Bertrand Pouleto" userId="8488cefa11e3b03d" providerId="LiveId" clId="{AAA5C9A1-C1BA-45F4-81B2-9903F2D986FA}" dt="2020-02-09T21:06:08.065" v="294"/>
          <ac:spMkLst>
            <pc:docMk/>
            <pc:sldMk cId="3122706506" sldId="258"/>
            <ac:spMk id="4" creationId="{65710522-C860-46E6-8C54-9F0357402317}"/>
          </ac:spMkLst>
        </pc:spChg>
        <pc:spChg chg="add del">
          <ac:chgData name="Bertrand Pouleto" userId="8488cefa11e3b03d" providerId="LiveId" clId="{AAA5C9A1-C1BA-45F4-81B2-9903F2D986FA}" dt="2020-02-09T21:15:24.523" v="734" actId="478"/>
          <ac:spMkLst>
            <pc:docMk/>
            <pc:sldMk cId="3122706506" sldId="258"/>
            <ac:spMk id="9" creationId="{0704F20A-84C8-478B-A459-9546FD587EBE}"/>
          </ac:spMkLst>
        </pc:spChg>
        <pc:spChg chg="add del mod">
          <ac:chgData name="Bertrand Pouleto" userId="8488cefa11e3b03d" providerId="LiveId" clId="{AAA5C9A1-C1BA-45F4-81B2-9903F2D986FA}" dt="2020-02-09T21:10:00.188" v="372" actId="478"/>
          <ac:spMkLst>
            <pc:docMk/>
            <pc:sldMk cId="3122706506" sldId="258"/>
            <ac:spMk id="10" creationId="{17B9CF74-E833-4B72-A1E5-B79D148F467F}"/>
          </ac:spMkLst>
        </pc:spChg>
        <pc:spChg chg="add mod">
          <ac:chgData name="Bertrand Pouleto" userId="8488cefa11e3b03d" providerId="LiveId" clId="{AAA5C9A1-C1BA-45F4-81B2-9903F2D986FA}" dt="2020-02-09T21:15:20.691" v="733" actId="6549"/>
          <ac:spMkLst>
            <pc:docMk/>
            <pc:sldMk cId="3122706506" sldId="258"/>
            <ac:spMk id="11" creationId="{FFA9D366-1E8B-4E00-AA9B-3C5582B6695C}"/>
          </ac:spMkLst>
        </pc:spChg>
        <pc:spChg chg="add del mod">
          <ac:chgData name="Bertrand Pouleto" userId="8488cefa11e3b03d" providerId="LiveId" clId="{AAA5C9A1-C1BA-45F4-81B2-9903F2D986FA}" dt="2020-02-09T21:12:44.338" v="572" actId="478"/>
          <ac:spMkLst>
            <pc:docMk/>
            <pc:sldMk cId="3122706506" sldId="258"/>
            <ac:spMk id="14" creationId="{54486B93-8CB7-428F-B799-D9C91CA92CB2}"/>
          </ac:spMkLst>
        </pc:spChg>
        <pc:spChg chg="add">
          <ac:chgData name="Bertrand Pouleto" userId="8488cefa11e3b03d" providerId="LiveId" clId="{AAA5C9A1-C1BA-45F4-81B2-9903F2D986FA}" dt="2020-02-09T21:15:24.904" v="735"/>
          <ac:spMkLst>
            <pc:docMk/>
            <pc:sldMk cId="3122706506" sldId="258"/>
            <ac:spMk id="15" creationId="{B282EEA9-110A-4225-996C-A2B2E33D7BA1}"/>
          </ac:spMkLst>
        </pc:spChg>
        <pc:picChg chg="mod">
          <ac:chgData name="Bertrand Pouleto" userId="8488cefa11e3b03d" providerId="LiveId" clId="{AAA5C9A1-C1BA-45F4-81B2-9903F2D986FA}" dt="2020-02-09T21:11:47.344" v="563" actId="1076"/>
          <ac:picMkLst>
            <pc:docMk/>
            <pc:sldMk cId="3122706506" sldId="258"/>
            <ac:picMk id="2" creationId="{E8CA8AC4-361D-470C-B2A0-94C549C256C8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5" creationId="{AC009DCD-7EAB-412B-9F01-385284F54C25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6" creationId="{7586D89C-90F2-4729-9795-BFBDBE8805CB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7" creationId="{BFBEA4F4-E03E-48EB-B6C9-107B01E90940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8" creationId="{3848DBCC-FEF6-4F50-BEF2-FF7DD04223BF}"/>
          </ac:picMkLst>
        </pc:picChg>
        <pc:picChg chg="add del mod">
          <ac:chgData name="Bertrand Pouleto" userId="8488cefa11e3b03d" providerId="LiveId" clId="{AAA5C9A1-C1BA-45F4-81B2-9903F2D986FA}" dt="2020-02-09T21:12:50.679" v="574" actId="1076"/>
          <ac:picMkLst>
            <pc:docMk/>
            <pc:sldMk cId="3122706506" sldId="258"/>
            <ac:picMk id="13" creationId="{5B8B9437-9E8D-44A9-B324-D35D3A75F15F}"/>
          </ac:picMkLst>
        </pc:picChg>
      </pc:sldChg>
      <pc:sldChg chg="addSp delSp modSp modAnim">
        <pc:chgData name="Bertrand Pouleto" userId="8488cefa11e3b03d" providerId="LiveId" clId="{AAA5C9A1-C1BA-45F4-81B2-9903F2D986FA}" dt="2020-02-10T13:34:10.104" v="2324" actId="20577"/>
        <pc:sldMkLst>
          <pc:docMk/>
          <pc:sldMk cId="3931243535" sldId="259"/>
        </pc:sldMkLst>
        <pc:spChg chg="add del">
          <ac:chgData name="Bertrand Pouleto" userId="8488cefa11e3b03d" providerId="LiveId" clId="{AAA5C9A1-C1BA-45F4-81B2-9903F2D986FA}" dt="2020-02-09T21:17:04.962" v="745" actId="478"/>
          <ac:spMkLst>
            <pc:docMk/>
            <pc:sldMk cId="3931243535" sldId="259"/>
            <ac:spMk id="3" creationId="{536F1B1F-36C8-48FD-80D5-55F2ADEE01BF}"/>
          </ac:spMkLst>
        </pc:spChg>
        <pc:spChg chg="add del">
          <ac:chgData name="Bertrand Pouleto" userId="8488cefa11e3b03d" providerId="LiveId" clId="{AAA5C9A1-C1BA-45F4-81B2-9903F2D986FA}" dt="2020-02-09T21:17:03.306" v="744" actId="478"/>
          <ac:spMkLst>
            <pc:docMk/>
            <pc:sldMk cId="3931243535" sldId="259"/>
            <ac:spMk id="4" creationId="{46803A35-F293-4EDA-BAA6-2E74ED07EDCA}"/>
          </ac:spMkLst>
        </pc:spChg>
        <pc:spChg chg="add del">
          <ac:chgData name="Bertrand Pouleto" userId="8488cefa11e3b03d" providerId="LiveId" clId="{AAA5C9A1-C1BA-45F4-81B2-9903F2D986FA}" dt="2020-02-09T21:17:02.384" v="743" actId="478"/>
          <ac:spMkLst>
            <pc:docMk/>
            <pc:sldMk cId="3931243535" sldId="259"/>
            <ac:spMk id="5" creationId="{B82AA33B-56D6-47A4-AC1A-0D9896B98B34}"/>
          </ac:spMkLst>
        </pc:spChg>
        <pc:spChg chg="add">
          <ac:chgData name="Bertrand Pouleto" userId="8488cefa11e3b03d" providerId="LiveId" clId="{AAA5C9A1-C1BA-45F4-81B2-9903F2D986FA}" dt="2020-02-09T21:16:50.979" v="740"/>
          <ac:spMkLst>
            <pc:docMk/>
            <pc:sldMk cId="3931243535" sldId="259"/>
            <ac:spMk id="7" creationId="{3C828ABF-A0C5-4B7C-8809-50A0E5148792}"/>
          </ac:spMkLst>
        </pc:spChg>
        <pc:spChg chg="add mod">
          <ac:chgData name="Bertrand Pouleto" userId="8488cefa11e3b03d" providerId="LiveId" clId="{AAA5C9A1-C1BA-45F4-81B2-9903F2D986FA}" dt="2020-02-09T21:17:26.782" v="761" actId="20577"/>
          <ac:spMkLst>
            <pc:docMk/>
            <pc:sldMk cId="3931243535" sldId="259"/>
            <ac:spMk id="11" creationId="{A9341852-072E-4DA8-8572-F494A5445443}"/>
          </ac:spMkLst>
        </pc:spChg>
        <pc:spChg chg="add">
          <ac:chgData name="Bertrand Pouleto" userId="8488cefa11e3b03d" providerId="LiveId" clId="{AAA5C9A1-C1BA-45F4-81B2-9903F2D986FA}" dt="2020-02-09T21:17:16.550" v="746"/>
          <ac:spMkLst>
            <pc:docMk/>
            <pc:sldMk cId="3931243535" sldId="259"/>
            <ac:spMk id="12" creationId="{90CF3878-E911-4D59-8A3F-DF062D02079A}"/>
          </ac:spMkLst>
        </pc:spChg>
        <pc:graphicFrameChg chg="add mod modGraphic">
          <ac:chgData name="Bertrand Pouleto" userId="8488cefa11e3b03d" providerId="LiveId" clId="{AAA5C9A1-C1BA-45F4-81B2-9903F2D986FA}" dt="2020-02-09T21:32:03.699" v="1213" actId="1037"/>
          <ac:graphicFrameMkLst>
            <pc:docMk/>
            <pc:sldMk cId="3931243535" sldId="259"/>
            <ac:graphicFrameMk id="13" creationId="{B7781F1B-BD16-4460-9454-7A71EDBF5995}"/>
          </ac:graphicFrameMkLst>
        </pc:graphicFrameChg>
        <pc:graphicFrameChg chg="add mod modGraphic">
          <ac:chgData name="Bertrand Pouleto" userId="8488cefa11e3b03d" providerId="LiveId" clId="{AAA5C9A1-C1BA-45F4-81B2-9903F2D986FA}" dt="2020-02-10T13:34:10.104" v="2324" actId="20577"/>
          <ac:graphicFrameMkLst>
            <pc:docMk/>
            <pc:sldMk cId="3931243535" sldId="259"/>
            <ac:graphicFrameMk id="14" creationId="{8E74BF27-B1C6-4D05-8868-FFB4FAB4ED21}"/>
          </ac:graphicFrameMkLst>
        </pc:graphicFrame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6" creationId="{5112F8A3-DCA2-4495-B11B-A5177E62DEB2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8" creationId="{715F7E62-6A9D-4E4B-91F1-84987FB863F8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9" creationId="{D3CDC0D1-C8EF-490F-B1AC-0BADCC5BDEA6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10" creationId="{CD332B3E-976E-424B-9B01-391F280A8441}"/>
          </ac:picMkLst>
        </pc:picChg>
      </pc:sldChg>
      <pc:sldChg chg="addSp delSp modSp modAnim">
        <pc:chgData name="Bertrand Pouleto" userId="8488cefa11e3b03d" providerId="LiveId" clId="{AAA5C9A1-C1BA-45F4-81B2-9903F2D986FA}" dt="2020-02-10T13:26:39.757" v="1527"/>
        <pc:sldMkLst>
          <pc:docMk/>
          <pc:sldMk cId="2239160735" sldId="260"/>
        </pc:sldMkLst>
        <pc:spChg chg="add">
          <ac:chgData name="Bertrand Pouleto" userId="8488cefa11e3b03d" providerId="LiveId" clId="{AAA5C9A1-C1BA-45F4-81B2-9903F2D986FA}" dt="2020-02-09T21:32:20.100" v="1214"/>
          <ac:spMkLst>
            <pc:docMk/>
            <pc:sldMk cId="2239160735" sldId="260"/>
            <ac:spMk id="4" creationId="{4B145790-888C-48D2-B480-17988B5EB8D1}"/>
          </ac:spMkLst>
        </pc:spChg>
        <pc:spChg chg="add mod">
          <ac:chgData name="Bertrand Pouleto" userId="8488cefa11e3b03d" providerId="LiveId" clId="{AAA5C9A1-C1BA-45F4-81B2-9903F2D986FA}" dt="2020-02-09T21:32:31.500" v="1222" actId="20577"/>
          <ac:spMkLst>
            <pc:docMk/>
            <pc:sldMk cId="2239160735" sldId="260"/>
            <ac:spMk id="8" creationId="{F9EBBCD3-A003-40C4-B5BA-B319A6CFECD7}"/>
          </ac:spMkLst>
        </pc:spChg>
        <pc:spChg chg="add mod">
          <ac:chgData name="Bertrand Pouleto" userId="8488cefa11e3b03d" providerId="LiveId" clId="{AAA5C9A1-C1BA-45F4-81B2-9903F2D986FA}" dt="2020-02-09T21:37:02.500" v="1475" actId="207"/>
          <ac:spMkLst>
            <pc:docMk/>
            <pc:sldMk cId="2239160735" sldId="260"/>
            <ac:spMk id="9" creationId="{5B5C8EF5-BA58-47AD-9D61-81F4E4780880}"/>
          </ac:spMkLst>
        </pc:spChg>
        <pc:spChg chg="add">
          <ac:chgData name="Bertrand Pouleto" userId="8488cefa11e3b03d" providerId="LiveId" clId="{AAA5C9A1-C1BA-45F4-81B2-9903F2D986FA}" dt="2020-02-09T21:34:26.917" v="1301"/>
          <ac:spMkLst>
            <pc:docMk/>
            <pc:sldMk cId="2239160735" sldId="260"/>
            <ac:spMk id="10" creationId="{D4DF4112-0319-4885-835F-EF5F98AFEC93}"/>
          </ac:spMkLst>
        </pc:spChg>
        <pc:spChg chg="add del mod">
          <ac:chgData name="Bertrand Pouleto" userId="8488cefa11e3b03d" providerId="LiveId" clId="{AAA5C9A1-C1BA-45F4-81B2-9903F2D986FA}" dt="2020-02-10T13:26:01.040" v="1522" actId="478"/>
          <ac:spMkLst>
            <pc:docMk/>
            <pc:sldMk cId="2239160735" sldId="260"/>
            <ac:spMk id="11" creationId="{489876E8-DBF6-41BB-86FE-F3F0BBB54B62}"/>
          </ac:spMkLst>
        </pc:spChg>
        <pc:spChg chg="add mod">
          <ac:chgData name="Bertrand Pouleto" userId="8488cefa11e3b03d" providerId="LiveId" clId="{AAA5C9A1-C1BA-45F4-81B2-9903F2D986FA}" dt="2020-02-10T13:26:39.757" v="1527"/>
          <ac:spMkLst>
            <pc:docMk/>
            <pc:sldMk cId="2239160735" sldId="260"/>
            <ac:spMk id="12" creationId="{B55E64FE-3227-4D9B-9783-E95D165F3FE4}"/>
          </ac:spMkLst>
        </pc:sp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3" creationId="{BD4ED250-793E-4893-9B75-10983F7E8CA6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5" creationId="{1AF05B43-F848-4500-A6FA-A2339E6DB185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6" creationId="{2EDB0F12-A7F6-4ABF-A954-42B02CAA15D6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7" creationId="{18452B0A-43B0-4518-B57D-698F87D66B4A}"/>
          </ac:picMkLst>
        </pc:picChg>
      </pc:sldChg>
      <pc:sldChg chg="addSp modSp add modTransition modAnim">
        <pc:chgData name="Bertrand Pouleto" userId="8488cefa11e3b03d" providerId="LiveId" clId="{AAA5C9A1-C1BA-45F4-81B2-9903F2D986FA}" dt="2020-02-10T13:25:33.587" v="1511"/>
        <pc:sldMkLst>
          <pc:docMk/>
          <pc:sldMk cId="3154678523" sldId="261"/>
        </pc:sldMkLst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3" creationId="{627C5786-FF1D-4B66-B079-3C0FF963348D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4" creationId="{9CF76026-0FF8-4414-8ADD-A07D330DECF4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5" creationId="{96B733A2-1900-46B3-89CB-D8269708BE63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7" creationId="{409C241B-665C-4E2F-B223-333741ED7951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8" creationId="{69EAE426-C8DA-468D-AA55-E9CE90374E6F}"/>
          </ac:spMkLst>
        </pc:spChg>
        <pc:spChg chg="add mod">
          <ac:chgData name="Bertrand Pouleto" userId="8488cefa11e3b03d" providerId="LiveId" clId="{AAA5C9A1-C1BA-45F4-81B2-9903F2D986FA}" dt="2020-02-09T20:47:40.808" v="292"/>
          <ac:spMkLst>
            <pc:docMk/>
            <pc:sldMk cId="3154678523" sldId="261"/>
            <ac:spMk id="11" creationId="{7FC414C2-B148-457E-B4B5-FE950854BB1A}"/>
          </ac:spMkLst>
        </pc:spChg>
        <pc:spChg chg="add mod">
          <ac:chgData name="Bertrand Pouleto" userId="8488cefa11e3b03d" providerId="LiveId" clId="{AAA5C9A1-C1BA-45F4-81B2-9903F2D986FA}" dt="2020-02-09T21:16:04.591" v="736"/>
          <ac:spMkLst>
            <pc:docMk/>
            <pc:sldMk cId="3154678523" sldId="261"/>
            <ac:spMk id="12" creationId="{19CB8F15-BD60-4E3D-ACAA-4345972E1B1A}"/>
          </ac:spMkLst>
        </pc:spChg>
        <pc:spChg chg="add mod">
          <ac:chgData name="Bertrand Pouleto" userId="8488cefa11e3b03d" providerId="LiveId" clId="{AAA5C9A1-C1BA-45F4-81B2-9903F2D986FA}" dt="2020-02-09T21:16:42.178" v="737"/>
          <ac:spMkLst>
            <pc:docMk/>
            <pc:sldMk cId="3154678523" sldId="261"/>
            <ac:spMk id="13" creationId="{EAB3E244-0034-402D-94CC-719CDE9970F9}"/>
          </ac:spMkLst>
        </pc:spChg>
        <pc:spChg chg="add mod">
          <ac:chgData name="Bertrand Pouleto" userId="8488cefa11e3b03d" providerId="LiveId" clId="{AAA5C9A1-C1BA-45F4-81B2-9903F2D986FA}" dt="2020-02-10T13:25:33.587" v="1511"/>
          <ac:spMkLst>
            <pc:docMk/>
            <pc:sldMk cId="3154678523" sldId="261"/>
            <ac:spMk id="14" creationId="{3452328B-411E-43B4-8408-5B67C6A3B334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15" creationId="{2D53FF58-D4F5-4DF7-B5FD-670FC57D6E70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16" creationId="{E89BAA08-CEA2-4810-A234-E60395B8AB28}"/>
          </ac:spMkLst>
        </pc:sp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2" creationId="{8907ED14-8687-4E56-B444-0E91AA9C6B0E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6" creationId="{EDA694F6-6F53-4812-B834-295BA58AA041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9" creationId="{3A36CA2A-5929-4D59-80DC-FABF3754D525}"/>
          </ac:picMkLst>
        </pc:picChg>
        <pc:picChg chg="add mod">
          <ac:chgData name="Bertrand Pouleto" userId="8488cefa11e3b03d" providerId="LiveId" clId="{AAA5C9A1-C1BA-45F4-81B2-9903F2D986FA}" dt="2020-02-09T21:16:44.766" v="739" actId="1076"/>
          <ac:picMkLst>
            <pc:docMk/>
            <pc:sldMk cId="3154678523" sldId="261"/>
            <ac:picMk id="10" creationId="{75378762-A4BE-471F-B748-B6F2F557B2B7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7" creationId="{B08FF67B-A6C4-476B-8482-DA08AEDA5EE0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8" creationId="{143B5412-ADAD-4C21-83A3-22F9A603BC6B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9" creationId="{4B31E589-9E36-463E-BE90-90A372F19207}"/>
          </ac:picMkLst>
        </pc:picChg>
      </pc:sldChg>
      <pc:sldChg chg="addSp delSp modSp add modAnim">
        <pc:chgData name="Bertrand Pouleto" userId="8488cefa11e3b03d" providerId="LiveId" clId="{AAA5C9A1-C1BA-45F4-81B2-9903F2D986FA}" dt="2020-02-10T13:32:48.929" v="2323"/>
        <pc:sldMkLst>
          <pc:docMk/>
          <pc:sldMk cId="994073388" sldId="262"/>
        </pc:sldMkLst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4" creationId="{94E280F5-308A-4274-AD33-C5441B677FA8}"/>
          </ac:spMkLst>
        </pc:spChg>
        <pc:spChg chg="add del">
          <ac:chgData name="Bertrand Pouleto" userId="8488cefa11e3b03d" providerId="LiveId" clId="{AAA5C9A1-C1BA-45F4-81B2-9903F2D986FA}" dt="2020-02-10T13:26:55.383" v="1529" actId="478"/>
          <ac:spMkLst>
            <pc:docMk/>
            <pc:sldMk cId="994073388" sldId="262"/>
            <ac:spMk id="8" creationId="{E45AEF2C-30B5-4D30-A5C5-7D51C6A23C1B}"/>
          </ac:spMkLst>
        </pc:spChg>
        <pc:spChg chg="add mod">
          <ac:chgData name="Bertrand Pouleto" userId="8488cefa11e3b03d" providerId="LiveId" clId="{AAA5C9A1-C1BA-45F4-81B2-9903F2D986FA}" dt="2020-02-10T13:30:23.779" v="2309" actId="57"/>
          <ac:spMkLst>
            <pc:docMk/>
            <pc:sldMk cId="994073388" sldId="262"/>
            <ac:spMk id="9" creationId="{76DEF903-0040-470A-8417-523DF4D07DB2}"/>
          </ac:spMkLst>
        </pc:spChg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10" creationId="{8D7DF6C1-A5AC-417B-B953-3AC83B6CD62E}"/>
          </ac:spMkLst>
        </pc:spChg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11" creationId="{3DF0FFE4-A159-4239-A3AD-3E993D52A890}"/>
          </ac:spMkLst>
        </pc:sp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2" creationId="{D4A305DC-3717-42B5-8164-905358937276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3" creationId="{3CBB30AC-B92A-4883-96BF-1097B8F9BFCE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5" creationId="{1E167470-E7A3-4099-9F25-3D1370B5B932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6" creationId="{BC2772C2-B1BD-45F6-B3AF-4A71F2E2D73B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7" creationId="{676D3940-50A6-455E-8475-F4C44B5105B9}"/>
          </ac:picMkLst>
        </pc:picChg>
      </pc:sldChg>
    </pc:docChg>
  </pc:docChgLst>
  <pc:docChgLst>
    <pc:chgData name="Bertrand Pouleto" userId="8488cefa11e3b03d" providerId="LiveId" clId="{590855CF-41A6-495F-B309-EDD0D43EE49D}"/>
    <pc:docChg chg="modSld">
      <pc:chgData name="Bertrand Pouleto" userId="8488cefa11e3b03d" providerId="LiveId" clId="{590855CF-41A6-495F-B309-EDD0D43EE49D}" dt="2020-02-26T09:35:11.799" v="267" actId="113"/>
      <pc:docMkLst>
        <pc:docMk/>
      </pc:docMkLst>
      <pc:sldChg chg="modSp modAnim">
        <pc:chgData name="Bertrand Pouleto" userId="8488cefa11e3b03d" providerId="LiveId" clId="{590855CF-41A6-495F-B309-EDD0D43EE49D}" dt="2020-02-26T09:35:11.799" v="267" actId="113"/>
        <pc:sldMkLst>
          <pc:docMk/>
          <pc:sldMk cId="994073388" sldId="262"/>
        </pc:sldMkLst>
        <pc:spChg chg="mod">
          <ac:chgData name="Bertrand Pouleto" userId="8488cefa11e3b03d" providerId="LiveId" clId="{590855CF-41A6-495F-B309-EDD0D43EE49D}" dt="2020-02-26T09:34:20.771" v="256" actId="1035"/>
          <ac:spMkLst>
            <pc:docMk/>
            <pc:sldMk cId="994073388" sldId="262"/>
            <ac:spMk id="8" creationId="{F2849BD5-802A-4D3D-A193-0512F7C70C5C}"/>
          </ac:spMkLst>
        </pc:spChg>
        <pc:spChg chg="mod">
          <ac:chgData name="Bertrand Pouleto" userId="8488cefa11e3b03d" providerId="LiveId" clId="{590855CF-41A6-495F-B309-EDD0D43EE49D}" dt="2020-02-26T09:35:11.799" v="267" actId="113"/>
          <ac:spMkLst>
            <pc:docMk/>
            <pc:sldMk cId="994073388" sldId="262"/>
            <ac:spMk id="9" creationId="{76DEF903-0040-470A-8417-523DF4D07DB2}"/>
          </ac:spMkLst>
        </pc:spChg>
        <pc:picChg chg="mod modCrop">
          <ac:chgData name="Bertrand Pouleto" userId="8488cefa11e3b03d" providerId="LiveId" clId="{590855CF-41A6-495F-B309-EDD0D43EE49D}" dt="2020-02-26T09:34:52.914" v="265" actId="1076"/>
          <ac:picMkLst>
            <pc:docMk/>
            <pc:sldMk cId="994073388" sldId="262"/>
            <ac:picMk id="12" creationId="{DFABCB67-09C5-4FCE-A6B7-A8C2A5C6D1A6}"/>
          </ac:picMkLst>
        </pc:picChg>
      </pc:sldChg>
      <pc:sldChg chg="modSp modAnim">
        <pc:chgData name="Bertrand Pouleto" userId="8488cefa11e3b03d" providerId="LiveId" clId="{590855CF-41A6-495F-B309-EDD0D43EE49D}" dt="2020-02-26T09:28:53.678" v="12" actId="20577"/>
        <pc:sldMkLst>
          <pc:docMk/>
          <pc:sldMk cId="1064968851" sldId="263"/>
        </pc:sldMkLst>
        <pc:spChg chg="mod">
          <ac:chgData name="Bertrand Pouleto" userId="8488cefa11e3b03d" providerId="LiveId" clId="{590855CF-41A6-495F-B309-EDD0D43EE49D}" dt="2020-02-26T09:28:53.678" v="12" actId="20577"/>
          <ac:spMkLst>
            <pc:docMk/>
            <pc:sldMk cId="1064968851" sldId="263"/>
            <ac:spMk id="9" creationId="{76DEF903-0040-470A-8417-523DF4D07DB2}"/>
          </ac:spMkLst>
        </pc:spChg>
      </pc:sldChg>
    </pc:docChg>
  </pc:docChgLst>
  <pc:docChgLst>
    <pc:chgData name="Bertrand Pouleto" userId="8488cefa11e3b03d" providerId="LiveId" clId="{E220C59F-80E2-4E2C-993E-5C07C54FEBE7}"/>
    <pc:docChg chg="modSld">
      <pc:chgData name="Bertrand Pouleto" userId="8488cefa11e3b03d" providerId="LiveId" clId="{E220C59F-80E2-4E2C-993E-5C07C54FEBE7}" dt="2020-05-12T12:38:59.656" v="7"/>
      <pc:docMkLst>
        <pc:docMk/>
      </pc:docMkLst>
      <pc:sldChg chg="addSp modSp">
        <pc:chgData name="Bertrand Pouleto" userId="8488cefa11e3b03d" providerId="LiveId" clId="{E220C59F-80E2-4E2C-993E-5C07C54FEBE7}" dt="2020-05-12T12:38:37.658" v="0"/>
        <pc:sldMkLst>
          <pc:docMk/>
          <pc:sldMk cId="1312069742" sldId="256"/>
        </pc:sldMkLst>
        <pc:spChg chg="mod">
          <ac:chgData name="Bertrand Pouleto" userId="8488cefa11e3b03d" providerId="LiveId" clId="{E220C59F-80E2-4E2C-993E-5C07C54FEBE7}" dt="2020-05-12T12:38:37.658" v="0"/>
          <ac:spMkLst>
            <pc:docMk/>
            <pc:sldMk cId="1312069742" sldId="256"/>
            <ac:spMk id="16" creationId="{E72BEDB1-FED3-425F-ACDC-2A4DD7C0064D}"/>
          </ac:spMkLst>
        </pc:spChg>
        <pc:grpChg chg="add mod">
          <ac:chgData name="Bertrand Pouleto" userId="8488cefa11e3b03d" providerId="LiveId" clId="{E220C59F-80E2-4E2C-993E-5C07C54FEBE7}" dt="2020-05-12T12:38:37.658" v="0"/>
          <ac:grpSpMkLst>
            <pc:docMk/>
            <pc:sldMk cId="1312069742" sldId="256"/>
            <ac:grpSpMk id="12" creationId="{D8DF3A11-3661-4A79-A2FE-AAAE207D8160}"/>
          </ac:grpSpMkLst>
        </pc:grpChg>
        <pc:picChg chg="mod">
          <ac:chgData name="Bertrand Pouleto" userId="8488cefa11e3b03d" providerId="LiveId" clId="{E220C59F-80E2-4E2C-993E-5C07C54FEBE7}" dt="2020-05-12T12:38:37.658" v="0"/>
          <ac:picMkLst>
            <pc:docMk/>
            <pc:sldMk cId="1312069742" sldId="256"/>
            <ac:picMk id="17" creationId="{7EAC42AD-F45A-4ACB-A199-26A0CAA32FED}"/>
          </ac:picMkLst>
        </pc:picChg>
      </pc:sldChg>
      <pc:sldChg chg="addSp modSp">
        <pc:chgData name="Bertrand Pouleto" userId="8488cefa11e3b03d" providerId="LiveId" clId="{E220C59F-80E2-4E2C-993E-5C07C54FEBE7}" dt="2020-05-12T12:38:40.805" v="2"/>
        <pc:sldMkLst>
          <pc:docMk/>
          <pc:sldMk cId="1281452370" sldId="257"/>
        </pc:sldMkLst>
        <pc:spChg chg="mod">
          <ac:chgData name="Bertrand Pouleto" userId="8488cefa11e3b03d" providerId="LiveId" clId="{E220C59F-80E2-4E2C-993E-5C07C54FEBE7}" dt="2020-05-12T12:38:40.805" v="2"/>
          <ac:spMkLst>
            <pc:docMk/>
            <pc:sldMk cId="1281452370" sldId="257"/>
            <ac:spMk id="31" creationId="{C84C5D96-DD40-4DDC-A5AB-2A485889ABE0}"/>
          </ac:spMkLst>
        </pc:spChg>
        <pc:grpChg chg="add mod">
          <ac:chgData name="Bertrand Pouleto" userId="8488cefa11e3b03d" providerId="LiveId" clId="{E220C59F-80E2-4E2C-993E-5C07C54FEBE7}" dt="2020-05-12T12:38:40.805" v="2"/>
          <ac:grpSpMkLst>
            <pc:docMk/>
            <pc:sldMk cId="1281452370" sldId="257"/>
            <ac:grpSpMk id="22" creationId="{C87767D4-39C7-490F-85E9-70AC9E776EF7}"/>
          </ac:grpSpMkLst>
        </pc:grpChg>
        <pc:picChg chg="mod">
          <ac:chgData name="Bertrand Pouleto" userId="8488cefa11e3b03d" providerId="LiveId" clId="{E220C59F-80E2-4E2C-993E-5C07C54FEBE7}" dt="2020-05-12T12:38:40.805" v="2"/>
          <ac:picMkLst>
            <pc:docMk/>
            <pc:sldMk cId="1281452370" sldId="257"/>
            <ac:picMk id="32" creationId="{C22990AF-3EFE-4E55-B81F-B0D801360039}"/>
          </ac:picMkLst>
        </pc:picChg>
      </pc:sldChg>
      <pc:sldChg chg="addSp modSp">
        <pc:chgData name="Bertrand Pouleto" userId="8488cefa11e3b03d" providerId="LiveId" clId="{E220C59F-80E2-4E2C-993E-5C07C54FEBE7}" dt="2020-05-12T12:38:42.361" v="3"/>
        <pc:sldMkLst>
          <pc:docMk/>
          <pc:sldMk cId="3122706506" sldId="258"/>
        </pc:sldMkLst>
        <pc:spChg chg="mod">
          <ac:chgData name="Bertrand Pouleto" userId="8488cefa11e3b03d" providerId="LiveId" clId="{E220C59F-80E2-4E2C-993E-5C07C54FEBE7}" dt="2020-05-12T12:38:42.361" v="3"/>
          <ac:spMkLst>
            <pc:docMk/>
            <pc:sldMk cId="3122706506" sldId="258"/>
            <ac:spMk id="13" creationId="{F2E9A77E-8C90-4A41-899D-683470B7AFC7}"/>
          </ac:spMkLst>
        </pc:spChg>
        <pc:grpChg chg="add mod">
          <ac:chgData name="Bertrand Pouleto" userId="8488cefa11e3b03d" providerId="LiveId" clId="{E220C59F-80E2-4E2C-993E-5C07C54FEBE7}" dt="2020-05-12T12:38:42.361" v="3"/>
          <ac:grpSpMkLst>
            <pc:docMk/>
            <pc:sldMk cId="3122706506" sldId="258"/>
            <ac:grpSpMk id="12" creationId="{CDF03754-C2A8-46A6-B6A5-EAB0B1253D42}"/>
          </ac:grpSpMkLst>
        </pc:grpChg>
        <pc:picChg chg="mod">
          <ac:chgData name="Bertrand Pouleto" userId="8488cefa11e3b03d" providerId="LiveId" clId="{E220C59F-80E2-4E2C-993E-5C07C54FEBE7}" dt="2020-05-12T12:38:42.361" v="3"/>
          <ac:picMkLst>
            <pc:docMk/>
            <pc:sldMk cId="3122706506" sldId="258"/>
            <ac:picMk id="14" creationId="{C326D01E-211B-47E1-B52B-9798B78CA0EE}"/>
          </ac:picMkLst>
        </pc:picChg>
      </pc:sldChg>
      <pc:sldChg chg="addSp modSp">
        <pc:chgData name="Bertrand Pouleto" userId="8488cefa11e3b03d" providerId="LiveId" clId="{E220C59F-80E2-4E2C-993E-5C07C54FEBE7}" dt="2020-05-12T12:38:44.191" v="4"/>
        <pc:sldMkLst>
          <pc:docMk/>
          <pc:sldMk cId="3931243535" sldId="259"/>
        </pc:sldMkLst>
        <pc:spChg chg="mod">
          <ac:chgData name="Bertrand Pouleto" userId="8488cefa11e3b03d" providerId="LiveId" clId="{E220C59F-80E2-4E2C-993E-5C07C54FEBE7}" dt="2020-05-12T12:38:44.191" v="4"/>
          <ac:spMkLst>
            <pc:docMk/>
            <pc:sldMk cId="3931243535" sldId="259"/>
            <ac:spMk id="16" creationId="{543DD31C-514E-4835-B651-8AA738E64387}"/>
          </ac:spMkLst>
        </pc:spChg>
        <pc:grpChg chg="add mod">
          <ac:chgData name="Bertrand Pouleto" userId="8488cefa11e3b03d" providerId="LiveId" clId="{E220C59F-80E2-4E2C-993E-5C07C54FEBE7}" dt="2020-05-12T12:38:44.191" v="4"/>
          <ac:grpSpMkLst>
            <pc:docMk/>
            <pc:sldMk cId="3931243535" sldId="259"/>
            <ac:grpSpMk id="15" creationId="{DB483D9F-B374-49DF-A5E9-7705BA4CCDFC}"/>
          </ac:grpSpMkLst>
        </pc:grpChg>
        <pc:picChg chg="mod">
          <ac:chgData name="Bertrand Pouleto" userId="8488cefa11e3b03d" providerId="LiveId" clId="{E220C59F-80E2-4E2C-993E-5C07C54FEBE7}" dt="2020-05-12T12:38:44.191" v="4"/>
          <ac:picMkLst>
            <pc:docMk/>
            <pc:sldMk cId="3931243535" sldId="259"/>
            <ac:picMk id="17" creationId="{394B3EF2-5445-4FC2-89D8-01D6F66CBC9F}"/>
          </ac:picMkLst>
        </pc:picChg>
      </pc:sldChg>
      <pc:sldChg chg="addSp modSp">
        <pc:chgData name="Bertrand Pouleto" userId="8488cefa11e3b03d" providerId="LiveId" clId="{E220C59F-80E2-4E2C-993E-5C07C54FEBE7}" dt="2020-05-12T12:38:52.202" v="5"/>
        <pc:sldMkLst>
          <pc:docMk/>
          <pc:sldMk cId="2239160735" sldId="260"/>
        </pc:sldMkLst>
        <pc:spChg chg="mod">
          <ac:chgData name="Bertrand Pouleto" userId="8488cefa11e3b03d" providerId="LiveId" clId="{E220C59F-80E2-4E2C-993E-5C07C54FEBE7}" dt="2020-05-12T12:38:52.202" v="5"/>
          <ac:spMkLst>
            <pc:docMk/>
            <pc:sldMk cId="2239160735" sldId="260"/>
            <ac:spMk id="17" creationId="{696848B8-83B9-4BD9-9FA6-037168F2C411}"/>
          </ac:spMkLst>
        </pc:spChg>
        <pc:grpChg chg="add mod">
          <ac:chgData name="Bertrand Pouleto" userId="8488cefa11e3b03d" providerId="LiveId" clId="{E220C59F-80E2-4E2C-993E-5C07C54FEBE7}" dt="2020-05-12T12:38:52.202" v="5"/>
          <ac:grpSpMkLst>
            <pc:docMk/>
            <pc:sldMk cId="2239160735" sldId="260"/>
            <ac:grpSpMk id="16" creationId="{DA7C7EA0-FADB-40B8-B2E5-BA010CC4A197}"/>
          </ac:grpSpMkLst>
        </pc:grpChg>
        <pc:picChg chg="mod">
          <ac:chgData name="Bertrand Pouleto" userId="8488cefa11e3b03d" providerId="LiveId" clId="{E220C59F-80E2-4E2C-993E-5C07C54FEBE7}" dt="2020-05-12T12:38:52.202" v="5"/>
          <ac:picMkLst>
            <pc:docMk/>
            <pc:sldMk cId="2239160735" sldId="260"/>
            <ac:picMk id="18" creationId="{914632C8-01F2-4E64-B330-A07A39B7A7B8}"/>
          </ac:picMkLst>
        </pc:picChg>
      </pc:sldChg>
      <pc:sldChg chg="addSp modSp">
        <pc:chgData name="Bertrand Pouleto" userId="8488cefa11e3b03d" providerId="LiveId" clId="{E220C59F-80E2-4E2C-993E-5C07C54FEBE7}" dt="2020-05-12T12:38:39.363" v="1"/>
        <pc:sldMkLst>
          <pc:docMk/>
          <pc:sldMk cId="3154678523" sldId="261"/>
        </pc:sldMkLst>
        <pc:spChg chg="mod">
          <ac:chgData name="Bertrand Pouleto" userId="8488cefa11e3b03d" providerId="LiveId" clId="{E220C59F-80E2-4E2C-993E-5C07C54FEBE7}" dt="2020-05-12T12:38:39.363" v="1"/>
          <ac:spMkLst>
            <pc:docMk/>
            <pc:sldMk cId="3154678523" sldId="261"/>
            <ac:spMk id="21" creationId="{A2D7B50B-AE59-4CF5-95E3-6DB6470CB0F5}"/>
          </ac:spMkLst>
        </pc:spChg>
        <pc:grpChg chg="add mod">
          <ac:chgData name="Bertrand Pouleto" userId="8488cefa11e3b03d" providerId="LiveId" clId="{E220C59F-80E2-4E2C-993E-5C07C54FEBE7}" dt="2020-05-12T12:38:39.363" v="1"/>
          <ac:grpSpMkLst>
            <pc:docMk/>
            <pc:sldMk cId="3154678523" sldId="261"/>
            <ac:grpSpMk id="20" creationId="{7F1C15ED-57F5-46F8-AD53-63C979554FE9}"/>
          </ac:grpSpMkLst>
        </pc:grpChg>
        <pc:picChg chg="mod">
          <ac:chgData name="Bertrand Pouleto" userId="8488cefa11e3b03d" providerId="LiveId" clId="{E220C59F-80E2-4E2C-993E-5C07C54FEBE7}" dt="2020-05-12T12:38:39.363" v="1"/>
          <ac:picMkLst>
            <pc:docMk/>
            <pc:sldMk cId="3154678523" sldId="261"/>
            <ac:picMk id="22" creationId="{D88D5414-C97A-4536-AFB0-767283515442}"/>
          </ac:picMkLst>
        </pc:picChg>
      </pc:sldChg>
      <pc:sldChg chg="addSp modSp">
        <pc:chgData name="Bertrand Pouleto" userId="8488cefa11e3b03d" providerId="LiveId" clId="{E220C59F-80E2-4E2C-993E-5C07C54FEBE7}" dt="2020-05-12T12:38:54.145" v="6"/>
        <pc:sldMkLst>
          <pc:docMk/>
          <pc:sldMk cId="994073388" sldId="262"/>
        </pc:sldMkLst>
        <pc:spChg chg="mod">
          <ac:chgData name="Bertrand Pouleto" userId="8488cefa11e3b03d" providerId="LiveId" clId="{E220C59F-80E2-4E2C-993E-5C07C54FEBE7}" dt="2020-05-12T12:38:54.145" v="6"/>
          <ac:spMkLst>
            <pc:docMk/>
            <pc:sldMk cId="994073388" sldId="262"/>
            <ac:spMk id="13" creationId="{6B8E9BB9-09AA-4B98-A90F-4D94C7308556}"/>
          </ac:spMkLst>
        </pc:spChg>
        <pc:grpChg chg="add mod">
          <ac:chgData name="Bertrand Pouleto" userId="8488cefa11e3b03d" providerId="LiveId" clId="{E220C59F-80E2-4E2C-993E-5C07C54FEBE7}" dt="2020-05-12T12:38:54.145" v="6"/>
          <ac:grpSpMkLst>
            <pc:docMk/>
            <pc:sldMk cId="994073388" sldId="262"/>
            <ac:grpSpMk id="12" creationId="{5DE9ADAE-B65F-430C-8474-1554133DB50D}"/>
          </ac:grpSpMkLst>
        </pc:grpChg>
        <pc:picChg chg="mod">
          <ac:chgData name="Bertrand Pouleto" userId="8488cefa11e3b03d" providerId="LiveId" clId="{E220C59F-80E2-4E2C-993E-5C07C54FEBE7}" dt="2020-05-12T12:38:54.145" v="6"/>
          <ac:picMkLst>
            <pc:docMk/>
            <pc:sldMk cId="994073388" sldId="262"/>
            <ac:picMk id="14" creationId="{4727236C-EEB4-4DA9-B82F-FC4DDF68F443}"/>
          </ac:picMkLst>
        </pc:picChg>
      </pc:sldChg>
      <pc:sldChg chg="addSp modSp">
        <pc:chgData name="Bertrand Pouleto" userId="8488cefa11e3b03d" providerId="LiveId" clId="{E220C59F-80E2-4E2C-993E-5C07C54FEBE7}" dt="2020-05-12T12:38:59.656" v="7"/>
        <pc:sldMkLst>
          <pc:docMk/>
          <pc:sldMk cId="1064968851" sldId="263"/>
        </pc:sldMkLst>
        <pc:spChg chg="mod">
          <ac:chgData name="Bertrand Pouleto" userId="8488cefa11e3b03d" providerId="LiveId" clId="{E220C59F-80E2-4E2C-993E-5C07C54FEBE7}" dt="2020-05-12T12:38:59.656" v="7"/>
          <ac:spMkLst>
            <pc:docMk/>
            <pc:sldMk cId="1064968851" sldId="263"/>
            <ac:spMk id="14" creationId="{52AB6B2C-6884-4E15-B762-407926516426}"/>
          </ac:spMkLst>
        </pc:spChg>
        <pc:grpChg chg="add mod">
          <ac:chgData name="Bertrand Pouleto" userId="8488cefa11e3b03d" providerId="LiveId" clId="{E220C59F-80E2-4E2C-993E-5C07C54FEBE7}" dt="2020-05-12T12:38:59.656" v="7"/>
          <ac:grpSpMkLst>
            <pc:docMk/>
            <pc:sldMk cId="1064968851" sldId="263"/>
            <ac:grpSpMk id="13" creationId="{800A0678-E9A1-451A-9D00-DF479E0440B8}"/>
          </ac:grpSpMkLst>
        </pc:grpChg>
        <pc:picChg chg="mod">
          <ac:chgData name="Bertrand Pouleto" userId="8488cefa11e3b03d" providerId="LiveId" clId="{E220C59F-80E2-4E2C-993E-5C07C54FEBE7}" dt="2020-05-12T12:38:59.656" v="7"/>
          <ac:picMkLst>
            <pc:docMk/>
            <pc:sldMk cId="1064968851" sldId="263"/>
            <ac:picMk id="15" creationId="{EDCDF87B-65BC-422C-8E96-FEE662F8CBC8}"/>
          </ac:picMkLst>
        </pc:picChg>
      </pc:sldChg>
    </pc:docChg>
  </pc:docChgLst>
  <pc:docChgLst>
    <pc:chgData name="Bertrand Pouleto" userId="8488cefa11e3b03d" providerId="LiveId" clId="{83838877-C7A4-4128-A0E2-D6C85E2BC9F2}"/>
    <pc:docChg chg="undo custSel modSld">
      <pc:chgData name="Bertrand Pouleto" userId="8488cefa11e3b03d" providerId="LiveId" clId="{83838877-C7A4-4128-A0E2-D6C85E2BC9F2}" dt="2020-02-27T14:46:38.311" v="1826"/>
      <pc:docMkLst>
        <pc:docMk/>
      </pc:docMkLst>
      <pc:sldChg chg="modSp">
        <pc:chgData name="Bertrand Pouleto" userId="8488cefa11e3b03d" providerId="LiveId" clId="{83838877-C7A4-4128-A0E2-D6C85E2BC9F2}" dt="2020-02-27T14:00:23.564" v="582" actId="20577"/>
        <pc:sldMkLst>
          <pc:docMk/>
          <pc:sldMk cId="1281452370" sldId="257"/>
        </pc:sldMkLst>
        <pc:spChg chg="mod">
          <ac:chgData name="Bertrand Pouleto" userId="8488cefa11e3b03d" providerId="LiveId" clId="{83838877-C7A4-4128-A0E2-D6C85E2BC9F2}" dt="2020-02-27T14:00:23.564" v="582" actId="20577"/>
          <ac:spMkLst>
            <pc:docMk/>
            <pc:sldMk cId="1281452370" sldId="257"/>
            <ac:spMk id="5" creationId="{8C0A2E04-33CB-437F-95F0-892B36B1C63B}"/>
          </ac:spMkLst>
        </pc:spChg>
      </pc:sldChg>
      <pc:sldChg chg="delSp modSp">
        <pc:chgData name="Bertrand Pouleto" userId="8488cefa11e3b03d" providerId="LiveId" clId="{83838877-C7A4-4128-A0E2-D6C85E2BC9F2}" dt="2020-02-27T14:00:31.739" v="590" actId="20577"/>
        <pc:sldMkLst>
          <pc:docMk/>
          <pc:sldMk cId="3122706506" sldId="258"/>
        </pc:sldMkLst>
        <pc:spChg chg="mod">
          <ac:chgData name="Bertrand Pouleto" userId="8488cefa11e3b03d" providerId="LiveId" clId="{83838877-C7A4-4128-A0E2-D6C85E2BC9F2}" dt="2020-02-27T14:00:31.739" v="590" actId="20577"/>
          <ac:spMkLst>
            <pc:docMk/>
            <pc:sldMk cId="3122706506" sldId="258"/>
            <ac:spMk id="4" creationId="{65710522-C860-46E6-8C54-9F0357402317}"/>
          </ac:spMkLst>
        </pc:spChg>
        <pc:spChg chg="mod">
          <ac:chgData name="Bertrand Pouleto" userId="8488cefa11e3b03d" providerId="LiveId" clId="{83838877-C7A4-4128-A0E2-D6C85E2BC9F2}" dt="2020-02-27T13:53:53.531" v="478" actId="113"/>
          <ac:spMkLst>
            <pc:docMk/>
            <pc:sldMk cId="3122706506" sldId="258"/>
            <ac:spMk id="11" creationId="{FFA9D366-1E8B-4E00-AA9B-3C5582B6695C}"/>
          </ac:spMkLst>
        </pc:spChg>
        <pc:picChg chg="del">
          <ac:chgData name="Bertrand Pouleto" userId="8488cefa11e3b03d" providerId="LiveId" clId="{83838877-C7A4-4128-A0E2-D6C85E2BC9F2}" dt="2020-02-27T13:49:54.442" v="3" actId="478"/>
          <ac:picMkLst>
            <pc:docMk/>
            <pc:sldMk cId="3122706506" sldId="258"/>
            <ac:picMk id="10" creationId="{AE5CAE7F-3114-46EC-A4E3-E5171987779C}"/>
          </ac:picMkLst>
        </pc:picChg>
        <pc:picChg chg="del">
          <ac:chgData name="Bertrand Pouleto" userId="8488cefa11e3b03d" providerId="LiveId" clId="{83838877-C7A4-4128-A0E2-D6C85E2BC9F2}" dt="2020-02-27T13:49:52.811" v="2" actId="478"/>
          <ac:picMkLst>
            <pc:docMk/>
            <pc:sldMk cId="3122706506" sldId="258"/>
            <ac:picMk id="14" creationId="{2378A150-5C82-48E6-AA18-21DEC08FC8EE}"/>
          </ac:picMkLst>
        </pc:picChg>
      </pc:sldChg>
      <pc:sldChg chg="modSp">
        <pc:chgData name="Bertrand Pouleto" userId="8488cefa11e3b03d" providerId="LiveId" clId="{83838877-C7A4-4128-A0E2-D6C85E2BC9F2}" dt="2020-02-27T14:00:07.156" v="566" actId="20577"/>
        <pc:sldMkLst>
          <pc:docMk/>
          <pc:sldMk cId="3931243535" sldId="259"/>
        </pc:sldMkLst>
        <pc:spChg chg="mod">
          <ac:chgData name="Bertrand Pouleto" userId="8488cefa11e3b03d" providerId="LiveId" clId="{83838877-C7A4-4128-A0E2-D6C85E2BC9F2}" dt="2020-02-27T14:00:07.156" v="566" actId="20577"/>
          <ac:spMkLst>
            <pc:docMk/>
            <pc:sldMk cId="3931243535" sldId="259"/>
            <ac:spMk id="7" creationId="{3C828ABF-A0C5-4B7C-8809-50A0E5148792}"/>
          </ac:spMkLst>
        </pc:spChg>
        <pc:graphicFrameChg chg="modGraphic">
          <ac:chgData name="Bertrand Pouleto" userId="8488cefa11e3b03d" providerId="LiveId" clId="{83838877-C7A4-4128-A0E2-D6C85E2BC9F2}" dt="2020-02-27T13:59:52.507" v="558" actId="123"/>
          <ac:graphicFrameMkLst>
            <pc:docMk/>
            <pc:sldMk cId="3931243535" sldId="259"/>
            <ac:graphicFrameMk id="13" creationId="{B7781F1B-BD16-4460-9454-7A71EDBF5995}"/>
          </ac:graphicFrameMkLst>
        </pc:graphicFrameChg>
        <pc:graphicFrameChg chg="mod modGraphic">
          <ac:chgData name="Bertrand Pouleto" userId="8488cefa11e3b03d" providerId="LiveId" clId="{83838877-C7A4-4128-A0E2-D6C85E2BC9F2}" dt="2020-02-27T13:59:48.636" v="557" actId="123"/>
          <ac:graphicFrameMkLst>
            <pc:docMk/>
            <pc:sldMk cId="3931243535" sldId="259"/>
            <ac:graphicFrameMk id="14" creationId="{8E74BF27-B1C6-4D05-8868-FFB4FAB4ED21}"/>
          </ac:graphicFrameMkLst>
        </pc:graphicFrameChg>
      </pc:sldChg>
      <pc:sldChg chg="addSp delSp modSp">
        <pc:chgData name="Bertrand Pouleto" userId="8488cefa11e3b03d" providerId="LiveId" clId="{83838877-C7A4-4128-A0E2-D6C85E2BC9F2}" dt="2020-02-27T14:45:10.943" v="1825"/>
        <pc:sldMkLst>
          <pc:docMk/>
          <pc:sldMk cId="2239160735" sldId="260"/>
        </pc:sldMkLst>
        <pc:spChg chg="mod">
          <ac:chgData name="Bertrand Pouleto" userId="8488cefa11e3b03d" providerId="LiveId" clId="{83838877-C7A4-4128-A0E2-D6C85E2BC9F2}" dt="2020-02-27T14:00:42.172" v="598" actId="20577"/>
          <ac:spMkLst>
            <pc:docMk/>
            <pc:sldMk cId="2239160735" sldId="260"/>
            <ac:spMk id="4" creationId="{4B145790-888C-48D2-B480-17988B5EB8D1}"/>
          </ac:spMkLst>
        </pc:spChg>
        <pc:spChg chg="mod">
          <ac:chgData name="Bertrand Pouleto" userId="8488cefa11e3b03d" providerId="LiveId" clId="{83838877-C7A4-4128-A0E2-D6C85E2BC9F2}" dt="2020-02-27T14:04:18.213" v="802" actId="6549"/>
          <ac:spMkLst>
            <pc:docMk/>
            <pc:sldMk cId="2239160735" sldId="260"/>
            <ac:spMk id="9" creationId="{5B5C8EF5-BA58-47AD-9D61-81F4E4780880}"/>
          </ac:spMkLst>
        </pc:spChg>
        <pc:spChg chg="del">
          <ac:chgData name="Bertrand Pouleto" userId="8488cefa11e3b03d" providerId="LiveId" clId="{83838877-C7A4-4128-A0E2-D6C85E2BC9F2}" dt="2020-02-27T14:02:02.114" v="673" actId="478"/>
          <ac:spMkLst>
            <pc:docMk/>
            <pc:sldMk cId="2239160735" sldId="260"/>
            <ac:spMk id="11" creationId="{1C5A0DAF-CA2F-4C26-BC5D-25F6EBDBDF74}"/>
          </ac:spMkLst>
        </pc:spChg>
        <pc:spChg chg="mod">
          <ac:chgData name="Bertrand Pouleto" userId="8488cefa11e3b03d" providerId="LiveId" clId="{83838877-C7A4-4128-A0E2-D6C85E2BC9F2}" dt="2020-02-27T14:01:00.154" v="602" actId="1076"/>
          <ac:spMkLst>
            <pc:docMk/>
            <pc:sldMk cId="2239160735" sldId="260"/>
            <ac:spMk id="13" creationId="{CDFD31D8-68AA-48AB-B558-EA8C8AB43D9D}"/>
          </ac:spMkLst>
        </pc:spChg>
        <pc:spChg chg="add mod">
          <ac:chgData name="Bertrand Pouleto" userId="8488cefa11e3b03d" providerId="LiveId" clId="{83838877-C7A4-4128-A0E2-D6C85E2BC9F2}" dt="2020-02-27T14:45:10.943" v="1825"/>
          <ac:spMkLst>
            <pc:docMk/>
            <pc:sldMk cId="2239160735" sldId="260"/>
            <ac:spMk id="14" creationId="{A044EB71-8917-483C-8CE7-9895A1405E3E}"/>
          </ac:spMkLst>
        </pc:spChg>
        <pc:spChg chg="add mod">
          <ac:chgData name="Bertrand Pouleto" userId="8488cefa11e3b03d" providerId="LiveId" clId="{83838877-C7A4-4128-A0E2-D6C85E2BC9F2}" dt="2020-02-27T14:45:02.118" v="1824"/>
          <ac:spMkLst>
            <pc:docMk/>
            <pc:sldMk cId="2239160735" sldId="260"/>
            <ac:spMk id="15" creationId="{5155D6F8-1C3E-428E-8206-F3604064A9AE}"/>
          </ac:spMkLst>
        </pc:spChg>
      </pc:sldChg>
      <pc:sldChg chg="modSp">
        <pc:chgData name="Bertrand Pouleto" userId="8488cefa11e3b03d" providerId="LiveId" clId="{83838877-C7A4-4128-A0E2-D6C85E2BC9F2}" dt="2020-02-27T14:04:28.235" v="804" actId="20577"/>
        <pc:sldMkLst>
          <pc:docMk/>
          <pc:sldMk cId="3154678523" sldId="261"/>
        </pc:sldMkLst>
        <pc:spChg chg="mod">
          <ac:chgData name="Bertrand Pouleto" userId="8488cefa11e3b03d" providerId="LiveId" clId="{83838877-C7A4-4128-A0E2-D6C85E2BC9F2}" dt="2020-02-27T14:04:28.235" v="804" actId="20577"/>
          <ac:spMkLst>
            <pc:docMk/>
            <pc:sldMk cId="3154678523" sldId="261"/>
            <ac:spMk id="15" creationId="{2D53FF58-D4F5-4DF7-B5FD-670FC57D6E70}"/>
          </ac:spMkLst>
        </pc:spChg>
        <pc:spChg chg="mod">
          <ac:chgData name="Bertrand Pouleto" userId="8488cefa11e3b03d" providerId="LiveId" clId="{83838877-C7A4-4128-A0E2-D6C85E2BC9F2}" dt="2020-02-27T14:00:15.723" v="574" actId="20577"/>
          <ac:spMkLst>
            <pc:docMk/>
            <pc:sldMk cId="3154678523" sldId="261"/>
            <ac:spMk id="16" creationId="{E89BAA08-CEA2-4810-A234-E60395B8AB28}"/>
          </ac:spMkLst>
        </pc:spChg>
      </pc:sldChg>
      <pc:sldChg chg="delSp modSp delAnim modAnim">
        <pc:chgData name="Bertrand Pouleto" userId="8488cefa11e3b03d" providerId="LiveId" clId="{83838877-C7A4-4128-A0E2-D6C85E2BC9F2}" dt="2020-02-27T14:12:12.756" v="1025" actId="20577"/>
        <pc:sldMkLst>
          <pc:docMk/>
          <pc:sldMk cId="994073388" sldId="262"/>
        </pc:sldMkLst>
        <pc:spChg chg="mod">
          <ac:chgData name="Bertrand Pouleto" userId="8488cefa11e3b03d" providerId="LiveId" clId="{83838877-C7A4-4128-A0E2-D6C85E2BC9F2}" dt="2020-02-27T14:12:12.756" v="1025" actId="20577"/>
          <ac:spMkLst>
            <pc:docMk/>
            <pc:sldMk cId="994073388" sldId="262"/>
            <ac:spMk id="4" creationId="{94E280F5-308A-4274-AD33-C5441B677FA8}"/>
          </ac:spMkLst>
        </pc:spChg>
        <pc:spChg chg="mod">
          <ac:chgData name="Bertrand Pouleto" userId="8488cefa11e3b03d" providerId="LiveId" clId="{83838877-C7A4-4128-A0E2-D6C85E2BC9F2}" dt="2020-02-27T14:11:57.077" v="1017" actId="114"/>
          <ac:spMkLst>
            <pc:docMk/>
            <pc:sldMk cId="994073388" sldId="262"/>
            <ac:spMk id="9" creationId="{76DEF903-0040-470A-8417-523DF4D07DB2}"/>
          </ac:spMkLst>
        </pc:spChg>
        <pc:picChg chg="del">
          <ac:chgData name="Bertrand Pouleto" userId="8488cefa11e3b03d" providerId="LiveId" clId="{83838877-C7A4-4128-A0E2-D6C85E2BC9F2}" dt="2020-02-27T14:09:51.280" v="805" actId="478"/>
          <ac:picMkLst>
            <pc:docMk/>
            <pc:sldMk cId="994073388" sldId="262"/>
            <ac:picMk id="12" creationId="{DFABCB67-09C5-4FCE-A6B7-A8C2A5C6D1A6}"/>
          </ac:picMkLst>
        </pc:picChg>
      </pc:sldChg>
      <pc:sldChg chg="addSp modSp modAnim">
        <pc:chgData name="Bertrand Pouleto" userId="8488cefa11e3b03d" providerId="LiveId" clId="{83838877-C7A4-4128-A0E2-D6C85E2BC9F2}" dt="2020-02-27T14:46:38.311" v="1826"/>
        <pc:sldMkLst>
          <pc:docMk/>
          <pc:sldMk cId="1064968851" sldId="263"/>
        </pc:sldMkLst>
        <pc:spChg chg="mod">
          <ac:chgData name="Bertrand Pouleto" userId="8488cefa11e3b03d" providerId="LiveId" clId="{83838877-C7A4-4128-A0E2-D6C85E2BC9F2}" dt="2020-02-27T14:12:21.445" v="1031" actId="20577"/>
          <ac:spMkLst>
            <pc:docMk/>
            <pc:sldMk cId="1064968851" sldId="263"/>
            <ac:spMk id="4" creationId="{94E280F5-308A-4274-AD33-C5441B677FA8}"/>
          </ac:spMkLst>
        </pc:spChg>
        <pc:spChg chg="mod">
          <ac:chgData name="Bertrand Pouleto" userId="8488cefa11e3b03d" providerId="LiveId" clId="{83838877-C7A4-4128-A0E2-D6C85E2BC9F2}" dt="2020-02-27T14:43:41.692" v="1779" actId="20577"/>
          <ac:spMkLst>
            <pc:docMk/>
            <pc:sldMk cId="1064968851" sldId="263"/>
            <ac:spMk id="9" creationId="{76DEF903-0040-470A-8417-523DF4D07DB2}"/>
          </ac:spMkLst>
        </pc:spChg>
        <pc:spChg chg="add mod">
          <ac:chgData name="Bertrand Pouleto" userId="8488cefa11e3b03d" providerId="LiveId" clId="{83838877-C7A4-4128-A0E2-D6C85E2BC9F2}" dt="2020-02-27T14:46:38.311" v="1826"/>
          <ac:spMkLst>
            <pc:docMk/>
            <pc:sldMk cId="1064968851" sldId="263"/>
            <ac:spMk id="12" creationId="{41796D3B-169C-4EEC-9BCD-2D5A2C137538}"/>
          </ac:spMkLst>
        </pc:spChg>
        <pc:picChg chg="mod">
          <ac:chgData name="Bertrand Pouleto" userId="8488cefa11e3b03d" providerId="LiveId" clId="{83838877-C7A4-4128-A0E2-D6C85E2BC9F2}" dt="2020-02-27T14:38:14.911" v="1132" actId="1076"/>
          <ac:picMkLst>
            <pc:docMk/>
            <pc:sldMk cId="1064968851" sldId="263"/>
            <ac:picMk id="2" creationId="{D4A305DC-3717-42B5-8164-905358937276}"/>
          </ac:picMkLst>
        </pc:picChg>
      </pc:sldChg>
    </pc:docChg>
  </pc:docChgLst>
  <pc:docChgLst>
    <pc:chgData name="Bertrand Pouleto" userId="8488cefa11e3b03d" providerId="LiveId" clId="{F3C70A8B-07B9-42DC-A17A-A9561C91F231}"/>
    <pc:docChg chg="undo custSel addSld delSld modSld">
      <pc:chgData name="Bertrand Pouleto" userId="8488cefa11e3b03d" providerId="LiveId" clId="{F3C70A8B-07B9-42DC-A17A-A9561C91F231}" dt="2020-02-10T15:40:31.257" v="2107" actId="207"/>
      <pc:docMkLst>
        <pc:docMk/>
      </pc:docMkLst>
      <pc:sldChg chg="addSp delSp modSp delAnim modAnim">
        <pc:chgData name="Bertrand Pouleto" userId="8488cefa11e3b03d" providerId="LiveId" clId="{F3C70A8B-07B9-42DC-A17A-A9561C91F231}" dt="2020-02-10T14:55:12.796" v="70" actId="122"/>
        <pc:sldMkLst>
          <pc:docMk/>
          <pc:sldMk cId="1281452370" sldId="257"/>
        </pc:sldMkLst>
        <pc:spChg chg="del">
          <ac:chgData name="Bertrand Pouleto" userId="8488cefa11e3b03d" providerId="LiveId" clId="{F3C70A8B-07B9-42DC-A17A-A9561C91F231}" dt="2020-02-10T14:52:11.465" v="0" actId="478"/>
          <ac:spMkLst>
            <pc:docMk/>
            <pc:sldMk cId="1281452370" sldId="257"/>
            <ac:spMk id="18" creationId="{C41A9FBF-339F-44BF-B428-036A6654669F}"/>
          </ac:spMkLst>
        </pc:spChg>
        <pc:graphicFrameChg chg="mod modGraphic">
          <ac:chgData name="Bertrand Pouleto" userId="8488cefa11e3b03d" providerId="LiveId" clId="{F3C70A8B-07B9-42DC-A17A-A9561C91F231}" dt="2020-02-10T14:55:12.796" v="70" actId="122"/>
          <ac:graphicFrameMkLst>
            <pc:docMk/>
            <pc:sldMk cId="1281452370" sldId="257"/>
            <ac:graphicFrameMk id="4" creationId="{86EF4C94-17DA-42A8-ABC7-0400030D4B6B}"/>
          </ac:graphicFrameMkLst>
        </pc:graphicFrameChg>
        <pc:picChg chg="del">
          <ac:chgData name="Bertrand Pouleto" userId="8488cefa11e3b03d" providerId="LiveId" clId="{F3C70A8B-07B9-42DC-A17A-A9561C91F231}" dt="2020-02-10T14:52:16.419" v="2" actId="478"/>
          <ac:picMkLst>
            <pc:docMk/>
            <pc:sldMk cId="1281452370" sldId="257"/>
            <ac:picMk id="13" creationId="{21A353BD-2993-401A-B473-D2B1DE55D53E}"/>
          </ac:picMkLst>
        </pc:picChg>
        <pc:picChg chg="del">
          <ac:chgData name="Bertrand Pouleto" userId="8488cefa11e3b03d" providerId="LiveId" clId="{F3C70A8B-07B9-42DC-A17A-A9561C91F231}" dt="2020-02-10T14:52:18.231" v="5" actId="478"/>
          <ac:picMkLst>
            <pc:docMk/>
            <pc:sldMk cId="1281452370" sldId="257"/>
            <ac:picMk id="14" creationId="{CF77AB4C-79B0-4020-BAB1-D15654168D5A}"/>
          </ac:picMkLst>
        </pc:picChg>
        <pc:picChg chg="del">
          <ac:chgData name="Bertrand Pouleto" userId="8488cefa11e3b03d" providerId="LiveId" clId="{F3C70A8B-07B9-42DC-A17A-A9561C91F231}" dt="2020-02-10T14:52:17.591" v="4" actId="478"/>
          <ac:picMkLst>
            <pc:docMk/>
            <pc:sldMk cId="1281452370" sldId="257"/>
            <ac:picMk id="15" creationId="{DABF7F21-C54F-4A02-8739-155A3A0C961F}"/>
          </ac:picMkLst>
        </pc:picChg>
        <pc:picChg chg="del">
          <ac:chgData name="Bertrand Pouleto" userId="8488cefa11e3b03d" providerId="LiveId" clId="{F3C70A8B-07B9-42DC-A17A-A9561C91F231}" dt="2020-02-10T14:52:17.013" v="3" actId="478"/>
          <ac:picMkLst>
            <pc:docMk/>
            <pc:sldMk cId="1281452370" sldId="257"/>
            <ac:picMk id="17" creationId="{5BBF0821-F71C-44DB-905E-DAD585CD789D}"/>
          </ac:picMkLst>
        </pc:picChg>
        <pc:picChg chg="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0" creationId="{5D16F6EA-E2B3-47BE-B8BC-00791355BFC7}"/>
          </ac:picMkLst>
        </pc:picChg>
        <pc:picChg chg="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1" creationId="{A5241D8A-F57B-4048-875D-8A5D616F06B7}"/>
          </ac:picMkLst>
        </pc:picChg>
        <pc:picChg chg="del">
          <ac:chgData name="Bertrand Pouleto" userId="8488cefa11e3b03d" providerId="LiveId" clId="{F3C70A8B-07B9-42DC-A17A-A9561C91F231}" dt="2020-02-10T14:52:15.419" v="1" actId="478"/>
          <ac:picMkLst>
            <pc:docMk/>
            <pc:sldMk cId="1281452370" sldId="257"/>
            <ac:picMk id="22" creationId="{E8EC2417-EDDC-456D-8772-2E8139FF97D2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6" creationId="{9A261379-AA66-4EE0-BF1D-30567F5AA5F7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7" creationId="{25C36B6E-ADD4-4F48-9623-7DE7D631E38E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8" creationId="{F7DC2553-7890-404F-B5B4-FCD38B4F27EF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9" creationId="{9BBC82CC-6ED6-4D7E-BCD0-D1A1C1ECB2E2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30" creationId="{76FD9160-88DE-4623-A4E4-C0699DB539BC}"/>
          </ac:picMkLst>
        </pc:picChg>
      </pc:sldChg>
      <pc:sldChg chg="addSp delSp modSp">
        <pc:chgData name="Bertrand Pouleto" userId="8488cefa11e3b03d" providerId="LiveId" clId="{F3C70A8B-07B9-42DC-A17A-A9561C91F231}" dt="2020-02-10T15:04:01.311" v="674" actId="20577"/>
        <pc:sldMkLst>
          <pc:docMk/>
          <pc:sldMk cId="3122706506" sldId="258"/>
        </pc:sldMkLst>
        <pc:spChg chg="mod">
          <ac:chgData name="Bertrand Pouleto" userId="8488cefa11e3b03d" providerId="LiveId" clId="{F3C70A8B-07B9-42DC-A17A-A9561C91F231}" dt="2020-02-10T15:04:01.311" v="674" actId="20577"/>
          <ac:spMkLst>
            <pc:docMk/>
            <pc:sldMk cId="3122706506" sldId="258"/>
            <ac:spMk id="11" creationId="{FFA9D366-1E8B-4E00-AA9B-3C5582B6695C}"/>
          </ac:spMkLst>
        </pc:spChg>
        <pc:picChg chg="add mod">
          <ac:chgData name="Bertrand Pouleto" userId="8488cefa11e3b03d" providerId="LiveId" clId="{F3C70A8B-07B9-42DC-A17A-A9561C91F231}" dt="2020-02-10T15:03:29.714" v="670" actId="1076"/>
          <ac:picMkLst>
            <pc:docMk/>
            <pc:sldMk cId="3122706506" sldId="258"/>
            <ac:picMk id="10" creationId="{AE5CAE7F-3114-46EC-A4E3-E5171987779C}"/>
          </ac:picMkLst>
        </pc:picChg>
        <pc:picChg chg="del">
          <ac:chgData name="Bertrand Pouleto" userId="8488cefa11e3b03d" providerId="LiveId" clId="{F3C70A8B-07B9-42DC-A17A-A9561C91F231}" dt="2020-02-10T14:56:43.700" v="232" actId="478"/>
          <ac:picMkLst>
            <pc:docMk/>
            <pc:sldMk cId="3122706506" sldId="258"/>
            <ac:picMk id="13" creationId="{5B8B9437-9E8D-44A9-B324-D35D3A75F15F}"/>
          </ac:picMkLst>
        </pc:picChg>
        <pc:picChg chg="add mod">
          <ac:chgData name="Bertrand Pouleto" userId="8488cefa11e3b03d" providerId="LiveId" clId="{F3C70A8B-07B9-42DC-A17A-A9561C91F231}" dt="2020-02-10T15:03:32.683" v="671" actId="1076"/>
          <ac:picMkLst>
            <pc:docMk/>
            <pc:sldMk cId="3122706506" sldId="258"/>
            <ac:picMk id="14" creationId="{2378A150-5C82-48E6-AA18-21DEC08FC8EE}"/>
          </ac:picMkLst>
        </pc:picChg>
      </pc:sldChg>
      <pc:sldChg chg="addSp modSp">
        <pc:chgData name="Bertrand Pouleto" userId="8488cefa11e3b03d" providerId="LiveId" clId="{F3C70A8B-07B9-42DC-A17A-A9561C91F231}" dt="2020-02-10T15:40:20.898" v="2068" actId="207"/>
        <pc:sldMkLst>
          <pc:docMk/>
          <pc:sldMk cId="2239160735" sldId="260"/>
        </pc:sldMkLst>
        <pc:spChg chg="mod">
          <ac:chgData name="Bertrand Pouleto" userId="8488cefa11e3b03d" providerId="LiveId" clId="{F3C70A8B-07B9-42DC-A17A-A9561C91F231}" dt="2020-02-10T15:17:04.159" v="937" actId="6549"/>
          <ac:spMkLst>
            <pc:docMk/>
            <pc:sldMk cId="2239160735" sldId="260"/>
            <ac:spMk id="9" creationId="{5B5C8EF5-BA58-47AD-9D61-81F4E4780880}"/>
          </ac:spMkLst>
        </pc:spChg>
        <pc:spChg chg="add mod">
          <ac:chgData name="Bertrand Pouleto" userId="8488cefa11e3b03d" providerId="LiveId" clId="{F3C70A8B-07B9-42DC-A17A-A9561C91F231}" dt="2020-02-10T15:40:14.739" v="2040" actId="207"/>
          <ac:spMkLst>
            <pc:docMk/>
            <pc:sldMk cId="2239160735" sldId="260"/>
            <ac:spMk id="11" creationId="{1C5A0DAF-CA2F-4C26-BC5D-25F6EBDBDF74}"/>
          </ac:spMkLst>
        </pc:spChg>
        <pc:spChg chg="mod">
          <ac:chgData name="Bertrand Pouleto" userId="8488cefa11e3b03d" providerId="LiveId" clId="{F3C70A8B-07B9-42DC-A17A-A9561C91F231}" dt="2020-02-10T15:04:54.859" v="676" actId="1076"/>
          <ac:spMkLst>
            <pc:docMk/>
            <pc:sldMk cId="2239160735" sldId="260"/>
            <ac:spMk id="12" creationId="{B55E64FE-3227-4D9B-9783-E95D165F3FE4}"/>
          </ac:spMkLst>
        </pc:spChg>
        <pc:spChg chg="add mod">
          <ac:chgData name="Bertrand Pouleto" userId="8488cefa11e3b03d" providerId="LiveId" clId="{F3C70A8B-07B9-42DC-A17A-A9561C91F231}" dt="2020-02-10T15:40:20.898" v="2068" actId="207"/>
          <ac:spMkLst>
            <pc:docMk/>
            <pc:sldMk cId="2239160735" sldId="260"/>
            <ac:spMk id="13" creationId="{CDFD31D8-68AA-48AB-B558-EA8C8AB43D9D}"/>
          </ac:spMkLst>
        </pc:spChg>
      </pc:sldChg>
      <pc:sldChg chg="modSp">
        <pc:chgData name="Bertrand Pouleto" userId="8488cefa11e3b03d" providerId="LiveId" clId="{F3C70A8B-07B9-42DC-A17A-A9561C91F231}" dt="2020-02-10T15:39:48.443" v="2006" actId="20577"/>
        <pc:sldMkLst>
          <pc:docMk/>
          <pc:sldMk cId="3154678523" sldId="261"/>
        </pc:sldMkLst>
        <pc:spChg chg="mod">
          <ac:chgData name="Bertrand Pouleto" userId="8488cefa11e3b03d" providerId="LiveId" clId="{F3C70A8B-07B9-42DC-A17A-A9561C91F231}" dt="2020-02-10T15:39:48.443" v="2006" actId="20577"/>
          <ac:spMkLst>
            <pc:docMk/>
            <pc:sldMk cId="3154678523" sldId="261"/>
            <ac:spMk id="15" creationId="{2D53FF58-D4F5-4DF7-B5FD-670FC57D6E70}"/>
          </ac:spMkLst>
        </pc:spChg>
      </pc:sldChg>
      <pc:sldChg chg="addSp modSp modAnim">
        <pc:chgData name="Bertrand Pouleto" userId="8488cefa11e3b03d" providerId="LiveId" clId="{F3C70A8B-07B9-42DC-A17A-A9561C91F231}" dt="2020-02-10T15:40:31.257" v="2107" actId="207"/>
        <pc:sldMkLst>
          <pc:docMk/>
          <pc:sldMk cId="994073388" sldId="262"/>
        </pc:sldMkLst>
        <pc:spChg chg="add mod">
          <ac:chgData name="Bertrand Pouleto" userId="8488cefa11e3b03d" providerId="LiveId" clId="{F3C70A8B-07B9-42DC-A17A-A9561C91F231}" dt="2020-02-10T15:40:31.257" v="2107" actId="207"/>
          <ac:spMkLst>
            <pc:docMk/>
            <pc:sldMk cId="994073388" sldId="262"/>
            <ac:spMk id="8" creationId="{F2849BD5-802A-4D3D-A193-0512F7C70C5C}"/>
          </ac:spMkLst>
        </pc:spChg>
        <pc:spChg chg="mod">
          <ac:chgData name="Bertrand Pouleto" userId="8488cefa11e3b03d" providerId="LiveId" clId="{F3C70A8B-07B9-42DC-A17A-A9561C91F231}" dt="2020-02-10T15:20:38.737" v="1489" actId="20577"/>
          <ac:spMkLst>
            <pc:docMk/>
            <pc:sldMk cId="994073388" sldId="262"/>
            <ac:spMk id="9" creationId="{76DEF903-0040-470A-8417-523DF4D07DB2}"/>
          </ac:spMkLst>
        </pc:spChg>
        <pc:picChg chg="add mod">
          <ac:chgData name="Bertrand Pouleto" userId="8488cefa11e3b03d" providerId="LiveId" clId="{F3C70A8B-07B9-42DC-A17A-A9561C91F231}" dt="2020-02-10T15:35:08.145" v="1992" actId="1076"/>
          <ac:picMkLst>
            <pc:docMk/>
            <pc:sldMk cId="994073388" sldId="262"/>
            <ac:picMk id="12" creationId="{DFABCB67-09C5-4FCE-A6B7-A8C2A5C6D1A6}"/>
          </ac:picMkLst>
        </pc:picChg>
      </pc:sldChg>
      <pc:sldChg chg="modSp add modAnim">
        <pc:chgData name="Bertrand Pouleto" userId="8488cefa11e3b03d" providerId="LiveId" clId="{F3C70A8B-07B9-42DC-A17A-A9561C91F231}" dt="2020-02-10T15:23:57.461" v="1831" actId="20577"/>
        <pc:sldMkLst>
          <pc:docMk/>
          <pc:sldMk cId="1064968851" sldId="263"/>
        </pc:sldMkLst>
        <pc:spChg chg="mod">
          <ac:chgData name="Bertrand Pouleto" userId="8488cefa11e3b03d" providerId="LiveId" clId="{F3C70A8B-07B9-42DC-A17A-A9561C91F231}" dt="2020-02-10T15:23:57.461" v="1831" actId="20577"/>
          <ac:spMkLst>
            <pc:docMk/>
            <pc:sldMk cId="1064968851" sldId="263"/>
            <ac:spMk id="9" creationId="{76DEF903-0040-470A-8417-523DF4D07DB2}"/>
          </ac:spMkLst>
        </pc:spChg>
      </pc:sldChg>
      <pc:sldChg chg="addSp delSp modSp add del delAnim modAnim">
        <pc:chgData name="Bertrand Pouleto" userId="8488cefa11e3b03d" providerId="LiveId" clId="{F3C70A8B-07B9-42DC-A17A-A9561C91F231}" dt="2020-02-10T15:36:56.221" v="2004" actId="47"/>
        <pc:sldMkLst>
          <pc:docMk/>
          <pc:sldMk cId="4169220745" sldId="264"/>
        </pc:sldMkLst>
        <pc:spChg chg="add del mod">
          <ac:chgData name="Bertrand Pouleto" userId="8488cefa11e3b03d" providerId="LiveId" clId="{F3C70A8B-07B9-42DC-A17A-A9561C91F231}" dt="2020-02-10T15:33:01.650" v="1975" actId="478"/>
          <ac:spMkLst>
            <pc:docMk/>
            <pc:sldMk cId="4169220745" sldId="264"/>
            <ac:spMk id="3" creationId="{80DFB784-A167-4B84-BB2F-34CA5D7C9024}"/>
          </ac:spMkLst>
        </pc:spChg>
        <pc:spChg chg="add">
          <ac:chgData name="Bertrand Pouleto" userId="8488cefa11e3b03d" providerId="LiveId" clId="{F3C70A8B-07B9-42DC-A17A-A9561C91F231}" dt="2020-02-10T15:33:01.994" v="1976"/>
          <ac:spMkLst>
            <pc:docMk/>
            <pc:sldMk cId="4169220745" sldId="264"/>
            <ac:spMk id="7" creationId="{DA7BE5D8-E66A-48F4-99D8-B81562091072}"/>
          </ac:spMkLst>
        </pc:spChg>
        <pc:spChg chg="add del">
          <ac:chgData name="Bertrand Pouleto" userId="8488cefa11e3b03d" providerId="LiveId" clId="{F3C70A8B-07B9-42DC-A17A-A9561C91F231}" dt="2020-02-10T15:33:06.085" v="1977" actId="478"/>
          <ac:spMkLst>
            <pc:docMk/>
            <pc:sldMk cId="4169220745" sldId="264"/>
            <ac:spMk id="11" creationId="{14297DE9-C470-4481-A3E8-95C35E749458}"/>
          </ac:spMkLst>
        </pc:spChg>
        <pc:spChg chg="add mod">
          <ac:chgData name="Bertrand Pouleto" userId="8488cefa11e3b03d" providerId="LiveId" clId="{F3C70A8B-07B9-42DC-A17A-A9561C91F231}" dt="2020-02-10T15:33:58.818" v="1986" actId="1076"/>
          <ac:spMkLst>
            <pc:docMk/>
            <pc:sldMk cId="4169220745" sldId="264"/>
            <ac:spMk id="12" creationId="{1C21244D-4CAD-4747-A53C-28BBCA65DCD5}"/>
          </ac:spMkLst>
        </pc:spChg>
        <pc:spChg chg="add">
          <ac:chgData name="Bertrand Pouleto" userId="8488cefa11e3b03d" providerId="LiveId" clId="{F3C70A8B-07B9-42DC-A17A-A9561C91F231}" dt="2020-02-10T15:33:01.994" v="1976"/>
          <ac:spMkLst>
            <pc:docMk/>
            <pc:sldMk cId="4169220745" sldId="264"/>
            <ac:spMk id="13" creationId="{BCDE15BF-DD3F-46D1-90F7-DEC9CBC10AD3}"/>
          </ac:spMkLst>
        </pc:spChg>
        <pc:spChg chg="add">
          <ac:chgData name="Bertrand Pouleto" userId="8488cefa11e3b03d" providerId="LiveId" clId="{F3C70A8B-07B9-42DC-A17A-A9561C91F231}" dt="2020-02-10T15:34:15.529" v="1987"/>
          <ac:spMkLst>
            <pc:docMk/>
            <pc:sldMk cId="4169220745" sldId="264"/>
            <ac:spMk id="14" creationId="{EAE671F9-1BBA-4A30-AFA0-F49708B90ED2}"/>
          </ac:spMkLst>
        </pc:spChg>
        <pc:picChg chg="add del mod ord modCrop">
          <ac:chgData name="Bertrand Pouleto" userId="8488cefa11e3b03d" providerId="LiveId" clId="{F3C70A8B-07B9-42DC-A17A-A9561C91F231}" dt="2020-02-10T15:34:56.613" v="1990"/>
          <ac:picMkLst>
            <pc:docMk/>
            <pc:sldMk cId="4169220745" sldId="264"/>
            <ac:picMk id="2" creationId="{F8E192C6-0905-46A3-B079-846786189353}"/>
          </ac:picMkLst>
        </pc:picChg>
        <pc:picChg chg="add del ord">
          <ac:chgData name="Bertrand Pouleto" userId="8488cefa11e3b03d" providerId="LiveId" clId="{F3C70A8B-07B9-42DC-A17A-A9561C91F231}" dt="2020-02-10T15:32:41.168" v="1973" actId="478"/>
          <ac:picMkLst>
            <pc:docMk/>
            <pc:sldMk cId="4169220745" sldId="264"/>
            <ac:picMk id="4" creationId="{1E74A6A5-943F-42EA-9D77-AE743290013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5" creationId="{065B8BA1-B6A5-43DC-9653-04041E38270E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6" creationId="{C06AB11D-8D58-465F-897A-20F83DF8917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8" creationId="{EE3FBBDC-B488-4C6F-BEF3-ADCAA521534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9" creationId="{A3B1CB70-91AD-4755-AF47-A08F500D20A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10" creationId="{75DACB55-0BB6-421B-9BFA-9AEC7E37AB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35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9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8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36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3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78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9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56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3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04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76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07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8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70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9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64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3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774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blet-apple-ipad-ipad-air-2-157622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slide" Target="slide5.xml"/><Relationship Id="rId12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11.png"/><Relationship Id="rId5" Type="http://schemas.openxmlformats.org/officeDocument/2006/relationships/slide" Target="slide3.xml"/><Relationship Id="rId1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8.jp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7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svg"/><Relationship Id="rId17" Type="http://schemas.openxmlformats.org/officeDocument/2006/relationships/image" Target="../media/image8.jpg"/><Relationship Id="rId2" Type="http://schemas.openxmlformats.org/officeDocument/2006/relationships/image" Target="../media/image6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10.svg"/><Relationship Id="rId10" Type="http://schemas.openxmlformats.org/officeDocument/2006/relationships/image" Target="../media/image8.jp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slide" Target="slide8.xml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7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hyperlink" Target="https://www.youtube.com/watch?v=BCjH3k5gODI" TargetMode="External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5E894DD2-B405-420B-A32F-39EBF5743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EBAADF8-4650-4E2F-BDCC-E61114E21B33}"/>
              </a:ext>
            </a:extLst>
          </p:cNvPr>
          <p:cNvSpPr txBox="1"/>
          <p:nvPr/>
        </p:nvSpPr>
        <p:spPr>
          <a:xfrm>
            <a:off x="5638338" y="704850"/>
            <a:ext cx="151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BiotechTeam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78F720-7B49-40EC-8CEF-D4748BFBE4D1}"/>
              </a:ext>
            </a:extLst>
          </p:cNvPr>
          <p:cNvSpPr txBox="1"/>
          <p:nvPr/>
        </p:nvSpPr>
        <p:spPr>
          <a:xfrm>
            <a:off x="4915479" y="70485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:</a:t>
            </a:r>
          </a:p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DC53C5-B231-4BEC-BB16-AF7B7DDAEAD2}"/>
              </a:ext>
            </a:extLst>
          </p:cNvPr>
          <p:cNvSpPr txBox="1"/>
          <p:nvPr/>
        </p:nvSpPr>
        <p:spPr>
          <a:xfrm>
            <a:off x="6030846" y="10280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**************</a:t>
            </a:r>
          </a:p>
        </p:txBody>
      </p:sp>
      <p:pic>
        <p:nvPicPr>
          <p:cNvPr id="13" name="Image 12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FB4B86EE-C3F3-42AD-AFD3-3BF24D758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B5FDD9F-7C6C-4ACC-92CB-7B2F22AAEE9E}"/>
              </a:ext>
            </a:extLst>
          </p:cNvPr>
          <p:cNvSpPr txBox="1"/>
          <p:nvPr/>
        </p:nvSpPr>
        <p:spPr>
          <a:xfrm>
            <a:off x="5430845" y="30488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91218F-83D1-49B9-94DB-90A38E1E1799}"/>
              </a:ext>
            </a:extLst>
          </p:cNvPr>
          <p:cNvSpPr txBox="1"/>
          <p:nvPr/>
        </p:nvSpPr>
        <p:spPr>
          <a:xfrm>
            <a:off x="6483035" y="30488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8DF3A11-3661-4A79-A2FE-AAAE207D8160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72BEDB1-FED3-425F-ACDC-2A4DD7C0064D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7EAC42AD-F45A-4ACB-A199-26A0CAA3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2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8907ED14-8687-4E56-B444-0E91AA9C6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27C5786-FF1D-4B66-B079-3C0FF963348D}"/>
              </a:ext>
            </a:extLst>
          </p:cNvPr>
          <p:cNvSpPr txBox="1"/>
          <p:nvPr/>
        </p:nvSpPr>
        <p:spPr>
          <a:xfrm>
            <a:off x="5638338" y="704850"/>
            <a:ext cx="151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BiotechTeam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F76026-0FF8-4414-8ADD-A07D330DECF4}"/>
              </a:ext>
            </a:extLst>
          </p:cNvPr>
          <p:cNvSpPr txBox="1"/>
          <p:nvPr/>
        </p:nvSpPr>
        <p:spPr>
          <a:xfrm>
            <a:off x="4915479" y="70485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:</a:t>
            </a:r>
          </a:p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B733A2-1900-46B3-89CB-D8269708BE63}"/>
              </a:ext>
            </a:extLst>
          </p:cNvPr>
          <p:cNvSpPr txBox="1"/>
          <p:nvPr/>
        </p:nvSpPr>
        <p:spPr>
          <a:xfrm>
            <a:off x="6030846" y="10280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**************</a:t>
            </a:r>
          </a:p>
        </p:txBody>
      </p:sp>
      <p:pic>
        <p:nvPicPr>
          <p:cNvPr id="6" name="Image 5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EDA694F6-6F53-4812-B834-295BA58AA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9C241B-665C-4E2F-B223-333741ED7951}"/>
              </a:ext>
            </a:extLst>
          </p:cNvPr>
          <p:cNvSpPr txBox="1"/>
          <p:nvPr/>
        </p:nvSpPr>
        <p:spPr>
          <a:xfrm>
            <a:off x="5430845" y="30488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EAE426-C8DA-468D-AA55-E9CE90374E6F}"/>
              </a:ext>
            </a:extLst>
          </p:cNvPr>
          <p:cNvSpPr txBox="1"/>
          <p:nvPr/>
        </p:nvSpPr>
        <p:spPr>
          <a:xfrm>
            <a:off x="6483035" y="30488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9" name="Image 8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3A36CA2A-5929-4D59-80DC-FABF3754D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5378762-A4BE-471F-B748-B6F2F557B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 : coins arrondis 10">
            <a:hlinkClick r:id="rId5" action="ppaction://hlinksldjump"/>
            <a:extLst>
              <a:ext uri="{FF2B5EF4-FFF2-40B4-BE49-F238E27FC236}">
                <a16:creationId xmlns:a16="http://schemas.microsoft.com/office/drawing/2014/main" id="{7FC414C2-B148-457E-B4B5-FE950854BB1A}"/>
              </a:ext>
            </a:extLst>
          </p:cNvPr>
          <p:cNvSpPr/>
          <p:nvPr/>
        </p:nvSpPr>
        <p:spPr>
          <a:xfrm>
            <a:off x="5323664" y="2284046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coins arrondis 11">
            <a:hlinkClick r:id="rId6" action="ppaction://hlinksldjump"/>
            <a:extLst>
              <a:ext uri="{FF2B5EF4-FFF2-40B4-BE49-F238E27FC236}">
                <a16:creationId xmlns:a16="http://schemas.microsoft.com/office/drawing/2014/main" id="{19CB8F15-BD60-4E3D-ACAA-4345972E1B1A}"/>
              </a:ext>
            </a:extLst>
          </p:cNvPr>
          <p:cNvSpPr/>
          <p:nvPr/>
        </p:nvSpPr>
        <p:spPr>
          <a:xfrm>
            <a:off x="5303177" y="2864164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news</a:t>
            </a:r>
          </a:p>
        </p:txBody>
      </p:sp>
      <p:sp>
        <p:nvSpPr>
          <p:cNvPr id="13" name="Rectangle : coins arrondis 12">
            <a:hlinkClick r:id="rId7" action="ppaction://hlinksldjump"/>
            <a:extLst>
              <a:ext uri="{FF2B5EF4-FFF2-40B4-BE49-F238E27FC236}">
                <a16:creationId xmlns:a16="http://schemas.microsoft.com/office/drawing/2014/main" id="{EAB3E244-0034-402D-94CC-719CDE9970F9}"/>
              </a:ext>
            </a:extLst>
          </p:cNvPr>
          <p:cNvSpPr/>
          <p:nvPr/>
        </p:nvSpPr>
        <p:spPr>
          <a:xfrm>
            <a:off x="5325049" y="3446299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menus</a:t>
            </a:r>
          </a:p>
        </p:txBody>
      </p:sp>
      <p:sp>
        <p:nvSpPr>
          <p:cNvPr id="14" name="Rectangle : coins arrondis 13">
            <a:hlinkClick r:id="rId8" action="ppaction://hlinksldjump"/>
            <a:extLst>
              <a:ext uri="{FF2B5EF4-FFF2-40B4-BE49-F238E27FC236}">
                <a16:creationId xmlns:a16="http://schemas.microsoft.com/office/drawing/2014/main" id="{3452328B-411E-43B4-8408-5B67C6A3B334}"/>
              </a:ext>
            </a:extLst>
          </p:cNvPr>
          <p:cNvSpPr/>
          <p:nvPr/>
        </p:nvSpPr>
        <p:spPr>
          <a:xfrm>
            <a:off x="5323664" y="402641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D53FF58-D4F5-4DF7-B5FD-670FC57D6E70}"/>
              </a:ext>
            </a:extLst>
          </p:cNvPr>
          <p:cNvSpPr/>
          <p:nvPr/>
        </p:nvSpPr>
        <p:spPr>
          <a:xfrm>
            <a:off x="7156767" y="3916623"/>
            <a:ext cx="288000" cy="288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9BAA08-CEA2-4810-A234-E60395B8AB28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11 : 23 AM </a:t>
            </a:r>
          </a:p>
        </p:txBody>
      </p:sp>
      <p:pic>
        <p:nvPicPr>
          <p:cNvPr id="17" name="Graphique 16" descr="Sans fil">
            <a:extLst>
              <a:ext uri="{FF2B5EF4-FFF2-40B4-BE49-F238E27FC236}">
                <a16:creationId xmlns:a16="http://schemas.microsoft.com/office/drawing/2014/main" id="{B08FF67B-A6C4-476B-8482-DA08AEDA5E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18" name="Graphique 17" descr="Batterie pleine">
            <a:extLst>
              <a:ext uri="{FF2B5EF4-FFF2-40B4-BE49-F238E27FC236}">
                <a16:creationId xmlns:a16="http://schemas.microsoft.com/office/drawing/2014/main" id="{143B5412-ADAD-4C21-83A3-22F9A603B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19" name="Graphique 18" descr="Synchronisation avec le cloud">
            <a:extLst>
              <a:ext uri="{FF2B5EF4-FFF2-40B4-BE49-F238E27FC236}">
                <a16:creationId xmlns:a16="http://schemas.microsoft.com/office/drawing/2014/main" id="{4B31E589-9E36-463E-BE90-90A372F192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7F1C15ED-57F5-46F8-AD53-63C979554FE9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2D7B50B-AE59-4CF5-95E3-6DB6470CB0F5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Image 21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D88D5414-C97A-4536-AFB0-767283515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6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249B483C-0065-4761-B0C9-2045C11F3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D87850D-AA86-46C2-BCC2-710A06AEE308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0A2E04-33CB-437F-95F0-892B36B1C63B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11 : 23 AM </a:t>
            </a:r>
          </a:p>
        </p:txBody>
      </p:sp>
      <p:pic>
        <p:nvPicPr>
          <p:cNvPr id="6" name="Graphique 5" descr="Sans fil">
            <a:extLst>
              <a:ext uri="{FF2B5EF4-FFF2-40B4-BE49-F238E27FC236}">
                <a16:creationId xmlns:a16="http://schemas.microsoft.com/office/drawing/2014/main" id="{9AFEA344-82E1-4079-920F-402FE2E26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Batterie pleine">
            <a:extLst>
              <a:ext uri="{FF2B5EF4-FFF2-40B4-BE49-F238E27FC236}">
                <a16:creationId xmlns:a16="http://schemas.microsoft.com/office/drawing/2014/main" id="{39865575-A532-48E5-8CAC-6F9ABCFBC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8" name="Graphique 7" descr="Synchronisation avec le cloud">
            <a:extLst>
              <a:ext uri="{FF2B5EF4-FFF2-40B4-BE49-F238E27FC236}">
                <a16:creationId xmlns:a16="http://schemas.microsoft.com/office/drawing/2014/main" id="{89E74FF2-E73C-4711-992C-9CDEB14E41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C819485-81F6-4936-AAFD-B04D8DCC3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9321" r="39807" b="29535"/>
          <a:stretch/>
        </p:blipFill>
        <p:spPr bwMode="auto">
          <a:xfrm>
            <a:off x="4561631" y="2299330"/>
            <a:ext cx="3554681" cy="1851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que 11" descr="Cible">
            <a:extLst>
              <a:ext uri="{FF2B5EF4-FFF2-40B4-BE49-F238E27FC236}">
                <a16:creationId xmlns:a16="http://schemas.microsoft.com/office/drawing/2014/main" id="{1D7FF705-8BED-4293-ADEF-8BAACB99FE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8034" y="3224852"/>
            <a:ext cx="291356" cy="291356"/>
          </a:xfrm>
          <a:prstGeom prst="rect">
            <a:avLst/>
          </a:prstGeom>
        </p:spPr>
      </p:pic>
      <p:graphicFrame>
        <p:nvGraphicFramePr>
          <p:cNvPr id="4" name="Tableau 8">
            <a:extLst>
              <a:ext uri="{FF2B5EF4-FFF2-40B4-BE49-F238E27FC236}">
                <a16:creationId xmlns:a16="http://schemas.microsoft.com/office/drawing/2014/main" id="{86EF4C94-17DA-42A8-ABC7-0400030D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79013"/>
              </p:ext>
            </p:extLst>
          </p:nvPr>
        </p:nvGraphicFramePr>
        <p:xfrm>
          <a:off x="4425782" y="4368285"/>
          <a:ext cx="3840991" cy="13576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8713">
                  <a:extLst>
                    <a:ext uri="{9D8B030D-6E8A-4147-A177-3AD203B41FA5}">
                      <a16:colId xmlns:a16="http://schemas.microsoft.com/office/drawing/2014/main" val="1912580047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2587524256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1564327297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448707280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388711704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1074748339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3410405940"/>
                    </a:ext>
                  </a:extLst>
                </a:gridCol>
              </a:tblGrid>
              <a:tr h="35167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05778"/>
                  </a:ext>
                </a:extLst>
              </a:tr>
              <a:tr h="351671">
                <a:tc>
                  <a:txBody>
                    <a:bodyPr/>
                    <a:lstStyle/>
                    <a:p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10594"/>
                  </a:ext>
                </a:extLst>
              </a:tr>
              <a:tr h="25802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734195"/>
                  </a:ext>
                </a:extLst>
              </a:tr>
              <a:tr h="17885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02325"/>
                  </a:ext>
                </a:extLst>
              </a:tr>
            </a:tbl>
          </a:graphicData>
        </a:graphic>
      </p:graphicFrame>
      <p:pic>
        <p:nvPicPr>
          <p:cNvPr id="20" name="Graphique 19" descr="Soleil">
            <a:extLst>
              <a:ext uri="{FF2B5EF4-FFF2-40B4-BE49-F238E27FC236}">
                <a16:creationId xmlns:a16="http://schemas.microsoft.com/office/drawing/2014/main" id="{5D16F6EA-E2B3-47BE-B8BC-00791355BF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80872" y="4729294"/>
            <a:ext cx="324000" cy="324000"/>
          </a:xfrm>
          <a:prstGeom prst="rect">
            <a:avLst/>
          </a:prstGeom>
        </p:spPr>
      </p:pic>
      <p:pic>
        <p:nvPicPr>
          <p:cNvPr id="21" name="Graphique 20" descr="Soleil">
            <a:extLst>
              <a:ext uri="{FF2B5EF4-FFF2-40B4-BE49-F238E27FC236}">
                <a16:creationId xmlns:a16="http://schemas.microsoft.com/office/drawing/2014/main" id="{A5241D8A-F57B-4048-875D-8A5D616F06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45567" y="4729294"/>
            <a:ext cx="324000" cy="324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CBC1143-54F9-45D3-B61F-8AD91085873A}"/>
              </a:ext>
            </a:extLst>
          </p:cNvPr>
          <p:cNvSpPr txBox="1"/>
          <p:nvPr/>
        </p:nvSpPr>
        <p:spPr>
          <a:xfrm>
            <a:off x="4572269" y="3886009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 </a:t>
            </a:r>
          </a:p>
        </p:txBody>
      </p:sp>
      <p:sp>
        <p:nvSpPr>
          <p:cNvPr id="24" name="Bouton d’action : accueil 2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81BAA956-D2C0-4C32-AD9A-457E4A6062FF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FEE5CCF-45C7-4735-B234-14FB17B94D4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Graphique 25" descr="Soleil">
            <a:extLst>
              <a:ext uri="{FF2B5EF4-FFF2-40B4-BE49-F238E27FC236}">
                <a16:creationId xmlns:a16="http://schemas.microsoft.com/office/drawing/2014/main" id="{9A261379-AA66-4EE0-BF1D-30567F5AA5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97690" y="4729294"/>
            <a:ext cx="324000" cy="324000"/>
          </a:xfrm>
          <a:prstGeom prst="rect">
            <a:avLst/>
          </a:prstGeom>
        </p:spPr>
      </p:pic>
      <p:pic>
        <p:nvPicPr>
          <p:cNvPr id="27" name="Graphique 26" descr="Soleil">
            <a:extLst>
              <a:ext uri="{FF2B5EF4-FFF2-40B4-BE49-F238E27FC236}">
                <a16:creationId xmlns:a16="http://schemas.microsoft.com/office/drawing/2014/main" id="{25C36B6E-ADD4-4F48-9623-7DE7D631E3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55284" y="4729294"/>
            <a:ext cx="324000" cy="324000"/>
          </a:xfrm>
          <a:prstGeom prst="rect">
            <a:avLst/>
          </a:prstGeom>
        </p:spPr>
      </p:pic>
      <p:pic>
        <p:nvPicPr>
          <p:cNvPr id="28" name="Graphique 27" descr="Soleil">
            <a:extLst>
              <a:ext uri="{FF2B5EF4-FFF2-40B4-BE49-F238E27FC236}">
                <a16:creationId xmlns:a16="http://schemas.microsoft.com/office/drawing/2014/main" id="{F7DC2553-7890-404F-B5B4-FCD38B4F27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90589" y="4729294"/>
            <a:ext cx="324000" cy="324000"/>
          </a:xfrm>
          <a:prstGeom prst="rect">
            <a:avLst/>
          </a:prstGeom>
        </p:spPr>
      </p:pic>
      <p:pic>
        <p:nvPicPr>
          <p:cNvPr id="29" name="Graphique 28" descr="Soleil">
            <a:extLst>
              <a:ext uri="{FF2B5EF4-FFF2-40B4-BE49-F238E27FC236}">
                <a16:creationId xmlns:a16="http://schemas.microsoft.com/office/drawing/2014/main" id="{9BBC82CC-6ED6-4D7E-BCD0-D1A1C1ECB2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25894" y="4729294"/>
            <a:ext cx="324000" cy="324000"/>
          </a:xfrm>
          <a:prstGeom prst="rect">
            <a:avLst/>
          </a:prstGeom>
        </p:spPr>
      </p:pic>
      <p:pic>
        <p:nvPicPr>
          <p:cNvPr id="30" name="Graphique 29" descr="Soleil">
            <a:extLst>
              <a:ext uri="{FF2B5EF4-FFF2-40B4-BE49-F238E27FC236}">
                <a16:creationId xmlns:a16="http://schemas.microsoft.com/office/drawing/2014/main" id="{76FD9160-88DE-4623-A4E4-C0699DB539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41575" y="4729294"/>
            <a:ext cx="324000" cy="324000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C87767D4-39C7-490F-85E9-70AC9E776EF7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84C5D96-DD40-4DDC-A5AB-2A485889ABE0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Image 31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C22990AF-3EFE-4E55-B81F-B0D801360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4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E8CA8AC4-361D-470C-B2A0-94C549C25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09D10DC-687F-4EF1-B2F5-CCBB5E5B714A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news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710522-C860-46E6-8C54-9F0357402317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11 : 23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AC009DCD-7EAB-412B-9F01-385284F54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7586D89C-90F2-4729-9795-BFBDBE880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BFBEA4F4-E03E-48EB-B6C9-107B01E909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848DBCC-FEF6-4F50-BEF2-FF7DD04223B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FA9D366-1E8B-4E00-AA9B-3C5582B6695C}"/>
              </a:ext>
            </a:extLst>
          </p:cNvPr>
          <p:cNvSpPr txBox="1"/>
          <p:nvPr/>
        </p:nvSpPr>
        <p:spPr>
          <a:xfrm>
            <a:off x="4310800" y="2714827"/>
            <a:ext cx="4111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Gastroenteritis outbreak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Many of our colleagues are sick ! To prevent the disease to spread across the station, please apply the following rules :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Wash your hands after going to the toilet 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Wash your hands before and after eating 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wear disposable gloves outside your working aera 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bottled water 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Take prevention medicine every day.</a:t>
            </a:r>
          </a:p>
        </p:txBody>
      </p:sp>
      <p:sp>
        <p:nvSpPr>
          <p:cNvPr id="15" name="Bouton d’action : accueil 1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B282EEA9-110A-4225-996C-A2B2E33D7BA1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DF03754-C2A8-46A6-B6A5-EAB0B1253D42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2E9A77E-8C90-4A41-899D-683470B7AFC7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C326D01E-211B-47E1-B52B-9798B78CA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7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1873EEF3-0B39-4DD0-BAD3-B368D8E67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112F8A3-DCA2-4495-B11B-A5177E62D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C828ABF-A0C5-4B7C-8809-50A0E5148792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11 : 23 AM </a:t>
            </a:r>
          </a:p>
        </p:txBody>
      </p:sp>
      <p:pic>
        <p:nvPicPr>
          <p:cNvPr id="8" name="Graphique 7" descr="Sans fil">
            <a:extLst>
              <a:ext uri="{FF2B5EF4-FFF2-40B4-BE49-F238E27FC236}">
                <a16:creationId xmlns:a16="http://schemas.microsoft.com/office/drawing/2014/main" id="{715F7E62-6A9D-4E4B-91F1-84987FB86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9" name="Graphique 8" descr="Batterie pleine">
            <a:extLst>
              <a:ext uri="{FF2B5EF4-FFF2-40B4-BE49-F238E27FC236}">
                <a16:creationId xmlns:a16="http://schemas.microsoft.com/office/drawing/2014/main" id="{D3CDC0D1-C8EF-490F-B1AC-0BADCC5B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10" name="Graphique 9" descr="Synchronisation avec le cloud">
            <a:extLst>
              <a:ext uri="{FF2B5EF4-FFF2-40B4-BE49-F238E27FC236}">
                <a16:creationId xmlns:a16="http://schemas.microsoft.com/office/drawing/2014/main" id="{CD332B3E-976E-424B-9B01-391F280A84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9341852-072E-4DA8-8572-F494A5445443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menus</a:t>
            </a:r>
          </a:p>
        </p:txBody>
      </p:sp>
      <p:sp>
        <p:nvSpPr>
          <p:cNvPr id="12" name="Bouton d’action : accueil 11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0CF3878-E911-4D59-8A3F-DF062D02079A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8">
            <a:extLst>
              <a:ext uri="{FF2B5EF4-FFF2-40B4-BE49-F238E27FC236}">
                <a16:creationId xmlns:a16="http://schemas.microsoft.com/office/drawing/2014/main" id="{B7781F1B-BD16-4460-9454-7A71EDBF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74673"/>
              </p:ext>
            </p:extLst>
          </p:nvPr>
        </p:nvGraphicFramePr>
        <p:xfrm>
          <a:off x="4300965" y="2650289"/>
          <a:ext cx="4111200" cy="10337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0400">
                  <a:extLst>
                    <a:ext uri="{9D8B030D-6E8A-4147-A177-3AD203B41FA5}">
                      <a16:colId xmlns:a16="http://schemas.microsoft.com/office/drawing/2014/main" val="1912580047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587524256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1564327297"/>
                    </a:ext>
                  </a:extLst>
                </a:gridCol>
              </a:tblGrid>
              <a:tr h="344580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05778"/>
                  </a:ext>
                </a:extLst>
              </a:tr>
              <a:tr h="344580">
                <a:tc>
                  <a:txBody>
                    <a:bodyPr/>
                    <a:lstStyle/>
                    <a:p>
                      <a:pPr algn="just"/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Meal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-to-</a:t>
                      </a:r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</a:t>
                      </a:r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10594"/>
                  </a:ext>
                </a:extLst>
              </a:tr>
              <a:tr h="344580"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02325"/>
                  </a:ext>
                </a:extLst>
              </a:tr>
            </a:tbl>
          </a:graphicData>
        </a:graphic>
      </p:graphicFrame>
      <p:graphicFrame>
        <p:nvGraphicFramePr>
          <p:cNvPr id="14" name="Tableau 8">
            <a:extLst>
              <a:ext uri="{FF2B5EF4-FFF2-40B4-BE49-F238E27FC236}">
                <a16:creationId xmlns:a16="http://schemas.microsoft.com/office/drawing/2014/main" id="{8E74BF27-B1C6-4D05-8868-FFB4FAB4E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6282"/>
              </p:ext>
            </p:extLst>
          </p:nvPr>
        </p:nvGraphicFramePr>
        <p:xfrm>
          <a:off x="4300967" y="4187416"/>
          <a:ext cx="4111200" cy="95480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27800">
                  <a:extLst>
                    <a:ext uri="{9D8B030D-6E8A-4147-A177-3AD203B41FA5}">
                      <a16:colId xmlns:a16="http://schemas.microsoft.com/office/drawing/2014/main" val="448707280"/>
                    </a:ext>
                  </a:extLst>
                </a:gridCol>
                <a:gridCol w="1027800">
                  <a:extLst>
                    <a:ext uri="{9D8B030D-6E8A-4147-A177-3AD203B41FA5}">
                      <a16:colId xmlns:a16="http://schemas.microsoft.com/office/drawing/2014/main" val="388711704"/>
                    </a:ext>
                  </a:extLst>
                </a:gridCol>
                <a:gridCol w="1027800">
                  <a:extLst>
                    <a:ext uri="{9D8B030D-6E8A-4147-A177-3AD203B41FA5}">
                      <a16:colId xmlns:a16="http://schemas.microsoft.com/office/drawing/2014/main" val="1074748339"/>
                    </a:ext>
                  </a:extLst>
                </a:gridCol>
                <a:gridCol w="1027800">
                  <a:extLst>
                    <a:ext uri="{9D8B030D-6E8A-4147-A177-3AD203B41FA5}">
                      <a16:colId xmlns:a16="http://schemas.microsoft.com/office/drawing/2014/main" val="3410405940"/>
                    </a:ext>
                  </a:extLst>
                </a:gridCol>
              </a:tblGrid>
              <a:tr h="35167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05778"/>
                  </a:ext>
                </a:extLst>
              </a:tr>
              <a:tr h="23436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10594"/>
                  </a:ext>
                </a:extLst>
              </a:tr>
              <a:tr h="35167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02325"/>
                  </a:ext>
                </a:extLst>
              </a:tr>
            </a:tbl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DB483D9F-B374-49DF-A5E9-7705BA4CCDFC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43DD31C-514E-4835-B651-8AA738E64387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394B3EF2-5445-4FC2-89D8-01D6F66CB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24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45CD6B36-A125-4164-A2EE-1310696D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D4ED250-793E-4893-9B75-10983F7E8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145790-888C-48D2-B480-17988B5EB8D1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11 : 23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1AF05B43-F848-4500-A6FA-A2339E6DB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2EDB0F12-A7F6-4ABF-A954-42B02CAA1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18452B0A-43B0-4518-B57D-698F87D66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9EBBCD3-A003-40C4-B5BA-B319A6CFECD7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5C8EF5-BA58-47AD-9D61-81F4E4780880}"/>
              </a:ext>
            </a:extLst>
          </p:cNvPr>
          <p:cNvSpPr txBox="1"/>
          <p:nvPr/>
        </p:nvSpPr>
        <p:spPr>
          <a:xfrm>
            <a:off x="4310799" y="2360052"/>
            <a:ext cx="41111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Not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 minutes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Not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Las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!!!!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Last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phone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– 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crush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the bal – Last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 Emergency </a:t>
            </a:r>
            <a:r>
              <a:rPr lang="fr-FR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Last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uton d’action : accueil 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D4DF4112-0319-4885-835F-EF5F98AFEC93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hlinkClick r:id="rId12" action="ppaction://hlinksldjump"/>
            <a:extLst>
              <a:ext uri="{FF2B5EF4-FFF2-40B4-BE49-F238E27FC236}">
                <a16:creationId xmlns:a16="http://schemas.microsoft.com/office/drawing/2014/main" id="{B55E64FE-3227-4D9B-9783-E95D165F3FE4}"/>
              </a:ext>
            </a:extLst>
          </p:cNvPr>
          <p:cNvSpPr/>
          <p:nvPr/>
        </p:nvSpPr>
        <p:spPr>
          <a:xfrm>
            <a:off x="7389404" y="2478115"/>
            <a:ext cx="679269" cy="14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hlinkClick r:id="rId13" action="ppaction://hlinksldjump"/>
            <a:extLst>
              <a:ext uri="{FF2B5EF4-FFF2-40B4-BE49-F238E27FC236}">
                <a16:creationId xmlns:a16="http://schemas.microsoft.com/office/drawing/2014/main" id="{CDFD31D8-68AA-48AB-B558-EA8C8AB43D9D}"/>
              </a:ext>
            </a:extLst>
          </p:cNvPr>
          <p:cNvSpPr/>
          <p:nvPr/>
        </p:nvSpPr>
        <p:spPr>
          <a:xfrm>
            <a:off x="7729038" y="2848585"/>
            <a:ext cx="679269" cy="14316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hlinkClick r:id="rId13" action="ppaction://hlinksldjump"/>
            <a:extLst>
              <a:ext uri="{FF2B5EF4-FFF2-40B4-BE49-F238E27FC236}">
                <a16:creationId xmlns:a16="http://schemas.microsoft.com/office/drawing/2014/main" id="{A044EB71-8917-483C-8CE7-9895A1405E3E}"/>
              </a:ext>
            </a:extLst>
          </p:cNvPr>
          <p:cNvSpPr/>
          <p:nvPr/>
        </p:nvSpPr>
        <p:spPr>
          <a:xfrm>
            <a:off x="6122127" y="2424019"/>
            <a:ext cx="679269" cy="14316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hlinkClick r:id="rId12" action="ppaction://hlinksldjump"/>
            <a:extLst>
              <a:ext uri="{FF2B5EF4-FFF2-40B4-BE49-F238E27FC236}">
                <a16:creationId xmlns:a16="http://schemas.microsoft.com/office/drawing/2014/main" id="{5155D6F8-1C3E-428E-8206-F3604064A9AE}"/>
              </a:ext>
            </a:extLst>
          </p:cNvPr>
          <p:cNvSpPr/>
          <p:nvPr/>
        </p:nvSpPr>
        <p:spPr>
          <a:xfrm>
            <a:off x="6185099" y="2967607"/>
            <a:ext cx="679269" cy="14316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A7C7EA0-FADB-40B8-B2E5-BA010CC4A197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96848B8-83B9-4BD9-9FA6-037168F2C41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Image 1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14632C8-01F2-4E64-B330-A07A39B7A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16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D4A305DC-3717-42B5-8164-905358937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CBB30AC-B92A-4883-96BF-1097B8F9B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E280F5-308A-4274-AD33-C5441B677FA8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11 : 24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1E167470-E7A3-4099-9F25-3D1370B5B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BC2772C2-B1BD-45F6-B3AF-4A71F2E2D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676D3940-50A6-455E-8475-F4C44B510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6DEF903-0040-470A-8417-523DF4D07DB2}"/>
              </a:ext>
            </a:extLst>
          </p:cNvPr>
          <p:cNvSpPr txBox="1"/>
          <p:nvPr/>
        </p:nvSpPr>
        <p:spPr>
          <a:xfrm>
            <a:off x="4310800" y="2714827"/>
            <a:ext cx="4111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Not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 travail sur le pigment de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luteus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est encore en cours, mais votre intervention a été décisive !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Merci pour ce que vous faites. L’UNSC ira plus loin grâce à vous !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B.G.FAURIE</a:t>
            </a:r>
          </a:p>
        </p:txBody>
      </p:sp>
      <p:sp>
        <p:nvSpPr>
          <p:cNvPr id="10" name="Bouton d’action : accueil 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D7DF6C1-A5AC-417B-B953-3AC83B6CD62E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hlinkClick r:id="rId12" action="ppaction://hlinksldjump"/>
            <a:extLst>
              <a:ext uri="{FF2B5EF4-FFF2-40B4-BE49-F238E27FC236}">
                <a16:creationId xmlns:a16="http://schemas.microsoft.com/office/drawing/2014/main" id="{3DF0FFE4-A159-4239-A3AD-3E993D52A890}"/>
              </a:ext>
            </a:extLst>
          </p:cNvPr>
          <p:cNvSpPr/>
          <p:nvPr/>
        </p:nvSpPr>
        <p:spPr>
          <a:xfrm>
            <a:off x="7167154" y="2782915"/>
            <a:ext cx="679269" cy="14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2849BD5-802A-4D3D-A193-0512F7C70C5C}"/>
              </a:ext>
            </a:extLst>
          </p:cNvPr>
          <p:cNvSpPr/>
          <p:nvPr/>
        </p:nvSpPr>
        <p:spPr>
          <a:xfrm>
            <a:off x="4426638" y="4598319"/>
            <a:ext cx="946552" cy="15675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DE9ADAE-B65F-430C-8474-1554133DB50D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B8E9BB9-09AA-4B98-A90F-4D94C7308556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4727236C-EEB4-4DA9-B82F-FC4DDF68F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0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D4A305DC-3717-42B5-8164-905358937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01876" y="0"/>
            <a:ext cx="5864419" cy="690135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CBB30AC-B92A-4883-96BF-1097B8F9B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E280F5-308A-4274-AD33-C5441B677FA8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11 : 25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1E167470-E7A3-4099-9F25-3D1370B5B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BC2772C2-B1BD-45F6-B3AF-4A71F2E2D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676D3940-50A6-455E-8475-F4C44B510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6DEF903-0040-470A-8417-523DF4D07DB2}"/>
              </a:ext>
            </a:extLst>
          </p:cNvPr>
          <p:cNvSpPr txBox="1"/>
          <p:nvPr/>
        </p:nvSpPr>
        <p:spPr>
          <a:xfrm>
            <a:off x="4215002" y="2192311"/>
            <a:ext cx="41111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Not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 minutes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Je préfère passer par ce canal privé plutôt que de me rendre chez le médecin…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J’ai la diarrhée depuis une semaine ! Vous pouvez pas faire quelque chose pour moi, discrètement…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Commencez déjà par voir si l’eau de la station n’est pas contaminée par quelque chose, une bactérie intestinale par exemple. Les filtres sont peut-être saturés, et certaines sont passées !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Ou alors, les gars de la maintenance se sont gourés dans les doses de chlore. En cas de problème de contamination, il faudra vérifier ça aussi !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Cette vidéo pourra vous informer sur le fonctionnement du traitement de l’eau sur la station !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Bon courage !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B.G.FAURIE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uton d’action : accueil 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D7DF6C1-A5AC-417B-B953-3AC83B6CD62E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hlinkClick r:id="rId12" action="ppaction://hlinksldjump"/>
            <a:extLst>
              <a:ext uri="{FF2B5EF4-FFF2-40B4-BE49-F238E27FC236}">
                <a16:creationId xmlns:a16="http://schemas.microsoft.com/office/drawing/2014/main" id="{3DF0FFE4-A159-4239-A3AD-3E993D52A890}"/>
              </a:ext>
            </a:extLst>
          </p:cNvPr>
          <p:cNvSpPr/>
          <p:nvPr/>
        </p:nvSpPr>
        <p:spPr>
          <a:xfrm>
            <a:off x="7167154" y="2782915"/>
            <a:ext cx="679269" cy="14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hlinkClick r:id="rId13"/>
            <a:extLst>
              <a:ext uri="{FF2B5EF4-FFF2-40B4-BE49-F238E27FC236}">
                <a16:creationId xmlns:a16="http://schemas.microsoft.com/office/drawing/2014/main" id="{41796D3B-169C-4EEC-9BCD-2D5A2C137538}"/>
              </a:ext>
            </a:extLst>
          </p:cNvPr>
          <p:cNvSpPr/>
          <p:nvPr/>
        </p:nvSpPr>
        <p:spPr>
          <a:xfrm>
            <a:off x="4305665" y="4820558"/>
            <a:ext cx="792000" cy="14316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00A0678-E9A1-451A-9D00-DF479E0440B8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2AB6B2C-6884-4E15-B762-407926516426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Image 14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EDCDF87B-65BC-422C-8E96-FEE662F8C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9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6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60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227</TotalTime>
  <Words>575</Words>
  <Application>Microsoft Office PowerPoint</Application>
  <PresentationFormat>Grand écran</PresentationFormat>
  <Paragraphs>134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Calisto MT</vt:lpstr>
      <vt:lpstr>Wingdings</vt:lpstr>
      <vt:lpstr>Wingdings 2</vt:lpstr>
      <vt:lpstr>Ardoise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Pouleto</cp:lastModifiedBy>
  <cp:revision>5</cp:revision>
  <dcterms:created xsi:type="dcterms:W3CDTF">2020-02-09T19:43:18Z</dcterms:created>
  <dcterms:modified xsi:type="dcterms:W3CDTF">2020-05-12T12:39:01Z</dcterms:modified>
</cp:coreProperties>
</file>