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6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3D3D3D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7E13B3-5087-4899-9D66-0384E55736EC}" v="340" dt="2020-05-12T14:37:07.258"/>
    <p1510:client id="{E220C59F-80E2-4E2C-993E-5C07C54FEBE7}" v="8" dt="2020-05-12T12:38:59.6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13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rand Pouleto" userId="8488cefa11e3b03d" providerId="LiveId" clId="{590855CF-41A6-495F-B309-EDD0D43EE49D}"/>
    <pc:docChg chg="modSld">
      <pc:chgData name="Bertrand Pouleto" userId="8488cefa11e3b03d" providerId="LiveId" clId="{590855CF-41A6-495F-B309-EDD0D43EE49D}" dt="2020-02-26T09:35:11.799" v="267" actId="113"/>
      <pc:docMkLst>
        <pc:docMk/>
      </pc:docMkLst>
      <pc:sldChg chg="modSp modAnim">
        <pc:chgData name="Bertrand Pouleto" userId="8488cefa11e3b03d" providerId="LiveId" clId="{590855CF-41A6-495F-B309-EDD0D43EE49D}" dt="2020-02-26T09:35:11.799" v="267" actId="113"/>
        <pc:sldMkLst>
          <pc:docMk/>
          <pc:sldMk cId="994073388" sldId="262"/>
        </pc:sldMkLst>
        <pc:spChg chg="mod">
          <ac:chgData name="Bertrand Pouleto" userId="8488cefa11e3b03d" providerId="LiveId" clId="{590855CF-41A6-495F-B309-EDD0D43EE49D}" dt="2020-02-26T09:34:20.771" v="256" actId="1035"/>
          <ac:spMkLst>
            <pc:docMk/>
            <pc:sldMk cId="994073388" sldId="262"/>
            <ac:spMk id="8" creationId="{F2849BD5-802A-4D3D-A193-0512F7C70C5C}"/>
          </ac:spMkLst>
        </pc:spChg>
        <pc:spChg chg="mod">
          <ac:chgData name="Bertrand Pouleto" userId="8488cefa11e3b03d" providerId="LiveId" clId="{590855CF-41A6-495F-B309-EDD0D43EE49D}" dt="2020-02-26T09:35:11.799" v="267" actId="113"/>
          <ac:spMkLst>
            <pc:docMk/>
            <pc:sldMk cId="994073388" sldId="262"/>
            <ac:spMk id="9" creationId="{76DEF903-0040-470A-8417-523DF4D07DB2}"/>
          </ac:spMkLst>
        </pc:spChg>
        <pc:picChg chg="mod modCrop">
          <ac:chgData name="Bertrand Pouleto" userId="8488cefa11e3b03d" providerId="LiveId" clId="{590855CF-41A6-495F-B309-EDD0D43EE49D}" dt="2020-02-26T09:34:52.914" v="265" actId="1076"/>
          <ac:picMkLst>
            <pc:docMk/>
            <pc:sldMk cId="994073388" sldId="262"/>
            <ac:picMk id="12" creationId="{DFABCB67-09C5-4FCE-A6B7-A8C2A5C6D1A6}"/>
          </ac:picMkLst>
        </pc:picChg>
      </pc:sldChg>
      <pc:sldChg chg="modSp modAnim">
        <pc:chgData name="Bertrand Pouleto" userId="8488cefa11e3b03d" providerId="LiveId" clId="{590855CF-41A6-495F-B309-EDD0D43EE49D}" dt="2020-02-26T09:28:53.678" v="12" actId="20577"/>
        <pc:sldMkLst>
          <pc:docMk/>
          <pc:sldMk cId="1064968851" sldId="263"/>
        </pc:sldMkLst>
        <pc:spChg chg="mod">
          <ac:chgData name="Bertrand Pouleto" userId="8488cefa11e3b03d" providerId="LiveId" clId="{590855CF-41A6-495F-B309-EDD0D43EE49D}" dt="2020-02-26T09:28:53.678" v="12" actId="20577"/>
          <ac:spMkLst>
            <pc:docMk/>
            <pc:sldMk cId="1064968851" sldId="263"/>
            <ac:spMk id="9" creationId="{76DEF903-0040-470A-8417-523DF4D07DB2}"/>
          </ac:spMkLst>
        </pc:spChg>
      </pc:sldChg>
    </pc:docChg>
  </pc:docChgLst>
  <pc:docChgLst>
    <pc:chgData name="Bertrand Pouleto" userId="8488cefa11e3b03d" providerId="LiveId" clId="{187E13B3-5087-4899-9D66-0384E55736EC}"/>
    <pc:docChg chg="undo custSel addSld delSld modSld modShowInfo">
      <pc:chgData name="Bertrand Pouleto" userId="8488cefa11e3b03d" providerId="LiveId" clId="{187E13B3-5087-4899-9D66-0384E55736EC}" dt="2020-05-12T14:37:07.258" v="1420" actId="20577"/>
      <pc:docMkLst>
        <pc:docMk/>
      </pc:docMkLst>
      <pc:sldChg chg="modSp del">
        <pc:chgData name="Bertrand Pouleto" userId="8488cefa11e3b03d" providerId="LiveId" clId="{187E13B3-5087-4899-9D66-0384E55736EC}" dt="2020-05-12T13:36:58.657" v="77" actId="47"/>
        <pc:sldMkLst>
          <pc:docMk/>
          <pc:sldMk cId="1281452370" sldId="257"/>
        </pc:sldMkLst>
        <pc:spChg chg="mod">
          <ac:chgData name="Bertrand Pouleto" userId="8488cefa11e3b03d" providerId="LiveId" clId="{187E13B3-5087-4899-9D66-0384E55736EC}" dt="2020-05-12T13:36:19.195" v="68" actId="20577"/>
          <ac:spMkLst>
            <pc:docMk/>
            <pc:sldMk cId="1281452370" sldId="257"/>
            <ac:spMk id="5" creationId="{8C0A2E04-33CB-437F-95F0-892B36B1C63B}"/>
          </ac:spMkLst>
        </pc:spChg>
      </pc:sldChg>
      <pc:sldChg chg="modSp del mod">
        <pc:chgData name="Bertrand Pouleto" userId="8488cefa11e3b03d" providerId="LiveId" clId="{187E13B3-5087-4899-9D66-0384E55736EC}" dt="2020-05-12T13:37:01.472" v="78" actId="47"/>
        <pc:sldMkLst>
          <pc:docMk/>
          <pc:sldMk cId="3122706506" sldId="258"/>
        </pc:sldMkLst>
        <pc:spChg chg="mod">
          <ac:chgData name="Bertrand Pouleto" userId="8488cefa11e3b03d" providerId="LiveId" clId="{187E13B3-5087-4899-9D66-0384E55736EC}" dt="2020-05-12T13:36:29.225" v="76" actId="20577"/>
          <ac:spMkLst>
            <pc:docMk/>
            <pc:sldMk cId="3122706506" sldId="258"/>
            <ac:spMk id="4" creationId="{65710522-C860-46E6-8C54-9F0357402317}"/>
          </ac:spMkLst>
        </pc:spChg>
      </pc:sldChg>
      <pc:sldChg chg="del">
        <pc:chgData name="Bertrand Pouleto" userId="8488cefa11e3b03d" providerId="LiveId" clId="{187E13B3-5087-4899-9D66-0384E55736EC}" dt="2020-05-12T13:37:02.655" v="79" actId="47"/>
        <pc:sldMkLst>
          <pc:docMk/>
          <pc:sldMk cId="3931243535" sldId="259"/>
        </pc:sldMkLst>
      </pc:sldChg>
      <pc:sldChg chg="delSp modSp mod">
        <pc:chgData name="Bertrand Pouleto" userId="8488cefa11e3b03d" providerId="LiveId" clId="{187E13B3-5087-4899-9D66-0384E55736EC}" dt="2020-05-12T13:35:36.710" v="44" actId="20577"/>
        <pc:sldMkLst>
          <pc:docMk/>
          <pc:sldMk cId="2239160735" sldId="260"/>
        </pc:sldMkLst>
        <pc:spChg chg="mod">
          <ac:chgData name="Bertrand Pouleto" userId="8488cefa11e3b03d" providerId="LiveId" clId="{187E13B3-5087-4899-9D66-0384E55736EC}" dt="2020-05-12T13:35:36.710" v="44" actId="20577"/>
          <ac:spMkLst>
            <pc:docMk/>
            <pc:sldMk cId="2239160735" sldId="260"/>
            <ac:spMk id="9" creationId="{5B5C8EF5-BA58-47AD-9D61-81F4E4780880}"/>
          </ac:spMkLst>
        </pc:spChg>
        <pc:spChg chg="del">
          <ac:chgData name="Bertrand Pouleto" userId="8488cefa11e3b03d" providerId="LiveId" clId="{187E13B3-5087-4899-9D66-0384E55736EC}" dt="2020-05-12T13:34:58.112" v="4" actId="478"/>
          <ac:spMkLst>
            <pc:docMk/>
            <pc:sldMk cId="2239160735" sldId="260"/>
            <ac:spMk id="14" creationId="{A044EB71-8917-483C-8CE7-9895A1405E3E}"/>
          </ac:spMkLst>
        </pc:spChg>
        <pc:spChg chg="del">
          <ac:chgData name="Bertrand Pouleto" userId="8488cefa11e3b03d" providerId="LiveId" clId="{187E13B3-5087-4899-9D66-0384E55736EC}" dt="2020-05-12T13:34:57.162" v="3" actId="478"/>
          <ac:spMkLst>
            <pc:docMk/>
            <pc:sldMk cId="2239160735" sldId="260"/>
            <ac:spMk id="15" creationId="{5155D6F8-1C3E-428E-8206-F3604064A9AE}"/>
          </ac:spMkLst>
        </pc:spChg>
      </pc:sldChg>
      <pc:sldChg chg="addSp delSp modSp mod">
        <pc:chgData name="Bertrand Pouleto" userId="8488cefa11e3b03d" providerId="LiveId" clId="{187E13B3-5087-4899-9D66-0384E55736EC}" dt="2020-05-12T13:56:35.270" v="1137"/>
        <pc:sldMkLst>
          <pc:docMk/>
          <pc:sldMk cId="3154678523" sldId="261"/>
        </pc:sldMkLst>
        <pc:spChg chg="del">
          <ac:chgData name="Bertrand Pouleto" userId="8488cefa11e3b03d" providerId="LiveId" clId="{187E13B3-5087-4899-9D66-0384E55736EC}" dt="2020-05-12T13:34:45.385" v="2" actId="478"/>
          <ac:spMkLst>
            <pc:docMk/>
            <pc:sldMk cId="3154678523" sldId="261"/>
            <ac:spMk id="15" creationId="{2D53FF58-D4F5-4DF7-B5FD-670FC57D6E70}"/>
          </ac:spMkLst>
        </pc:spChg>
        <pc:spChg chg="mod">
          <ac:chgData name="Bertrand Pouleto" userId="8488cefa11e3b03d" providerId="LiveId" clId="{187E13B3-5087-4899-9D66-0384E55736EC}" dt="2020-05-12T13:36:05.002" v="58" actId="20577"/>
          <ac:spMkLst>
            <pc:docMk/>
            <pc:sldMk cId="3154678523" sldId="261"/>
            <ac:spMk id="16" creationId="{E89BAA08-CEA2-4810-A234-E60395B8AB28}"/>
          </ac:spMkLst>
        </pc:spChg>
        <pc:spChg chg="add mod">
          <ac:chgData name="Bertrand Pouleto" userId="8488cefa11e3b03d" providerId="LiveId" clId="{187E13B3-5087-4899-9D66-0384E55736EC}" dt="2020-05-12T13:56:35.270" v="1137"/>
          <ac:spMkLst>
            <pc:docMk/>
            <pc:sldMk cId="3154678523" sldId="261"/>
            <ac:spMk id="23" creationId="{E3271DC8-5DB6-41E2-B5E2-307C5489E6CB}"/>
          </ac:spMkLst>
        </pc:spChg>
        <pc:spChg chg="add mod">
          <ac:chgData name="Bertrand Pouleto" userId="8488cefa11e3b03d" providerId="LiveId" clId="{187E13B3-5087-4899-9D66-0384E55736EC}" dt="2020-05-12T13:40:11.200" v="134" actId="207"/>
          <ac:spMkLst>
            <pc:docMk/>
            <pc:sldMk cId="3154678523" sldId="261"/>
            <ac:spMk id="26" creationId="{DE614EB2-5383-46EF-817B-A8D0C35F281E}"/>
          </ac:spMkLst>
        </pc:spChg>
        <pc:spChg chg="add mod">
          <ac:chgData name="Bertrand Pouleto" userId="8488cefa11e3b03d" providerId="LiveId" clId="{187E13B3-5087-4899-9D66-0384E55736EC}" dt="2020-05-12T13:40:11.200" v="134" actId="207"/>
          <ac:spMkLst>
            <pc:docMk/>
            <pc:sldMk cId="3154678523" sldId="261"/>
            <ac:spMk id="27" creationId="{0BE280D7-61DF-4948-BCB6-BD9C2E27DE86}"/>
          </ac:spMkLst>
        </pc:spChg>
        <pc:spChg chg="add mod">
          <ac:chgData name="Bertrand Pouleto" userId="8488cefa11e3b03d" providerId="LiveId" clId="{187E13B3-5087-4899-9D66-0384E55736EC}" dt="2020-05-12T13:40:11.200" v="134" actId="207"/>
          <ac:spMkLst>
            <pc:docMk/>
            <pc:sldMk cId="3154678523" sldId="261"/>
            <ac:spMk id="28" creationId="{99FA41AB-15FD-4BDB-839F-0FDF6E9769EC}"/>
          </ac:spMkLst>
        </pc:spChg>
        <pc:picChg chg="mod">
          <ac:chgData name="Bertrand Pouleto" userId="8488cefa11e3b03d" providerId="LiveId" clId="{187E13B3-5087-4899-9D66-0384E55736EC}" dt="2020-05-12T13:38:42.798" v="105" actId="1076"/>
          <ac:picMkLst>
            <pc:docMk/>
            <pc:sldMk cId="3154678523" sldId="261"/>
            <ac:picMk id="9" creationId="{3A36CA2A-5929-4D59-80DC-FABF3754D525}"/>
          </ac:picMkLst>
        </pc:picChg>
        <pc:picChg chg="add mod">
          <ac:chgData name="Bertrand Pouleto" userId="8488cefa11e3b03d" providerId="LiveId" clId="{187E13B3-5087-4899-9D66-0384E55736EC}" dt="2020-05-12T13:38:58.045" v="108" actId="207"/>
          <ac:picMkLst>
            <pc:docMk/>
            <pc:sldMk cId="3154678523" sldId="261"/>
            <ac:picMk id="25" creationId="{21BA2940-EE17-439B-9A43-53A4F30461A4}"/>
          </ac:picMkLst>
        </pc:picChg>
      </pc:sldChg>
      <pc:sldChg chg="del">
        <pc:chgData name="Bertrand Pouleto" userId="8488cefa11e3b03d" providerId="LiveId" clId="{187E13B3-5087-4899-9D66-0384E55736EC}" dt="2020-05-12T13:41:24.301" v="140" actId="47"/>
        <pc:sldMkLst>
          <pc:docMk/>
          <pc:sldMk cId="994073388" sldId="262"/>
        </pc:sldMkLst>
      </pc:sldChg>
      <pc:sldChg chg="addSp delSp modSp add mod modAnim">
        <pc:chgData name="Bertrand Pouleto" userId="8488cefa11e3b03d" providerId="LiveId" clId="{187E13B3-5087-4899-9D66-0384E55736EC}" dt="2020-05-12T14:37:07.258" v="1420" actId="20577"/>
        <pc:sldMkLst>
          <pc:docMk/>
          <pc:sldMk cId="3503971041" sldId="262"/>
        </pc:sldMkLst>
        <pc:spChg chg="del">
          <ac:chgData name="Bertrand Pouleto" userId="8488cefa11e3b03d" providerId="LiveId" clId="{187E13B3-5087-4899-9D66-0384E55736EC}" dt="2020-05-12T13:43:07.721" v="210" actId="478"/>
          <ac:spMkLst>
            <pc:docMk/>
            <pc:sldMk cId="3503971041" sldId="262"/>
            <ac:spMk id="8" creationId="{F9EBBCD3-A003-40C4-B5BA-B319A6CFECD7}"/>
          </ac:spMkLst>
        </pc:spChg>
        <pc:spChg chg="del">
          <ac:chgData name="Bertrand Pouleto" userId="8488cefa11e3b03d" providerId="LiveId" clId="{187E13B3-5087-4899-9D66-0384E55736EC}" dt="2020-05-12T13:43:10.008" v="211" actId="478"/>
          <ac:spMkLst>
            <pc:docMk/>
            <pc:sldMk cId="3503971041" sldId="262"/>
            <ac:spMk id="9" creationId="{5B5C8EF5-BA58-47AD-9D61-81F4E4780880}"/>
          </ac:spMkLst>
        </pc:spChg>
        <pc:spChg chg="add mod">
          <ac:chgData name="Bertrand Pouleto" userId="8488cefa11e3b03d" providerId="LiveId" clId="{187E13B3-5087-4899-9D66-0384E55736EC}" dt="2020-05-12T13:44:02.936" v="275" actId="1035"/>
          <ac:spMkLst>
            <pc:docMk/>
            <pc:sldMk cId="3503971041" sldId="262"/>
            <ac:spMk id="11" creationId="{C51F8124-098D-4465-BE4B-CA4B7CF92FB3}"/>
          </ac:spMkLst>
        </pc:spChg>
        <pc:spChg chg="add mod">
          <ac:chgData name="Bertrand Pouleto" userId="8488cefa11e3b03d" providerId="LiveId" clId="{187E13B3-5087-4899-9D66-0384E55736EC}" dt="2020-05-12T14:37:07.258" v="1420" actId="20577"/>
          <ac:spMkLst>
            <pc:docMk/>
            <pc:sldMk cId="3503971041" sldId="262"/>
            <ac:spMk id="14" creationId="{C89EE230-FEA2-4EE7-B413-B6C77B34D814}"/>
          </ac:spMkLst>
        </pc:spChg>
        <pc:spChg chg="add del mod">
          <ac:chgData name="Bertrand Pouleto" userId="8488cefa11e3b03d" providerId="LiveId" clId="{187E13B3-5087-4899-9D66-0384E55736EC}" dt="2020-05-12T13:53:09.136" v="1096" actId="478"/>
          <ac:spMkLst>
            <pc:docMk/>
            <pc:sldMk cId="3503971041" sldId="262"/>
            <ac:spMk id="15" creationId="{9E1F6A71-3DF2-4EE8-B51B-45FFCB50C68E}"/>
          </ac:spMkLst>
        </pc:spChg>
        <pc:spChg chg="add del mod">
          <ac:chgData name="Bertrand Pouleto" userId="8488cefa11e3b03d" providerId="LiveId" clId="{187E13B3-5087-4899-9D66-0384E55736EC}" dt="2020-05-12T14:17:21.967" v="1261" actId="478"/>
          <ac:spMkLst>
            <pc:docMk/>
            <pc:sldMk cId="3503971041" sldId="262"/>
            <ac:spMk id="19" creationId="{9D24BD78-2E2E-4574-8EF5-6FC5DF25EE65}"/>
          </ac:spMkLst>
        </pc:spChg>
        <pc:spChg chg="add mod ord">
          <ac:chgData name="Bertrand Pouleto" userId="8488cefa11e3b03d" providerId="LiveId" clId="{187E13B3-5087-4899-9D66-0384E55736EC}" dt="2020-05-12T14:22:10.463" v="1311"/>
          <ac:spMkLst>
            <pc:docMk/>
            <pc:sldMk cId="3503971041" sldId="262"/>
            <ac:spMk id="20" creationId="{1BE5576B-185B-44BD-8F04-29C476ED9CFC}"/>
          </ac:spMkLst>
        </pc:spChg>
        <pc:spChg chg="add del mod">
          <ac:chgData name="Bertrand Pouleto" userId="8488cefa11e3b03d" providerId="LiveId" clId="{187E13B3-5087-4899-9D66-0384E55736EC}" dt="2020-05-12T14:22:46.978" v="1333" actId="478"/>
          <ac:spMkLst>
            <pc:docMk/>
            <pc:sldMk cId="3503971041" sldId="262"/>
            <ac:spMk id="21" creationId="{27EF4945-5F61-4F7B-98C5-1F6DDE3009B0}"/>
          </ac:spMkLst>
        </pc:spChg>
        <pc:picChg chg="add del mod">
          <ac:chgData name="Bertrand Pouleto" userId="8488cefa11e3b03d" providerId="LiveId" clId="{187E13B3-5087-4899-9D66-0384E55736EC}" dt="2020-05-12T14:17:30.851" v="1263" actId="478"/>
          <ac:picMkLst>
            <pc:docMk/>
            <pc:sldMk cId="3503971041" sldId="262"/>
            <ac:picMk id="1026" creationId="{E21CFCE2-A6CF-4D54-B657-BA9A6DA816AB}"/>
          </ac:picMkLst>
        </pc:picChg>
        <pc:picChg chg="add mod">
          <ac:chgData name="Bertrand Pouleto" userId="8488cefa11e3b03d" providerId="LiveId" clId="{187E13B3-5087-4899-9D66-0384E55736EC}" dt="2020-05-12T14:21:58.886" v="1310" actId="14100"/>
          <ac:picMkLst>
            <pc:docMk/>
            <pc:sldMk cId="3503971041" sldId="262"/>
            <ac:picMk id="1028" creationId="{64AB55D7-AA5B-4DE3-A675-C58EB7B17C9D}"/>
          </ac:picMkLst>
        </pc:picChg>
      </pc:sldChg>
      <pc:sldChg chg="delSp modSp add del mod modAnim">
        <pc:chgData name="Bertrand Pouleto" userId="8488cefa11e3b03d" providerId="LiveId" clId="{187E13B3-5087-4899-9D66-0384E55736EC}" dt="2020-05-12T13:42:58.104" v="208" actId="47"/>
        <pc:sldMkLst>
          <pc:docMk/>
          <pc:sldMk cId="1064968851" sldId="263"/>
        </pc:sldMkLst>
        <pc:spChg chg="mod">
          <ac:chgData name="Bertrand Pouleto" userId="8488cefa11e3b03d" providerId="LiveId" clId="{187E13B3-5087-4899-9D66-0384E55736EC}" dt="2020-05-12T13:42:31.661" v="183" actId="12788"/>
          <ac:spMkLst>
            <pc:docMk/>
            <pc:sldMk cId="1064968851" sldId="263"/>
            <ac:spMk id="9" creationId="{76DEF903-0040-470A-8417-523DF4D07DB2}"/>
          </ac:spMkLst>
        </pc:spChg>
        <pc:picChg chg="del mod">
          <ac:chgData name="Bertrand Pouleto" userId="8488cefa11e3b03d" providerId="LiveId" clId="{187E13B3-5087-4899-9D66-0384E55736EC}" dt="2020-05-12T13:42:56.230" v="207" actId="478"/>
          <ac:picMkLst>
            <pc:docMk/>
            <pc:sldMk cId="1064968851" sldId="263"/>
            <ac:picMk id="2" creationId="{D4A305DC-3717-42B5-8164-905358937276}"/>
          </ac:picMkLst>
        </pc:picChg>
      </pc:sldChg>
    </pc:docChg>
  </pc:docChgLst>
  <pc:docChgLst>
    <pc:chgData name="Bertrand Pouleto" userId="8488cefa11e3b03d" providerId="LiveId" clId="{83838877-C7A4-4128-A0E2-D6C85E2BC9F2}"/>
    <pc:docChg chg="undo custSel modSld">
      <pc:chgData name="Bertrand Pouleto" userId="8488cefa11e3b03d" providerId="LiveId" clId="{83838877-C7A4-4128-A0E2-D6C85E2BC9F2}" dt="2020-02-27T14:46:38.311" v="1826"/>
      <pc:docMkLst>
        <pc:docMk/>
      </pc:docMkLst>
      <pc:sldChg chg="modSp">
        <pc:chgData name="Bertrand Pouleto" userId="8488cefa11e3b03d" providerId="LiveId" clId="{83838877-C7A4-4128-A0E2-D6C85E2BC9F2}" dt="2020-02-27T14:00:23.564" v="582" actId="20577"/>
        <pc:sldMkLst>
          <pc:docMk/>
          <pc:sldMk cId="1281452370" sldId="257"/>
        </pc:sldMkLst>
        <pc:spChg chg="mod">
          <ac:chgData name="Bertrand Pouleto" userId="8488cefa11e3b03d" providerId="LiveId" clId="{83838877-C7A4-4128-A0E2-D6C85E2BC9F2}" dt="2020-02-27T14:00:23.564" v="582" actId="20577"/>
          <ac:spMkLst>
            <pc:docMk/>
            <pc:sldMk cId="1281452370" sldId="257"/>
            <ac:spMk id="5" creationId="{8C0A2E04-33CB-437F-95F0-892B36B1C63B}"/>
          </ac:spMkLst>
        </pc:spChg>
      </pc:sldChg>
      <pc:sldChg chg="delSp modSp">
        <pc:chgData name="Bertrand Pouleto" userId="8488cefa11e3b03d" providerId="LiveId" clId="{83838877-C7A4-4128-A0E2-D6C85E2BC9F2}" dt="2020-02-27T14:00:31.739" v="590" actId="20577"/>
        <pc:sldMkLst>
          <pc:docMk/>
          <pc:sldMk cId="3122706506" sldId="258"/>
        </pc:sldMkLst>
        <pc:spChg chg="mod">
          <ac:chgData name="Bertrand Pouleto" userId="8488cefa11e3b03d" providerId="LiveId" clId="{83838877-C7A4-4128-A0E2-D6C85E2BC9F2}" dt="2020-02-27T14:00:31.739" v="590" actId="20577"/>
          <ac:spMkLst>
            <pc:docMk/>
            <pc:sldMk cId="3122706506" sldId="258"/>
            <ac:spMk id="4" creationId="{65710522-C860-46E6-8C54-9F0357402317}"/>
          </ac:spMkLst>
        </pc:spChg>
        <pc:spChg chg="mod">
          <ac:chgData name="Bertrand Pouleto" userId="8488cefa11e3b03d" providerId="LiveId" clId="{83838877-C7A4-4128-A0E2-D6C85E2BC9F2}" dt="2020-02-27T13:53:53.531" v="478" actId="113"/>
          <ac:spMkLst>
            <pc:docMk/>
            <pc:sldMk cId="3122706506" sldId="258"/>
            <ac:spMk id="11" creationId="{FFA9D366-1E8B-4E00-AA9B-3C5582B6695C}"/>
          </ac:spMkLst>
        </pc:spChg>
        <pc:picChg chg="del">
          <ac:chgData name="Bertrand Pouleto" userId="8488cefa11e3b03d" providerId="LiveId" clId="{83838877-C7A4-4128-A0E2-D6C85E2BC9F2}" dt="2020-02-27T13:49:54.442" v="3" actId="478"/>
          <ac:picMkLst>
            <pc:docMk/>
            <pc:sldMk cId="3122706506" sldId="258"/>
            <ac:picMk id="10" creationId="{AE5CAE7F-3114-46EC-A4E3-E5171987779C}"/>
          </ac:picMkLst>
        </pc:picChg>
        <pc:picChg chg="del">
          <ac:chgData name="Bertrand Pouleto" userId="8488cefa11e3b03d" providerId="LiveId" clId="{83838877-C7A4-4128-A0E2-D6C85E2BC9F2}" dt="2020-02-27T13:49:52.811" v="2" actId="478"/>
          <ac:picMkLst>
            <pc:docMk/>
            <pc:sldMk cId="3122706506" sldId="258"/>
            <ac:picMk id="14" creationId="{2378A150-5C82-48E6-AA18-21DEC08FC8EE}"/>
          </ac:picMkLst>
        </pc:picChg>
      </pc:sldChg>
      <pc:sldChg chg="modSp">
        <pc:chgData name="Bertrand Pouleto" userId="8488cefa11e3b03d" providerId="LiveId" clId="{83838877-C7A4-4128-A0E2-D6C85E2BC9F2}" dt="2020-02-27T14:00:07.156" v="566" actId="20577"/>
        <pc:sldMkLst>
          <pc:docMk/>
          <pc:sldMk cId="3931243535" sldId="259"/>
        </pc:sldMkLst>
        <pc:spChg chg="mod">
          <ac:chgData name="Bertrand Pouleto" userId="8488cefa11e3b03d" providerId="LiveId" clId="{83838877-C7A4-4128-A0E2-D6C85E2BC9F2}" dt="2020-02-27T14:00:07.156" v="566" actId="20577"/>
          <ac:spMkLst>
            <pc:docMk/>
            <pc:sldMk cId="3931243535" sldId="259"/>
            <ac:spMk id="7" creationId="{3C828ABF-A0C5-4B7C-8809-50A0E5148792}"/>
          </ac:spMkLst>
        </pc:spChg>
        <pc:graphicFrameChg chg="modGraphic">
          <ac:chgData name="Bertrand Pouleto" userId="8488cefa11e3b03d" providerId="LiveId" clId="{83838877-C7A4-4128-A0E2-D6C85E2BC9F2}" dt="2020-02-27T13:59:52.507" v="558" actId="123"/>
          <ac:graphicFrameMkLst>
            <pc:docMk/>
            <pc:sldMk cId="3931243535" sldId="259"/>
            <ac:graphicFrameMk id="13" creationId="{B7781F1B-BD16-4460-9454-7A71EDBF5995}"/>
          </ac:graphicFrameMkLst>
        </pc:graphicFrameChg>
        <pc:graphicFrameChg chg="mod modGraphic">
          <ac:chgData name="Bertrand Pouleto" userId="8488cefa11e3b03d" providerId="LiveId" clId="{83838877-C7A4-4128-A0E2-D6C85E2BC9F2}" dt="2020-02-27T13:59:48.636" v="557" actId="123"/>
          <ac:graphicFrameMkLst>
            <pc:docMk/>
            <pc:sldMk cId="3931243535" sldId="259"/>
            <ac:graphicFrameMk id="14" creationId="{8E74BF27-B1C6-4D05-8868-FFB4FAB4ED21}"/>
          </ac:graphicFrameMkLst>
        </pc:graphicFrameChg>
      </pc:sldChg>
      <pc:sldChg chg="addSp delSp modSp">
        <pc:chgData name="Bertrand Pouleto" userId="8488cefa11e3b03d" providerId="LiveId" clId="{83838877-C7A4-4128-A0E2-D6C85E2BC9F2}" dt="2020-02-27T14:45:10.943" v="1825"/>
        <pc:sldMkLst>
          <pc:docMk/>
          <pc:sldMk cId="2239160735" sldId="260"/>
        </pc:sldMkLst>
        <pc:spChg chg="mod">
          <ac:chgData name="Bertrand Pouleto" userId="8488cefa11e3b03d" providerId="LiveId" clId="{83838877-C7A4-4128-A0E2-D6C85E2BC9F2}" dt="2020-02-27T14:00:42.172" v="598" actId="20577"/>
          <ac:spMkLst>
            <pc:docMk/>
            <pc:sldMk cId="2239160735" sldId="260"/>
            <ac:spMk id="4" creationId="{4B145790-888C-48D2-B480-17988B5EB8D1}"/>
          </ac:spMkLst>
        </pc:spChg>
        <pc:spChg chg="mod">
          <ac:chgData name="Bertrand Pouleto" userId="8488cefa11e3b03d" providerId="LiveId" clId="{83838877-C7A4-4128-A0E2-D6C85E2BC9F2}" dt="2020-02-27T14:04:18.213" v="802" actId="6549"/>
          <ac:spMkLst>
            <pc:docMk/>
            <pc:sldMk cId="2239160735" sldId="260"/>
            <ac:spMk id="9" creationId="{5B5C8EF5-BA58-47AD-9D61-81F4E4780880}"/>
          </ac:spMkLst>
        </pc:spChg>
        <pc:spChg chg="del">
          <ac:chgData name="Bertrand Pouleto" userId="8488cefa11e3b03d" providerId="LiveId" clId="{83838877-C7A4-4128-A0E2-D6C85E2BC9F2}" dt="2020-02-27T14:02:02.114" v="673" actId="478"/>
          <ac:spMkLst>
            <pc:docMk/>
            <pc:sldMk cId="2239160735" sldId="260"/>
            <ac:spMk id="11" creationId="{1C5A0DAF-CA2F-4C26-BC5D-25F6EBDBDF74}"/>
          </ac:spMkLst>
        </pc:spChg>
        <pc:spChg chg="mod">
          <ac:chgData name="Bertrand Pouleto" userId="8488cefa11e3b03d" providerId="LiveId" clId="{83838877-C7A4-4128-A0E2-D6C85E2BC9F2}" dt="2020-02-27T14:01:00.154" v="602" actId="1076"/>
          <ac:spMkLst>
            <pc:docMk/>
            <pc:sldMk cId="2239160735" sldId="260"/>
            <ac:spMk id="13" creationId="{CDFD31D8-68AA-48AB-B558-EA8C8AB43D9D}"/>
          </ac:spMkLst>
        </pc:spChg>
        <pc:spChg chg="add mod">
          <ac:chgData name="Bertrand Pouleto" userId="8488cefa11e3b03d" providerId="LiveId" clId="{83838877-C7A4-4128-A0E2-D6C85E2BC9F2}" dt="2020-02-27T14:45:10.943" v="1825"/>
          <ac:spMkLst>
            <pc:docMk/>
            <pc:sldMk cId="2239160735" sldId="260"/>
            <ac:spMk id="14" creationId="{A044EB71-8917-483C-8CE7-9895A1405E3E}"/>
          </ac:spMkLst>
        </pc:spChg>
        <pc:spChg chg="add mod">
          <ac:chgData name="Bertrand Pouleto" userId="8488cefa11e3b03d" providerId="LiveId" clId="{83838877-C7A4-4128-A0E2-D6C85E2BC9F2}" dt="2020-02-27T14:45:02.118" v="1824"/>
          <ac:spMkLst>
            <pc:docMk/>
            <pc:sldMk cId="2239160735" sldId="260"/>
            <ac:spMk id="15" creationId="{5155D6F8-1C3E-428E-8206-F3604064A9AE}"/>
          </ac:spMkLst>
        </pc:spChg>
      </pc:sldChg>
      <pc:sldChg chg="modSp">
        <pc:chgData name="Bertrand Pouleto" userId="8488cefa11e3b03d" providerId="LiveId" clId="{83838877-C7A4-4128-A0E2-D6C85E2BC9F2}" dt="2020-02-27T14:04:28.235" v="804" actId="20577"/>
        <pc:sldMkLst>
          <pc:docMk/>
          <pc:sldMk cId="3154678523" sldId="261"/>
        </pc:sldMkLst>
        <pc:spChg chg="mod">
          <ac:chgData name="Bertrand Pouleto" userId="8488cefa11e3b03d" providerId="LiveId" clId="{83838877-C7A4-4128-A0E2-D6C85E2BC9F2}" dt="2020-02-27T14:04:28.235" v="804" actId="20577"/>
          <ac:spMkLst>
            <pc:docMk/>
            <pc:sldMk cId="3154678523" sldId="261"/>
            <ac:spMk id="15" creationId="{2D53FF58-D4F5-4DF7-B5FD-670FC57D6E70}"/>
          </ac:spMkLst>
        </pc:spChg>
        <pc:spChg chg="mod">
          <ac:chgData name="Bertrand Pouleto" userId="8488cefa11e3b03d" providerId="LiveId" clId="{83838877-C7A4-4128-A0E2-D6C85E2BC9F2}" dt="2020-02-27T14:00:15.723" v="574" actId="20577"/>
          <ac:spMkLst>
            <pc:docMk/>
            <pc:sldMk cId="3154678523" sldId="261"/>
            <ac:spMk id="16" creationId="{E89BAA08-CEA2-4810-A234-E60395B8AB28}"/>
          </ac:spMkLst>
        </pc:spChg>
      </pc:sldChg>
      <pc:sldChg chg="delSp modSp delAnim modAnim">
        <pc:chgData name="Bertrand Pouleto" userId="8488cefa11e3b03d" providerId="LiveId" clId="{83838877-C7A4-4128-A0E2-D6C85E2BC9F2}" dt="2020-02-27T14:12:12.756" v="1025" actId="20577"/>
        <pc:sldMkLst>
          <pc:docMk/>
          <pc:sldMk cId="994073388" sldId="262"/>
        </pc:sldMkLst>
        <pc:spChg chg="mod">
          <ac:chgData name="Bertrand Pouleto" userId="8488cefa11e3b03d" providerId="LiveId" clId="{83838877-C7A4-4128-A0E2-D6C85E2BC9F2}" dt="2020-02-27T14:12:12.756" v="1025" actId="20577"/>
          <ac:spMkLst>
            <pc:docMk/>
            <pc:sldMk cId="994073388" sldId="262"/>
            <ac:spMk id="4" creationId="{94E280F5-308A-4274-AD33-C5441B677FA8}"/>
          </ac:spMkLst>
        </pc:spChg>
        <pc:spChg chg="mod">
          <ac:chgData name="Bertrand Pouleto" userId="8488cefa11e3b03d" providerId="LiveId" clId="{83838877-C7A4-4128-A0E2-D6C85E2BC9F2}" dt="2020-02-27T14:11:57.077" v="1017" actId="114"/>
          <ac:spMkLst>
            <pc:docMk/>
            <pc:sldMk cId="994073388" sldId="262"/>
            <ac:spMk id="9" creationId="{76DEF903-0040-470A-8417-523DF4D07DB2}"/>
          </ac:spMkLst>
        </pc:spChg>
        <pc:picChg chg="del">
          <ac:chgData name="Bertrand Pouleto" userId="8488cefa11e3b03d" providerId="LiveId" clId="{83838877-C7A4-4128-A0E2-D6C85E2BC9F2}" dt="2020-02-27T14:09:51.280" v="805" actId="478"/>
          <ac:picMkLst>
            <pc:docMk/>
            <pc:sldMk cId="994073388" sldId="262"/>
            <ac:picMk id="12" creationId="{DFABCB67-09C5-4FCE-A6B7-A8C2A5C6D1A6}"/>
          </ac:picMkLst>
        </pc:picChg>
      </pc:sldChg>
      <pc:sldChg chg="addSp modSp modAnim">
        <pc:chgData name="Bertrand Pouleto" userId="8488cefa11e3b03d" providerId="LiveId" clId="{83838877-C7A4-4128-A0E2-D6C85E2BC9F2}" dt="2020-02-27T14:46:38.311" v="1826"/>
        <pc:sldMkLst>
          <pc:docMk/>
          <pc:sldMk cId="1064968851" sldId="263"/>
        </pc:sldMkLst>
        <pc:spChg chg="mod">
          <ac:chgData name="Bertrand Pouleto" userId="8488cefa11e3b03d" providerId="LiveId" clId="{83838877-C7A4-4128-A0E2-D6C85E2BC9F2}" dt="2020-02-27T14:12:21.445" v="1031" actId="20577"/>
          <ac:spMkLst>
            <pc:docMk/>
            <pc:sldMk cId="1064968851" sldId="263"/>
            <ac:spMk id="4" creationId="{94E280F5-308A-4274-AD33-C5441B677FA8}"/>
          </ac:spMkLst>
        </pc:spChg>
        <pc:spChg chg="mod">
          <ac:chgData name="Bertrand Pouleto" userId="8488cefa11e3b03d" providerId="LiveId" clId="{83838877-C7A4-4128-A0E2-D6C85E2BC9F2}" dt="2020-02-27T14:43:41.692" v="1779" actId="20577"/>
          <ac:spMkLst>
            <pc:docMk/>
            <pc:sldMk cId="1064968851" sldId="263"/>
            <ac:spMk id="9" creationId="{76DEF903-0040-470A-8417-523DF4D07DB2}"/>
          </ac:spMkLst>
        </pc:spChg>
        <pc:spChg chg="add mod">
          <ac:chgData name="Bertrand Pouleto" userId="8488cefa11e3b03d" providerId="LiveId" clId="{83838877-C7A4-4128-A0E2-D6C85E2BC9F2}" dt="2020-02-27T14:46:38.311" v="1826"/>
          <ac:spMkLst>
            <pc:docMk/>
            <pc:sldMk cId="1064968851" sldId="263"/>
            <ac:spMk id="12" creationId="{41796D3B-169C-4EEC-9BCD-2D5A2C137538}"/>
          </ac:spMkLst>
        </pc:spChg>
        <pc:picChg chg="mod">
          <ac:chgData name="Bertrand Pouleto" userId="8488cefa11e3b03d" providerId="LiveId" clId="{83838877-C7A4-4128-A0E2-D6C85E2BC9F2}" dt="2020-02-27T14:38:14.911" v="1132" actId="1076"/>
          <ac:picMkLst>
            <pc:docMk/>
            <pc:sldMk cId="1064968851" sldId="263"/>
            <ac:picMk id="2" creationId="{D4A305DC-3717-42B5-8164-905358937276}"/>
          </ac:picMkLst>
        </pc:picChg>
      </pc:sldChg>
    </pc:docChg>
  </pc:docChgLst>
  <pc:docChgLst>
    <pc:chgData name="Bertrand Pouleto" userId="8488cefa11e3b03d" providerId="LiveId" clId="{AAA5C9A1-C1BA-45F4-81B2-9903F2D986FA}"/>
    <pc:docChg chg="undo custSel addSld modSld">
      <pc:chgData name="Bertrand Pouleto" userId="8488cefa11e3b03d" providerId="LiveId" clId="{AAA5C9A1-C1BA-45F4-81B2-9903F2D986FA}" dt="2020-02-10T13:34:10.104" v="2324" actId="20577"/>
      <pc:docMkLst>
        <pc:docMk/>
      </pc:docMkLst>
      <pc:sldChg chg="addSp delSp modTransition addAnim delAnim modAnim">
        <pc:chgData name="Bertrand Pouleto" userId="8488cefa11e3b03d" providerId="LiveId" clId="{AAA5C9A1-C1BA-45F4-81B2-9903F2D986FA}" dt="2020-02-09T21:43:17.363" v="1510"/>
        <pc:sldMkLst>
          <pc:docMk/>
          <pc:sldMk cId="1312069742" sldId="256"/>
        </pc:sldMkLst>
        <pc:spChg chg="del">
          <ac:chgData name="Bertrand Pouleto" userId="8488cefa11e3b03d" providerId="LiveId" clId="{AAA5C9A1-C1BA-45F4-81B2-9903F2D986FA}" dt="2020-02-09T21:41:25.933" v="1484" actId="478"/>
          <ac:spMkLst>
            <pc:docMk/>
            <pc:sldMk cId="1312069742" sldId="256"/>
            <ac:spMk id="18" creationId="{4AC1ABEE-1ECD-46B0-A6B9-B4B2648CB96D}"/>
          </ac:spMkLst>
        </pc:spChg>
        <pc:spChg chg="del">
          <ac:chgData name="Bertrand Pouleto" userId="8488cefa11e3b03d" providerId="LiveId" clId="{AAA5C9A1-C1BA-45F4-81B2-9903F2D986FA}" dt="2020-02-09T21:41:27.001" v="1485" actId="478"/>
          <ac:spMkLst>
            <pc:docMk/>
            <pc:sldMk cId="1312069742" sldId="256"/>
            <ac:spMk id="19" creationId="{70C26C5B-3F88-4679-B162-B1C6EB5F0E35}"/>
          </ac:spMkLst>
        </pc:spChg>
        <pc:spChg chg="del">
          <ac:chgData name="Bertrand Pouleto" userId="8488cefa11e3b03d" providerId="LiveId" clId="{AAA5C9A1-C1BA-45F4-81B2-9903F2D986FA}" dt="2020-02-09T21:41:32.814" v="1488" actId="478"/>
          <ac:spMkLst>
            <pc:docMk/>
            <pc:sldMk cId="1312069742" sldId="256"/>
            <ac:spMk id="20" creationId="{C393B09B-B684-40A8-A8BF-D4D299A250C0}"/>
          </ac:spMkLst>
        </pc:spChg>
        <pc:spChg chg="del">
          <ac:chgData name="Bertrand Pouleto" userId="8488cefa11e3b03d" providerId="LiveId" clId="{AAA5C9A1-C1BA-45F4-81B2-9903F2D986FA}" dt="2020-02-09T21:41:37.936" v="1489" actId="478"/>
          <ac:spMkLst>
            <pc:docMk/>
            <pc:sldMk cId="1312069742" sldId="256"/>
            <ac:spMk id="21" creationId="{A3E2A2FA-EACA-4D3F-A275-54E2E8712834}"/>
          </ac:spMkLst>
        </pc:spChg>
        <pc:spChg chg="del">
          <ac:chgData name="Bertrand Pouleto" userId="8488cefa11e3b03d" providerId="LiveId" clId="{AAA5C9A1-C1BA-45F4-81B2-9903F2D986FA}" dt="2020-02-09T21:41:39.206" v="1490" actId="478"/>
          <ac:spMkLst>
            <pc:docMk/>
            <pc:sldMk cId="1312069742" sldId="256"/>
            <ac:spMk id="22" creationId="{C1837794-1165-4167-BE7F-2491A759BD4F}"/>
          </ac:spMkLst>
        </pc:spChg>
        <pc:spChg chg="del">
          <ac:chgData name="Bertrand Pouleto" userId="8488cefa11e3b03d" providerId="LiveId" clId="{AAA5C9A1-C1BA-45F4-81B2-9903F2D986FA}" dt="2020-02-09T21:41:21.001" v="1480" actId="478"/>
          <ac:spMkLst>
            <pc:docMk/>
            <pc:sldMk cId="1312069742" sldId="256"/>
            <ac:spMk id="26" creationId="{56ABDBE9-DB74-4D82-8935-B58092A058FA}"/>
          </ac:spMkLst>
        </pc:spChg>
        <pc:picChg chg="add del">
          <ac:chgData name="Bertrand Pouleto" userId="8488cefa11e3b03d" providerId="LiveId" clId="{AAA5C9A1-C1BA-45F4-81B2-9903F2D986FA}" dt="2020-02-09T21:41:29.662" v="1487" actId="478"/>
          <ac:picMkLst>
            <pc:docMk/>
            <pc:sldMk cId="1312069742" sldId="256"/>
            <ac:picMk id="13" creationId="{FB4B86EE-C3F3-42AD-AFD3-3BF24D758423}"/>
          </ac:picMkLst>
        </pc:picChg>
        <pc:picChg chg="del">
          <ac:chgData name="Bertrand Pouleto" userId="8488cefa11e3b03d" providerId="LiveId" clId="{AAA5C9A1-C1BA-45F4-81B2-9903F2D986FA}" dt="2020-02-09T21:41:11.034" v="1476" actId="478"/>
          <ac:picMkLst>
            <pc:docMk/>
            <pc:sldMk cId="1312069742" sldId="256"/>
            <ac:picMk id="16" creationId="{20DCEAE8-B60E-43AE-B344-640779B6B696}"/>
          </ac:picMkLst>
        </pc:picChg>
        <pc:picChg chg="del">
          <ac:chgData name="Bertrand Pouleto" userId="8488cefa11e3b03d" providerId="LiveId" clId="{AAA5C9A1-C1BA-45F4-81B2-9903F2D986FA}" dt="2020-02-09T21:41:19.587" v="1479" actId="478"/>
          <ac:picMkLst>
            <pc:docMk/>
            <pc:sldMk cId="1312069742" sldId="256"/>
            <ac:picMk id="24" creationId="{2A8FC087-EBDD-43C8-B58C-547143590F4A}"/>
          </ac:picMkLst>
        </pc:picChg>
        <pc:picChg chg="del">
          <ac:chgData name="Bertrand Pouleto" userId="8488cefa11e3b03d" providerId="LiveId" clId="{AAA5C9A1-C1BA-45F4-81B2-9903F2D986FA}" dt="2020-02-09T21:41:23.145" v="1482" actId="478"/>
          <ac:picMkLst>
            <pc:docMk/>
            <pc:sldMk cId="1312069742" sldId="256"/>
            <ac:picMk id="28" creationId="{989D0554-BBA8-493A-BCB1-3E120773FFA9}"/>
          </ac:picMkLst>
        </pc:picChg>
        <pc:picChg chg="del">
          <ac:chgData name="Bertrand Pouleto" userId="8488cefa11e3b03d" providerId="LiveId" clId="{AAA5C9A1-C1BA-45F4-81B2-9903F2D986FA}" dt="2020-02-09T21:41:22.301" v="1481" actId="478"/>
          <ac:picMkLst>
            <pc:docMk/>
            <pc:sldMk cId="1312069742" sldId="256"/>
            <ac:picMk id="30" creationId="{FBCBE33A-0312-45BB-A0A6-05523E2460B5}"/>
          </ac:picMkLst>
        </pc:picChg>
        <pc:picChg chg="del">
          <ac:chgData name="Bertrand Pouleto" userId="8488cefa11e3b03d" providerId="LiveId" clId="{AAA5C9A1-C1BA-45F4-81B2-9903F2D986FA}" dt="2020-02-09T21:41:24.004" v="1483" actId="478"/>
          <ac:picMkLst>
            <pc:docMk/>
            <pc:sldMk cId="1312069742" sldId="256"/>
            <ac:picMk id="32" creationId="{F5603DE1-DB65-4D24-9945-38D493F7E662}"/>
          </ac:picMkLst>
        </pc:picChg>
      </pc:sldChg>
      <pc:sldChg chg="addSp delSp modSp modAnim">
        <pc:chgData name="Bertrand Pouleto" userId="8488cefa11e3b03d" providerId="LiveId" clId="{AAA5C9A1-C1BA-45F4-81B2-9903F2D986FA}" dt="2020-02-09T21:15:10.918" v="730" actId="17032"/>
        <pc:sldMkLst>
          <pc:docMk/>
          <pc:sldMk cId="1281452370" sldId="257"/>
        </pc:sldMkLst>
        <pc:spChg chg="mod">
          <ac:chgData name="Bertrand Pouleto" userId="8488cefa11e3b03d" providerId="LiveId" clId="{AAA5C9A1-C1BA-45F4-81B2-9903F2D986FA}" dt="2020-02-09T20:44:10.367" v="276" actId="1076"/>
          <ac:spMkLst>
            <pc:docMk/>
            <pc:sldMk cId="1281452370" sldId="257"/>
            <ac:spMk id="18" creationId="{C41A9FBF-339F-44BF-B428-036A6654669F}"/>
          </ac:spMkLst>
        </pc:spChg>
        <pc:spChg chg="add mod">
          <ac:chgData name="Bertrand Pouleto" userId="8488cefa11e3b03d" providerId="LiveId" clId="{AAA5C9A1-C1BA-45F4-81B2-9903F2D986FA}" dt="2020-02-09T20:42:01.610" v="259" actId="113"/>
          <ac:spMkLst>
            <pc:docMk/>
            <pc:sldMk cId="1281452370" sldId="257"/>
            <ac:spMk id="23" creationId="{DCBC1143-54F9-45D3-B61F-8AD91085873A}"/>
          </ac:spMkLst>
        </pc:spChg>
        <pc:spChg chg="add mod">
          <ac:chgData name="Bertrand Pouleto" userId="8488cefa11e3b03d" providerId="LiveId" clId="{AAA5C9A1-C1BA-45F4-81B2-9903F2D986FA}" dt="2020-02-09T21:15:10.918" v="730" actId="17032"/>
          <ac:spMkLst>
            <pc:docMk/>
            <pc:sldMk cId="1281452370" sldId="257"/>
            <ac:spMk id="24" creationId="{81BAA956-D2C0-4C32-AD9A-457E4A6062FF}"/>
          </ac:spMkLst>
        </pc:spChg>
        <pc:graphicFrameChg chg="add mod ord modGraphic">
          <ac:chgData name="Bertrand Pouleto" userId="8488cefa11e3b03d" providerId="LiveId" clId="{AAA5C9A1-C1BA-45F4-81B2-9903F2D986FA}" dt="2020-02-09T20:41:24.288" v="231" actId="1036"/>
          <ac:graphicFrameMkLst>
            <pc:docMk/>
            <pc:sldMk cId="1281452370" sldId="257"/>
            <ac:graphicFrameMk id="4" creationId="{86EF4C94-17DA-42A8-ABC7-0400030D4B6B}"/>
          </ac:graphicFrameMkLst>
        </pc:graphicFrameChg>
        <pc:picChg chg="mod">
          <ac:chgData name="Bertrand Pouleto" userId="8488cefa11e3b03d" providerId="LiveId" clId="{AAA5C9A1-C1BA-45F4-81B2-9903F2D986FA}" dt="2020-02-09T20:43:21.739" v="268" actId="1076"/>
          <ac:picMkLst>
            <pc:docMk/>
            <pc:sldMk cId="1281452370" sldId="257"/>
            <ac:picMk id="2" creationId="{249B483C-0065-4761-B0C9-2045C11F3EDA}"/>
          </ac:picMkLst>
        </pc:picChg>
        <pc:picChg chg="add mod">
          <ac:chgData name="Bertrand Pouleto" userId="8488cefa11e3b03d" providerId="LiveId" clId="{AAA5C9A1-C1BA-45F4-81B2-9903F2D986FA}" dt="2020-02-09T20:41:24.288" v="231" actId="1036"/>
          <ac:picMkLst>
            <pc:docMk/>
            <pc:sldMk cId="1281452370" sldId="257"/>
            <ac:picMk id="13" creationId="{21A353BD-2993-401A-B473-D2B1DE55D53E}"/>
          </ac:picMkLst>
        </pc:picChg>
        <pc:picChg chg="mod">
          <ac:chgData name="Bertrand Pouleto" userId="8488cefa11e3b03d" providerId="LiveId" clId="{AAA5C9A1-C1BA-45F4-81B2-9903F2D986FA}" dt="2020-02-09T20:41:24.288" v="231" actId="1036"/>
          <ac:picMkLst>
            <pc:docMk/>
            <pc:sldMk cId="1281452370" sldId="257"/>
            <ac:picMk id="14" creationId="{CF77AB4C-79B0-4020-BAB1-D15654168D5A}"/>
          </ac:picMkLst>
        </pc:picChg>
        <pc:picChg chg="add mod">
          <ac:chgData name="Bertrand Pouleto" userId="8488cefa11e3b03d" providerId="LiveId" clId="{AAA5C9A1-C1BA-45F4-81B2-9903F2D986FA}" dt="2020-02-09T20:41:24.288" v="231" actId="1036"/>
          <ac:picMkLst>
            <pc:docMk/>
            <pc:sldMk cId="1281452370" sldId="257"/>
            <ac:picMk id="15" creationId="{DABF7F21-C54F-4A02-8739-155A3A0C961F}"/>
          </ac:picMkLst>
        </pc:picChg>
        <pc:picChg chg="del mod">
          <ac:chgData name="Bertrand Pouleto" userId="8488cefa11e3b03d" providerId="LiveId" clId="{AAA5C9A1-C1BA-45F4-81B2-9903F2D986FA}" dt="2020-02-09T20:34:56.456" v="84" actId="478"/>
          <ac:picMkLst>
            <pc:docMk/>
            <pc:sldMk cId="1281452370" sldId="257"/>
            <ac:picMk id="16" creationId="{29ED151B-4110-46F2-BE9F-FA9C863ED19D}"/>
          </ac:picMkLst>
        </pc:picChg>
        <pc:picChg chg="add mod">
          <ac:chgData name="Bertrand Pouleto" userId="8488cefa11e3b03d" providerId="LiveId" clId="{AAA5C9A1-C1BA-45F4-81B2-9903F2D986FA}" dt="2020-02-09T20:41:24.288" v="231" actId="1036"/>
          <ac:picMkLst>
            <pc:docMk/>
            <pc:sldMk cId="1281452370" sldId="257"/>
            <ac:picMk id="17" creationId="{5BBF0821-F71C-44DB-905E-DAD585CD789D}"/>
          </ac:picMkLst>
        </pc:picChg>
        <pc:picChg chg="add mod">
          <ac:chgData name="Bertrand Pouleto" userId="8488cefa11e3b03d" providerId="LiveId" clId="{AAA5C9A1-C1BA-45F4-81B2-9903F2D986FA}" dt="2020-02-09T20:41:24.288" v="231" actId="1036"/>
          <ac:picMkLst>
            <pc:docMk/>
            <pc:sldMk cId="1281452370" sldId="257"/>
            <ac:picMk id="20" creationId="{5D16F6EA-E2B3-47BE-B8BC-00791355BFC7}"/>
          </ac:picMkLst>
        </pc:picChg>
        <pc:picChg chg="add mod">
          <ac:chgData name="Bertrand Pouleto" userId="8488cefa11e3b03d" providerId="LiveId" clId="{AAA5C9A1-C1BA-45F4-81B2-9903F2D986FA}" dt="2020-02-09T20:41:24.288" v="231" actId="1036"/>
          <ac:picMkLst>
            <pc:docMk/>
            <pc:sldMk cId="1281452370" sldId="257"/>
            <ac:picMk id="21" creationId="{A5241D8A-F57B-4048-875D-8A5D616F06B7}"/>
          </ac:picMkLst>
        </pc:picChg>
        <pc:picChg chg="add mod">
          <ac:chgData name="Bertrand Pouleto" userId="8488cefa11e3b03d" providerId="LiveId" clId="{AAA5C9A1-C1BA-45F4-81B2-9903F2D986FA}" dt="2020-02-09T20:41:24.288" v="231" actId="1036"/>
          <ac:picMkLst>
            <pc:docMk/>
            <pc:sldMk cId="1281452370" sldId="257"/>
            <ac:picMk id="22" creationId="{E8EC2417-EDDC-456D-8772-2E8139FF97D2}"/>
          </ac:picMkLst>
        </pc:picChg>
        <pc:picChg chg="add">
          <ac:chgData name="Bertrand Pouleto" userId="8488cefa11e3b03d" providerId="LiveId" clId="{AAA5C9A1-C1BA-45F4-81B2-9903F2D986FA}" dt="2020-02-09T20:48:03.200" v="293"/>
          <ac:picMkLst>
            <pc:docMk/>
            <pc:sldMk cId="1281452370" sldId="257"/>
            <ac:picMk id="25" creationId="{CFEE5CCF-45C7-4735-B234-14FB17B94D47}"/>
          </ac:picMkLst>
        </pc:picChg>
      </pc:sldChg>
      <pc:sldChg chg="addSp delSp modSp modAnim">
        <pc:chgData name="Bertrand Pouleto" userId="8488cefa11e3b03d" providerId="LiveId" clId="{AAA5C9A1-C1BA-45F4-81B2-9903F2D986FA}" dt="2020-02-09T21:15:24.904" v="735"/>
        <pc:sldMkLst>
          <pc:docMk/>
          <pc:sldMk cId="3122706506" sldId="258"/>
        </pc:sldMkLst>
        <pc:spChg chg="add mod">
          <ac:chgData name="Bertrand Pouleto" userId="8488cefa11e3b03d" providerId="LiveId" clId="{AAA5C9A1-C1BA-45F4-81B2-9903F2D986FA}" dt="2020-02-09T21:06:34.763" v="308" actId="20577"/>
          <ac:spMkLst>
            <pc:docMk/>
            <pc:sldMk cId="3122706506" sldId="258"/>
            <ac:spMk id="3" creationId="{709D10DC-687F-4EF1-B2F5-CCBB5E5B714A}"/>
          </ac:spMkLst>
        </pc:spChg>
        <pc:spChg chg="add">
          <ac:chgData name="Bertrand Pouleto" userId="8488cefa11e3b03d" providerId="LiveId" clId="{AAA5C9A1-C1BA-45F4-81B2-9903F2D986FA}" dt="2020-02-09T21:06:08.065" v="294"/>
          <ac:spMkLst>
            <pc:docMk/>
            <pc:sldMk cId="3122706506" sldId="258"/>
            <ac:spMk id="4" creationId="{65710522-C860-46E6-8C54-9F0357402317}"/>
          </ac:spMkLst>
        </pc:spChg>
        <pc:spChg chg="add del">
          <ac:chgData name="Bertrand Pouleto" userId="8488cefa11e3b03d" providerId="LiveId" clId="{AAA5C9A1-C1BA-45F4-81B2-9903F2D986FA}" dt="2020-02-09T21:15:24.523" v="734" actId="478"/>
          <ac:spMkLst>
            <pc:docMk/>
            <pc:sldMk cId="3122706506" sldId="258"/>
            <ac:spMk id="9" creationId="{0704F20A-84C8-478B-A459-9546FD587EBE}"/>
          </ac:spMkLst>
        </pc:spChg>
        <pc:spChg chg="add del mod">
          <ac:chgData name="Bertrand Pouleto" userId="8488cefa11e3b03d" providerId="LiveId" clId="{AAA5C9A1-C1BA-45F4-81B2-9903F2D986FA}" dt="2020-02-09T21:10:00.188" v="372" actId="478"/>
          <ac:spMkLst>
            <pc:docMk/>
            <pc:sldMk cId="3122706506" sldId="258"/>
            <ac:spMk id="10" creationId="{17B9CF74-E833-4B72-A1E5-B79D148F467F}"/>
          </ac:spMkLst>
        </pc:spChg>
        <pc:spChg chg="add mod">
          <ac:chgData name="Bertrand Pouleto" userId="8488cefa11e3b03d" providerId="LiveId" clId="{AAA5C9A1-C1BA-45F4-81B2-9903F2D986FA}" dt="2020-02-09T21:15:20.691" v="733" actId="6549"/>
          <ac:spMkLst>
            <pc:docMk/>
            <pc:sldMk cId="3122706506" sldId="258"/>
            <ac:spMk id="11" creationId="{FFA9D366-1E8B-4E00-AA9B-3C5582B6695C}"/>
          </ac:spMkLst>
        </pc:spChg>
        <pc:spChg chg="add del mod">
          <ac:chgData name="Bertrand Pouleto" userId="8488cefa11e3b03d" providerId="LiveId" clId="{AAA5C9A1-C1BA-45F4-81B2-9903F2D986FA}" dt="2020-02-09T21:12:44.338" v="572" actId="478"/>
          <ac:spMkLst>
            <pc:docMk/>
            <pc:sldMk cId="3122706506" sldId="258"/>
            <ac:spMk id="14" creationId="{54486B93-8CB7-428F-B799-D9C91CA92CB2}"/>
          </ac:spMkLst>
        </pc:spChg>
        <pc:spChg chg="add">
          <ac:chgData name="Bertrand Pouleto" userId="8488cefa11e3b03d" providerId="LiveId" clId="{AAA5C9A1-C1BA-45F4-81B2-9903F2D986FA}" dt="2020-02-09T21:15:24.904" v="735"/>
          <ac:spMkLst>
            <pc:docMk/>
            <pc:sldMk cId="3122706506" sldId="258"/>
            <ac:spMk id="15" creationId="{B282EEA9-110A-4225-996C-A2B2E33D7BA1}"/>
          </ac:spMkLst>
        </pc:spChg>
        <pc:picChg chg="mod">
          <ac:chgData name="Bertrand Pouleto" userId="8488cefa11e3b03d" providerId="LiveId" clId="{AAA5C9A1-C1BA-45F4-81B2-9903F2D986FA}" dt="2020-02-09T21:11:47.344" v="563" actId="1076"/>
          <ac:picMkLst>
            <pc:docMk/>
            <pc:sldMk cId="3122706506" sldId="258"/>
            <ac:picMk id="2" creationId="{E8CA8AC4-361D-470C-B2A0-94C549C256C8}"/>
          </ac:picMkLst>
        </pc:picChg>
        <pc:picChg chg="add">
          <ac:chgData name="Bertrand Pouleto" userId="8488cefa11e3b03d" providerId="LiveId" clId="{AAA5C9A1-C1BA-45F4-81B2-9903F2D986FA}" dt="2020-02-09T21:06:08.065" v="294"/>
          <ac:picMkLst>
            <pc:docMk/>
            <pc:sldMk cId="3122706506" sldId="258"/>
            <ac:picMk id="5" creationId="{AC009DCD-7EAB-412B-9F01-385284F54C25}"/>
          </ac:picMkLst>
        </pc:picChg>
        <pc:picChg chg="add">
          <ac:chgData name="Bertrand Pouleto" userId="8488cefa11e3b03d" providerId="LiveId" clId="{AAA5C9A1-C1BA-45F4-81B2-9903F2D986FA}" dt="2020-02-09T21:06:08.065" v="294"/>
          <ac:picMkLst>
            <pc:docMk/>
            <pc:sldMk cId="3122706506" sldId="258"/>
            <ac:picMk id="6" creationId="{7586D89C-90F2-4729-9795-BFBDBE8805CB}"/>
          </ac:picMkLst>
        </pc:picChg>
        <pc:picChg chg="add">
          <ac:chgData name="Bertrand Pouleto" userId="8488cefa11e3b03d" providerId="LiveId" clId="{AAA5C9A1-C1BA-45F4-81B2-9903F2D986FA}" dt="2020-02-09T21:06:08.065" v="294"/>
          <ac:picMkLst>
            <pc:docMk/>
            <pc:sldMk cId="3122706506" sldId="258"/>
            <ac:picMk id="7" creationId="{BFBEA4F4-E03E-48EB-B6C9-107B01E90940}"/>
          </ac:picMkLst>
        </pc:picChg>
        <pc:picChg chg="add">
          <ac:chgData name="Bertrand Pouleto" userId="8488cefa11e3b03d" providerId="LiveId" clId="{AAA5C9A1-C1BA-45F4-81B2-9903F2D986FA}" dt="2020-02-09T21:06:08.065" v="294"/>
          <ac:picMkLst>
            <pc:docMk/>
            <pc:sldMk cId="3122706506" sldId="258"/>
            <ac:picMk id="8" creationId="{3848DBCC-FEF6-4F50-BEF2-FF7DD04223BF}"/>
          </ac:picMkLst>
        </pc:picChg>
        <pc:picChg chg="add del mod">
          <ac:chgData name="Bertrand Pouleto" userId="8488cefa11e3b03d" providerId="LiveId" clId="{AAA5C9A1-C1BA-45F4-81B2-9903F2D986FA}" dt="2020-02-09T21:12:50.679" v="574" actId="1076"/>
          <ac:picMkLst>
            <pc:docMk/>
            <pc:sldMk cId="3122706506" sldId="258"/>
            <ac:picMk id="13" creationId="{5B8B9437-9E8D-44A9-B324-D35D3A75F15F}"/>
          </ac:picMkLst>
        </pc:picChg>
      </pc:sldChg>
      <pc:sldChg chg="addSp delSp modSp modAnim">
        <pc:chgData name="Bertrand Pouleto" userId="8488cefa11e3b03d" providerId="LiveId" clId="{AAA5C9A1-C1BA-45F4-81B2-9903F2D986FA}" dt="2020-02-10T13:34:10.104" v="2324" actId="20577"/>
        <pc:sldMkLst>
          <pc:docMk/>
          <pc:sldMk cId="3931243535" sldId="259"/>
        </pc:sldMkLst>
        <pc:spChg chg="add del">
          <ac:chgData name="Bertrand Pouleto" userId="8488cefa11e3b03d" providerId="LiveId" clId="{AAA5C9A1-C1BA-45F4-81B2-9903F2D986FA}" dt="2020-02-09T21:17:04.962" v="745" actId="478"/>
          <ac:spMkLst>
            <pc:docMk/>
            <pc:sldMk cId="3931243535" sldId="259"/>
            <ac:spMk id="3" creationId="{536F1B1F-36C8-48FD-80D5-55F2ADEE01BF}"/>
          </ac:spMkLst>
        </pc:spChg>
        <pc:spChg chg="add del">
          <ac:chgData name="Bertrand Pouleto" userId="8488cefa11e3b03d" providerId="LiveId" clId="{AAA5C9A1-C1BA-45F4-81B2-9903F2D986FA}" dt="2020-02-09T21:17:03.306" v="744" actId="478"/>
          <ac:spMkLst>
            <pc:docMk/>
            <pc:sldMk cId="3931243535" sldId="259"/>
            <ac:spMk id="4" creationId="{46803A35-F293-4EDA-BAA6-2E74ED07EDCA}"/>
          </ac:spMkLst>
        </pc:spChg>
        <pc:spChg chg="add del">
          <ac:chgData name="Bertrand Pouleto" userId="8488cefa11e3b03d" providerId="LiveId" clId="{AAA5C9A1-C1BA-45F4-81B2-9903F2D986FA}" dt="2020-02-09T21:17:02.384" v="743" actId="478"/>
          <ac:spMkLst>
            <pc:docMk/>
            <pc:sldMk cId="3931243535" sldId="259"/>
            <ac:spMk id="5" creationId="{B82AA33B-56D6-47A4-AC1A-0D9896B98B34}"/>
          </ac:spMkLst>
        </pc:spChg>
        <pc:spChg chg="add">
          <ac:chgData name="Bertrand Pouleto" userId="8488cefa11e3b03d" providerId="LiveId" clId="{AAA5C9A1-C1BA-45F4-81B2-9903F2D986FA}" dt="2020-02-09T21:16:50.979" v="740"/>
          <ac:spMkLst>
            <pc:docMk/>
            <pc:sldMk cId="3931243535" sldId="259"/>
            <ac:spMk id="7" creationId="{3C828ABF-A0C5-4B7C-8809-50A0E5148792}"/>
          </ac:spMkLst>
        </pc:spChg>
        <pc:spChg chg="add mod">
          <ac:chgData name="Bertrand Pouleto" userId="8488cefa11e3b03d" providerId="LiveId" clId="{AAA5C9A1-C1BA-45F4-81B2-9903F2D986FA}" dt="2020-02-09T21:17:26.782" v="761" actId="20577"/>
          <ac:spMkLst>
            <pc:docMk/>
            <pc:sldMk cId="3931243535" sldId="259"/>
            <ac:spMk id="11" creationId="{A9341852-072E-4DA8-8572-F494A5445443}"/>
          </ac:spMkLst>
        </pc:spChg>
        <pc:spChg chg="add">
          <ac:chgData name="Bertrand Pouleto" userId="8488cefa11e3b03d" providerId="LiveId" clId="{AAA5C9A1-C1BA-45F4-81B2-9903F2D986FA}" dt="2020-02-09T21:17:16.550" v="746"/>
          <ac:spMkLst>
            <pc:docMk/>
            <pc:sldMk cId="3931243535" sldId="259"/>
            <ac:spMk id="12" creationId="{90CF3878-E911-4D59-8A3F-DF062D02079A}"/>
          </ac:spMkLst>
        </pc:spChg>
        <pc:graphicFrameChg chg="add mod modGraphic">
          <ac:chgData name="Bertrand Pouleto" userId="8488cefa11e3b03d" providerId="LiveId" clId="{AAA5C9A1-C1BA-45F4-81B2-9903F2D986FA}" dt="2020-02-09T21:32:03.699" v="1213" actId="1037"/>
          <ac:graphicFrameMkLst>
            <pc:docMk/>
            <pc:sldMk cId="3931243535" sldId="259"/>
            <ac:graphicFrameMk id="13" creationId="{B7781F1B-BD16-4460-9454-7A71EDBF5995}"/>
          </ac:graphicFrameMkLst>
        </pc:graphicFrameChg>
        <pc:graphicFrameChg chg="add mod modGraphic">
          <ac:chgData name="Bertrand Pouleto" userId="8488cefa11e3b03d" providerId="LiveId" clId="{AAA5C9A1-C1BA-45F4-81B2-9903F2D986FA}" dt="2020-02-10T13:34:10.104" v="2324" actId="20577"/>
          <ac:graphicFrameMkLst>
            <pc:docMk/>
            <pc:sldMk cId="3931243535" sldId="259"/>
            <ac:graphicFrameMk id="14" creationId="{8E74BF27-B1C6-4D05-8868-FFB4FAB4ED21}"/>
          </ac:graphicFrameMkLst>
        </pc:graphicFrameChg>
        <pc:picChg chg="add">
          <ac:chgData name="Bertrand Pouleto" userId="8488cefa11e3b03d" providerId="LiveId" clId="{AAA5C9A1-C1BA-45F4-81B2-9903F2D986FA}" dt="2020-02-09T21:16:50.979" v="740"/>
          <ac:picMkLst>
            <pc:docMk/>
            <pc:sldMk cId="3931243535" sldId="259"/>
            <ac:picMk id="6" creationId="{5112F8A3-DCA2-4495-B11B-A5177E62DEB2}"/>
          </ac:picMkLst>
        </pc:picChg>
        <pc:picChg chg="add">
          <ac:chgData name="Bertrand Pouleto" userId="8488cefa11e3b03d" providerId="LiveId" clId="{AAA5C9A1-C1BA-45F4-81B2-9903F2D986FA}" dt="2020-02-09T21:16:50.979" v="740"/>
          <ac:picMkLst>
            <pc:docMk/>
            <pc:sldMk cId="3931243535" sldId="259"/>
            <ac:picMk id="8" creationId="{715F7E62-6A9D-4E4B-91F1-84987FB863F8}"/>
          </ac:picMkLst>
        </pc:picChg>
        <pc:picChg chg="add">
          <ac:chgData name="Bertrand Pouleto" userId="8488cefa11e3b03d" providerId="LiveId" clId="{AAA5C9A1-C1BA-45F4-81B2-9903F2D986FA}" dt="2020-02-09T21:16:50.979" v="740"/>
          <ac:picMkLst>
            <pc:docMk/>
            <pc:sldMk cId="3931243535" sldId="259"/>
            <ac:picMk id="9" creationId="{D3CDC0D1-C8EF-490F-B1AC-0BADCC5BDEA6}"/>
          </ac:picMkLst>
        </pc:picChg>
        <pc:picChg chg="add">
          <ac:chgData name="Bertrand Pouleto" userId="8488cefa11e3b03d" providerId="LiveId" clId="{AAA5C9A1-C1BA-45F4-81B2-9903F2D986FA}" dt="2020-02-09T21:16:50.979" v="740"/>
          <ac:picMkLst>
            <pc:docMk/>
            <pc:sldMk cId="3931243535" sldId="259"/>
            <ac:picMk id="10" creationId="{CD332B3E-976E-424B-9B01-391F280A8441}"/>
          </ac:picMkLst>
        </pc:picChg>
      </pc:sldChg>
      <pc:sldChg chg="addSp delSp modSp modAnim">
        <pc:chgData name="Bertrand Pouleto" userId="8488cefa11e3b03d" providerId="LiveId" clId="{AAA5C9A1-C1BA-45F4-81B2-9903F2D986FA}" dt="2020-02-10T13:26:39.757" v="1527"/>
        <pc:sldMkLst>
          <pc:docMk/>
          <pc:sldMk cId="2239160735" sldId="260"/>
        </pc:sldMkLst>
        <pc:spChg chg="add">
          <ac:chgData name="Bertrand Pouleto" userId="8488cefa11e3b03d" providerId="LiveId" clId="{AAA5C9A1-C1BA-45F4-81B2-9903F2D986FA}" dt="2020-02-09T21:32:20.100" v="1214"/>
          <ac:spMkLst>
            <pc:docMk/>
            <pc:sldMk cId="2239160735" sldId="260"/>
            <ac:spMk id="4" creationId="{4B145790-888C-48D2-B480-17988B5EB8D1}"/>
          </ac:spMkLst>
        </pc:spChg>
        <pc:spChg chg="add mod">
          <ac:chgData name="Bertrand Pouleto" userId="8488cefa11e3b03d" providerId="LiveId" clId="{AAA5C9A1-C1BA-45F4-81B2-9903F2D986FA}" dt="2020-02-09T21:32:31.500" v="1222" actId="20577"/>
          <ac:spMkLst>
            <pc:docMk/>
            <pc:sldMk cId="2239160735" sldId="260"/>
            <ac:spMk id="8" creationId="{F9EBBCD3-A003-40C4-B5BA-B319A6CFECD7}"/>
          </ac:spMkLst>
        </pc:spChg>
        <pc:spChg chg="add mod">
          <ac:chgData name="Bertrand Pouleto" userId="8488cefa11e3b03d" providerId="LiveId" clId="{AAA5C9A1-C1BA-45F4-81B2-9903F2D986FA}" dt="2020-02-09T21:37:02.500" v="1475" actId="207"/>
          <ac:spMkLst>
            <pc:docMk/>
            <pc:sldMk cId="2239160735" sldId="260"/>
            <ac:spMk id="9" creationId="{5B5C8EF5-BA58-47AD-9D61-81F4E4780880}"/>
          </ac:spMkLst>
        </pc:spChg>
        <pc:spChg chg="add">
          <ac:chgData name="Bertrand Pouleto" userId="8488cefa11e3b03d" providerId="LiveId" clId="{AAA5C9A1-C1BA-45F4-81B2-9903F2D986FA}" dt="2020-02-09T21:34:26.917" v="1301"/>
          <ac:spMkLst>
            <pc:docMk/>
            <pc:sldMk cId="2239160735" sldId="260"/>
            <ac:spMk id="10" creationId="{D4DF4112-0319-4885-835F-EF5F98AFEC93}"/>
          </ac:spMkLst>
        </pc:spChg>
        <pc:spChg chg="add del mod">
          <ac:chgData name="Bertrand Pouleto" userId="8488cefa11e3b03d" providerId="LiveId" clId="{AAA5C9A1-C1BA-45F4-81B2-9903F2D986FA}" dt="2020-02-10T13:26:01.040" v="1522" actId="478"/>
          <ac:spMkLst>
            <pc:docMk/>
            <pc:sldMk cId="2239160735" sldId="260"/>
            <ac:spMk id="11" creationId="{489876E8-DBF6-41BB-86FE-F3F0BBB54B62}"/>
          </ac:spMkLst>
        </pc:spChg>
        <pc:spChg chg="add mod">
          <ac:chgData name="Bertrand Pouleto" userId="8488cefa11e3b03d" providerId="LiveId" clId="{AAA5C9A1-C1BA-45F4-81B2-9903F2D986FA}" dt="2020-02-10T13:26:39.757" v="1527"/>
          <ac:spMkLst>
            <pc:docMk/>
            <pc:sldMk cId="2239160735" sldId="260"/>
            <ac:spMk id="12" creationId="{B55E64FE-3227-4D9B-9783-E95D165F3FE4}"/>
          </ac:spMkLst>
        </pc:spChg>
        <pc:picChg chg="add">
          <ac:chgData name="Bertrand Pouleto" userId="8488cefa11e3b03d" providerId="LiveId" clId="{AAA5C9A1-C1BA-45F4-81B2-9903F2D986FA}" dt="2020-02-09T21:32:20.100" v="1214"/>
          <ac:picMkLst>
            <pc:docMk/>
            <pc:sldMk cId="2239160735" sldId="260"/>
            <ac:picMk id="3" creationId="{BD4ED250-793E-4893-9B75-10983F7E8CA6}"/>
          </ac:picMkLst>
        </pc:picChg>
        <pc:picChg chg="add">
          <ac:chgData name="Bertrand Pouleto" userId="8488cefa11e3b03d" providerId="LiveId" clId="{AAA5C9A1-C1BA-45F4-81B2-9903F2D986FA}" dt="2020-02-09T21:32:20.100" v="1214"/>
          <ac:picMkLst>
            <pc:docMk/>
            <pc:sldMk cId="2239160735" sldId="260"/>
            <ac:picMk id="5" creationId="{1AF05B43-F848-4500-A6FA-A2339E6DB185}"/>
          </ac:picMkLst>
        </pc:picChg>
        <pc:picChg chg="add">
          <ac:chgData name="Bertrand Pouleto" userId="8488cefa11e3b03d" providerId="LiveId" clId="{AAA5C9A1-C1BA-45F4-81B2-9903F2D986FA}" dt="2020-02-09T21:32:20.100" v="1214"/>
          <ac:picMkLst>
            <pc:docMk/>
            <pc:sldMk cId="2239160735" sldId="260"/>
            <ac:picMk id="6" creationId="{2EDB0F12-A7F6-4ABF-A954-42B02CAA15D6}"/>
          </ac:picMkLst>
        </pc:picChg>
        <pc:picChg chg="add">
          <ac:chgData name="Bertrand Pouleto" userId="8488cefa11e3b03d" providerId="LiveId" clId="{AAA5C9A1-C1BA-45F4-81B2-9903F2D986FA}" dt="2020-02-09T21:32:20.100" v="1214"/>
          <ac:picMkLst>
            <pc:docMk/>
            <pc:sldMk cId="2239160735" sldId="260"/>
            <ac:picMk id="7" creationId="{18452B0A-43B0-4518-B57D-698F87D66B4A}"/>
          </ac:picMkLst>
        </pc:picChg>
      </pc:sldChg>
      <pc:sldChg chg="addSp modSp add modTransition modAnim">
        <pc:chgData name="Bertrand Pouleto" userId="8488cefa11e3b03d" providerId="LiveId" clId="{AAA5C9A1-C1BA-45F4-81B2-9903F2D986FA}" dt="2020-02-10T13:25:33.587" v="1511"/>
        <pc:sldMkLst>
          <pc:docMk/>
          <pc:sldMk cId="3154678523" sldId="261"/>
        </pc:sldMkLst>
        <pc:spChg chg="add">
          <ac:chgData name="Bertrand Pouleto" userId="8488cefa11e3b03d" providerId="LiveId" clId="{AAA5C9A1-C1BA-45F4-81B2-9903F2D986FA}" dt="2020-02-09T20:45:27.659" v="283"/>
          <ac:spMkLst>
            <pc:docMk/>
            <pc:sldMk cId="3154678523" sldId="261"/>
            <ac:spMk id="3" creationId="{627C5786-FF1D-4B66-B079-3C0FF963348D}"/>
          </ac:spMkLst>
        </pc:spChg>
        <pc:spChg chg="add">
          <ac:chgData name="Bertrand Pouleto" userId="8488cefa11e3b03d" providerId="LiveId" clId="{AAA5C9A1-C1BA-45F4-81B2-9903F2D986FA}" dt="2020-02-09T20:45:27.659" v="283"/>
          <ac:spMkLst>
            <pc:docMk/>
            <pc:sldMk cId="3154678523" sldId="261"/>
            <ac:spMk id="4" creationId="{9CF76026-0FF8-4414-8ADD-A07D330DECF4}"/>
          </ac:spMkLst>
        </pc:spChg>
        <pc:spChg chg="add">
          <ac:chgData name="Bertrand Pouleto" userId="8488cefa11e3b03d" providerId="LiveId" clId="{AAA5C9A1-C1BA-45F4-81B2-9903F2D986FA}" dt="2020-02-09T20:45:27.659" v="283"/>
          <ac:spMkLst>
            <pc:docMk/>
            <pc:sldMk cId="3154678523" sldId="261"/>
            <ac:spMk id="5" creationId="{96B733A2-1900-46B3-89CB-D8269708BE63}"/>
          </ac:spMkLst>
        </pc:spChg>
        <pc:spChg chg="add">
          <ac:chgData name="Bertrand Pouleto" userId="8488cefa11e3b03d" providerId="LiveId" clId="{AAA5C9A1-C1BA-45F4-81B2-9903F2D986FA}" dt="2020-02-09T20:45:27.659" v="283"/>
          <ac:spMkLst>
            <pc:docMk/>
            <pc:sldMk cId="3154678523" sldId="261"/>
            <ac:spMk id="7" creationId="{409C241B-665C-4E2F-B223-333741ED7951}"/>
          </ac:spMkLst>
        </pc:spChg>
        <pc:spChg chg="add">
          <ac:chgData name="Bertrand Pouleto" userId="8488cefa11e3b03d" providerId="LiveId" clId="{AAA5C9A1-C1BA-45F4-81B2-9903F2D986FA}" dt="2020-02-09T20:45:27.659" v="283"/>
          <ac:spMkLst>
            <pc:docMk/>
            <pc:sldMk cId="3154678523" sldId="261"/>
            <ac:spMk id="8" creationId="{69EAE426-C8DA-468D-AA55-E9CE90374E6F}"/>
          </ac:spMkLst>
        </pc:spChg>
        <pc:spChg chg="add mod">
          <ac:chgData name="Bertrand Pouleto" userId="8488cefa11e3b03d" providerId="LiveId" clId="{AAA5C9A1-C1BA-45F4-81B2-9903F2D986FA}" dt="2020-02-09T20:47:40.808" v="292"/>
          <ac:spMkLst>
            <pc:docMk/>
            <pc:sldMk cId="3154678523" sldId="261"/>
            <ac:spMk id="11" creationId="{7FC414C2-B148-457E-B4B5-FE950854BB1A}"/>
          </ac:spMkLst>
        </pc:spChg>
        <pc:spChg chg="add mod">
          <ac:chgData name="Bertrand Pouleto" userId="8488cefa11e3b03d" providerId="LiveId" clId="{AAA5C9A1-C1BA-45F4-81B2-9903F2D986FA}" dt="2020-02-09T21:16:04.591" v="736"/>
          <ac:spMkLst>
            <pc:docMk/>
            <pc:sldMk cId="3154678523" sldId="261"/>
            <ac:spMk id="12" creationId="{19CB8F15-BD60-4E3D-ACAA-4345972E1B1A}"/>
          </ac:spMkLst>
        </pc:spChg>
        <pc:spChg chg="add mod">
          <ac:chgData name="Bertrand Pouleto" userId="8488cefa11e3b03d" providerId="LiveId" clId="{AAA5C9A1-C1BA-45F4-81B2-9903F2D986FA}" dt="2020-02-09T21:16:42.178" v="737"/>
          <ac:spMkLst>
            <pc:docMk/>
            <pc:sldMk cId="3154678523" sldId="261"/>
            <ac:spMk id="13" creationId="{EAB3E244-0034-402D-94CC-719CDE9970F9}"/>
          </ac:spMkLst>
        </pc:spChg>
        <pc:spChg chg="add mod">
          <ac:chgData name="Bertrand Pouleto" userId="8488cefa11e3b03d" providerId="LiveId" clId="{AAA5C9A1-C1BA-45F4-81B2-9903F2D986FA}" dt="2020-02-10T13:25:33.587" v="1511"/>
          <ac:spMkLst>
            <pc:docMk/>
            <pc:sldMk cId="3154678523" sldId="261"/>
            <ac:spMk id="14" creationId="{3452328B-411E-43B4-8408-5B67C6A3B334}"/>
          </ac:spMkLst>
        </pc:spChg>
        <pc:spChg chg="add">
          <ac:chgData name="Bertrand Pouleto" userId="8488cefa11e3b03d" providerId="LiveId" clId="{AAA5C9A1-C1BA-45F4-81B2-9903F2D986FA}" dt="2020-02-09T20:45:27.659" v="283"/>
          <ac:spMkLst>
            <pc:docMk/>
            <pc:sldMk cId="3154678523" sldId="261"/>
            <ac:spMk id="15" creationId="{2D53FF58-D4F5-4DF7-B5FD-670FC57D6E70}"/>
          </ac:spMkLst>
        </pc:spChg>
        <pc:spChg chg="add">
          <ac:chgData name="Bertrand Pouleto" userId="8488cefa11e3b03d" providerId="LiveId" clId="{AAA5C9A1-C1BA-45F4-81B2-9903F2D986FA}" dt="2020-02-09T20:45:27.659" v="283"/>
          <ac:spMkLst>
            <pc:docMk/>
            <pc:sldMk cId="3154678523" sldId="261"/>
            <ac:spMk id="16" creationId="{E89BAA08-CEA2-4810-A234-E60395B8AB28}"/>
          </ac:spMkLst>
        </pc:spChg>
        <pc:picChg chg="add">
          <ac:chgData name="Bertrand Pouleto" userId="8488cefa11e3b03d" providerId="LiveId" clId="{AAA5C9A1-C1BA-45F4-81B2-9903F2D986FA}" dt="2020-02-09T20:45:27.659" v="283"/>
          <ac:picMkLst>
            <pc:docMk/>
            <pc:sldMk cId="3154678523" sldId="261"/>
            <ac:picMk id="2" creationId="{8907ED14-8687-4E56-B444-0E91AA9C6B0E}"/>
          </ac:picMkLst>
        </pc:picChg>
        <pc:picChg chg="add">
          <ac:chgData name="Bertrand Pouleto" userId="8488cefa11e3b03d" providerId="LiveId" clId="{AAA5C9A1-C1BA-45F4-81B2-9903F2D986FA}" dt="2020-02-09T20:45:27.659" v="283"/>
          <ac:picMkLst>
            <pc:docMk/>
            <pc:sldMk cId="3154678523" sldId="261"/>
            <ac:picMk id="6" creationId="{EDA694F6-6F53-4812-B834-295BA58AA041}"/>
          </ac:picMkLst>
        </pc:picChg>
        <pc:picChg chg="add">
          <ac:chgData name="Bertrand Pouleto" userId="8488cefa11e3b03d" providerId="LiveId" clId="{AAA5C9A1-C1BA-45F4-81B2-9903F2D986FA}" dt="2020-02-09T20:45:27.659" v="283"/>
          <ac:picMkLst>
            <pc:docMk/>
            <pc:sldMk cId="3154678523" sldId="261"/>
            <ac:picMk id="9" creationId="{3A36CA2A-5929-4D59-80DC-FABF3754D525}"/>
          </ac:picMkLst>
        </pc:picChg>
        <pc:picChg chg="add mod">
          <ac:chgData name="Bertrand Pouleto" userId="8488cefa11e3b03d" providerId="LiveId" clId="{AAA5C9A1-C1BA-45F4-81B2-9903F2D986FA}" dt="2020-02-09T21:16:44.766" v="739" actId="1076"/>
          <ac:picMkLst>
            <pc:docMk/>
            <pc:sldMk cId="3154678523" sldId="261"/>
            <ac:picMk id="10" creationId="{75378762-A4BE-471F-B748-B6F2F557B2B7}"/>
          </ac:picMkLst>
        </pc:picChg>
        <pc:picChg chg="add">
          <ac:chgData name="Bertrand Pouleto" userId="8488cefa11e3b03d" providerId="LiveId" clId="{AAA5C9A1-C1BA-45F4-81B2-9903F2D986FA}" dt="2020-02-09T20:45:27.659" v="283"/>
          <ac:picMkLst>
            <pc:docMk/>
            <pc:sldMk cId="3154678523" sldId="261"/>
            <ac:picMk id="17" creationId="{B08FF67B-A6C4-476B-8482-DA08AEDA5EE0}"/>
          </ac:picMkLst>
        </pc:picChg>
        <pc:picChg chg="add">
          <ac:chgData name="Bertrand Pouleto" userId="8488cefa11e3b03d" providerId="LiveId" clId="{AAA5C9A1-C1BA-45F4-81B2-9903F2D986FA}" dt="2020-02-09T20:45:27.659" v="283"/>
          <ac:picMkLst>
            <pc:docMk/>
            <pc:sldMk cId="3154678523" sldId="261"/>
            <ac:picMk id="18" creationId="{143B5412-ADAD-4C21-83A3-22F9A603BC6B}"/>
          </ac:picMkLst>
        </pc:picChg>
        <pc:picChg chg="add">
          <ac:chgData name="Bertrand Pouleto" userId="8488cefa11e3b03d" providerId="LiveId" clId="{AAA5C9A1-C1BA-45F4-81B2-9903F2D986FA}" dt="2020-02-09T20:45:27.659" v="283"/>
          <ac:picMkLst>
            <pc:docMk/>
            <pc:sldMk cId="3154678523" sldId="261"/>
            <ac:picMk id="19" creationId="{4B31E589-9E36-463E-BE90-90A372F19207}"/>
          </ac:picMkLst>
        </pc:picChg>
      </pc:sldChg>
      <pc:sldChg chg="addSp delSp modSp add modAnim">
        <pc:chgData name="Bertrand Pouleto" userId="8488cefa11e3b03d" providerId="LiveId" clId="{AAA5C9A1-C1BA-45F4-81B2-9903F2D986FA}" dt="2020-02-10T13:32:48.929" v="2323"/>
        <pc:sldMkLst>
          <pc:docMk/>
          <pc:sldMk cId="994073388" sldId="262"/>
        </pc:sldMkLst>
        <pc:spChg chg="add">
          <ac:chgData name="Bertrand Pouleto" userId="8488cefa11e3b03d" providerId="LiveId" clId="{AAA5C9A1-C1BA-45F4-81B2-9903F2D986FA}" dt="2020-02-10T13:26:52.615" v="1528"/>
          <ac:spMkLst>
            <pc:docMk/>
            <pc:sldMk cId="994073388" sldId="262"/>
            <ac:spMk id="4" creationId="{94E280F5-308A-4274-AD33-C5441B677FA8}"/>
          </ac:spMkLst>
        </pc:spChg>
        <pc:spChg chg="add del">
          <ac:chgData name="Bertrand Pouleto" userId="8488cefa11e3b03d" providerId="LiveId" clId="{AAA5C9A1-C1BA-45F4-81B2-9903F2D986FA}" dt="2020-02-10T13:26:55.383" v="1529" actId="478"/>
          <ac:spMkLst>
            <pc:docMk/>
            <pc:sldMk cId="994073388" sldId="262"/>
            <ac:spMk id="8" creationId="{E45AEF2C-30B5-4D30-A5C5-7D51C6A23C1B}"/>
          </ac:spMkLst>
        </pc:spChg>
        <pc:spChg chg="add mod">
          <ac:chgData name="Bertrand Pouleto" userId="8488cefa11e3b03d" providerId="LiveId" clId="{AAA5C9A1-C1BA-45F4-81B2-9903F2D986FA}" dt="2020-02-10T13:30:23.779" v="2309" actId="57"/>
          <ac:spMkLst>
            <pc:docMk/>
            <pc:sldMk cId="994073388" sldId="262"/>
            <ac:spMk id="9" creationId="{76DEF903-0040-470A-8417-523DF4D07DB2}"/>
          </ac:spMkLst>
        </pc:spChg>
        <pc:spChg chg="add">
          <ac:chgData name="Bertrand Pouleto" userId="8488cefa11e3b03d" providerId="LiveId" clId="{AAA5C9A1-C1BA-45F4-81B2-9903F2D986FA}" dt="2020-02-10T13:26:52.615" v="1528"/>
          <ac:spMkLst>
            <pc:docMk/>
            <pc:sldMk cId="994073388" sldId="262"/>
            <ac:spMk id="10" creationId="{8D7DF6C1-A5AC-417B-B953-3AC83B6CD62E}"/>
          </ac:spMkLst>
        </pc:spChg>
        <pc:spChg chg="add">
          <ac:chgData name="Bertrand Pouleto" userId="8488cefa11e3b03d" providerId="LiveId" clId="{AAA5C9A1-C1BA-45F4-81B2-9903F2D986FA}" dt="2020-02-10T13:26:52.615" v="1528"/>
          <ac:spMkLst>
            <pc:docMk/>
            <pc:sldMk cId="994073388" sldId="262"/>
            <ac:spMk id="11" creationId="{3DF0FFE4-A159-4239-A3AD-3E993D52A890}"/>
          </ac:spMkLst>
        </pc:spChg>
        <pc:picChg chg="add">
          <ac:chgData name="Bertrand Pouleto" userId="8488cefa11e3b03d" providerId="LiveId" clId="{AAA5C9A1-C1BA-45F4-81B2-9903F2D986FA}" dt="2020-02-10T13:26:52.615" v="1528"/>
          <ac:picMkLst>
            <pc:docMk/>
            <pc:sldMk cId="994073388" sldId="262"/>
            <ac:picMk id="2" creationId="{D4A305DC-3717-42B5-8164-905358937276}"/>
          </ac:picMkLst>
        </pc:picChg>
        <pc:picChg chg="add">
          <ac:chgData name="Bertrand Pouleto" userId="8488cefa11e3b03d" providerId="LiveId" clId="{AAA5C9A1-C1BA-45F4-81B2-9903F2D986FA}" dt="2020-02-10T13:26:52.615" v="1528"/>
          <ac:picMkLst>
            <pc:docMk/>
            <pc:sldMk cId="994073388" sldId="262"/>
            <ac:picMk id="3" creationId="{3CBB30AC-B92A-4883-96BF-1097B8F9BFCE}"/>
          </ac:picMkLst>
        </pc:picChg>
        <pc:picChg chg="add">
          <ac:chgData name="Bertrand Pouleto" userId="8488cefa11e3b03d" providerId="LiveId" clId="{AAA5C9A1-C1BA-45F4-81B2-9903F2D986FA}" dt="2020-02-10T13:26:52.615" v="1528"/>
          <ac:picMkLst>
            <pc:docMk/>
            <pc:sldMk cId="994073388" sldId="262"/>
            <ac:picMk id="5" creationId="{1E167470-E7A3-4099-9F25-3D1370B5B932}"/>
          </ac:picMkLst>
        </pc:picChg>
        <pc:picChg chg="add">
          <ac:chgData name="Bertrand Pouleto" userId="8488cefa11e3b03d" providerId="LiveId" clId="{AAA5C9A1-C1BA-45F4-81B2-9903F2D986FA}" dt="2020-02-10T13:26:52.615" v="1528"/>
          <ac:picMkLst>
            <pc:docMk/>
            <pc:sldMk cId="994073388" sldId="262"/>
            <ac:picMk id="6" creationId="{BC2772C2-B1BD-45F6-B3AF-4A71F2E2D73B}"/>
          </ac:picMkLst>
        </pc:picChg>
        <pc:picChg chg="add">
          <ac:chgData name="Bertrand Pouleto" userId="8488cefa11e3b03d" providerId="LiveId" clId="{AAA5C9A1-C1BA-45F4-81B2-9903F2D986FA}" dt="2020-02-10T13:26:52.615" v="1528"/>
          <ac:picMkLst>
            <pc:docMk/>
            <pc:sldMk cId="994073388" sldId="262"/>
            <ac:picMk id="7" creationId="{676D3940-50A6-455E-8475-F4C44B5105B9}"/>
          </ac:picMkLst>
        </pc:picChg>
      </pc:sldChg>
    </pc:docChg>
  </pc:docChgLst>
  <pc:docChgLst>
    <pc:chgData name="Bertrand Pouleto" userId="8488cefa11e3b03d" providerId="LiveId" clId="{F3C70A8B-07B9-42DC-A17A-A9561C91F231}"/>
    <pc:docChg chg="undo custSel addSld delSld modSld">
      <pc:chgData name="Bertrand Pouleto" userId="8488cefa11e3b03d" providerId="LiveId" clId="{F3C70A8B-07B9-42DC-A17A-A9561C91F231}" dt="2020-02-10T15:40:31.257" v="2107" actId="207"/>
      <pc:docMkLst>
        <pc:docMk/>
      </pc:docMkLst>
      <pc:sldChg chg="addSp delSp modSp delAnim modAnim">
        <pc:chgData name="Bertrand Pouleto" userId="8488cefa11e3b03d" providerId="LiveId" clId="{F3C70A8B-07B9-42DC-A17A-A9561C91F231}" dt="2020-02-10T14:55:12.796" v="70" actId="122"/>
        <pc:sldMkLst>
          <pc:docMk/>
          <pc:sldMk cId="1281452370" sldId="257"/>
        </pc:sldMkLst>
        <pc:spChg chg="del">
          <ac:chgData name="Bertrand Pouleto" userId="8488cefa11e3b03d" providerId="LiveId" clId="{F3C70A8B-07B9-42DC-A17A-A9561C91F231}" dt="2020-02-10T14:52:11.465" v="0" actId="478"/>
          <ac:spMkLst>
            <pc:docMk/>
            <pc:sldMk cId="1281452370" sldId="257"/>
            <ac:spMk id="18" creationId="{C41A9FBF-339F-44BF-B428-036A6654669F}"/>
          </ac:spMkLst>
        </pc:spChg>
        <pc:graphicFrameChg chg="mod modGraphic">
          <ac:chgData name="Bertrand Pouleto" userId="8488cefa11e3b03d" providerId="LiveId" clId="{F3C70A8B-07B9-42DC-A17A-A9561C91F231}" dt="2020-02-10T14:55:12.796" v="70" actId="122"/>
          <ac:graphicFrameMkLst>
            <pc:docMk/>
            <pc:sldMk cId="1281452370" sldId="257"/>
            <ac:graphicFrameMk id="4" creationId="{86EF4C94-17DA-42A8-ABC7-0400030D4B6B}"/>
          </ac:graphicFrameMkLst>
        </pc:graphicFrameChg>
        <pc:picChg chg="del">
          <ac:chgData name="Bertrand Pouleto" userId="8488cefa11e3b03d" providerId="LiveId" clId="{F3C70A8B-07B9-42DC-A17A-A9561C91F231}" dt="2020-02-10T14:52:16.419" v="2" actId="478"/>
          <ac:picMkLst>
            <pc:docMk/>
            <pc:sldMk cId="1281452370" sldId="257"/>
            <ac:picMk id="13" creationId="{21A353BD-2993-401A-B473-D2B1DE55D53E}"/>
          </ac:picMkLst>
        </pc:picChg>
        <pc:picChg chg="del">
          <ac:chgData name="Bertrand Pouleto" userId="8488cefa11e3b03d" providerId="LiveId" clId="{F3C70A8B-07B9-42DC-A17A-A9561C91F231}" dt="2020-02-10T14:52:18.231" v="5" actId="478"/>
          <ac:picMkLst>
            <pc:docMk/>
            <pc:sldMk cId="1281452370" sldId="257"/>
            <ac:picMk id="14" creationId="{CF77AB4C-79B0-4020-BAB1-D15654168D5A}"/>
          </ac:picMkLst>
        </pc:picChg>
        <pc:picChg chg="del">
          <ac:chgData name="Bertrand Pouleto" userId="8488cefa11e3b03d" providerId="LiveId" clId="{F3C70A8B-07B9-42DC-A17A-A9561C91F231}" dt="2020-02-10T14:52:17.591" v="4" actId="478"/>
          <ac:picMkLst>
            <pc:docMk/>
            <pc:sldMk cId="1281452370" sldId="257"/>
            <ac:picMk id="15" creationId="{DABF7F21-C54F-4A02-8739-155A3A0C961F}"/>
          </ac:picMkLst>
        </pc:picChg>
        <pc:picChg chg="del">
          <ac:chgData name="Bertrand Pouleto" userId="8488cefa11e3b03d" providerId="LiveId" clId="{F3C70A8B-07B9-42DC-A17A-A9561C91F231}" dt="2020-02-10T14:52:17.013" v="3" actId="478"/>
          <ac:picMkLst>
            <pc:docMk/>
            <pc:sldMk cId="1281452370" sldId="257"/>
            <ac:picMk id="17" creationId="{5BBF0821-F71C-44DB-905E-DAD585CD789D}"/>
          </ac:picMkLst>
        </pc:picChg>
        <pc:picChg chg="mod">
          <ac:chgData name="Bertrand Pouleto" userId="8488cefa11e3b03d" providerId="LiveId" clId="{F3C70A8B-07B9-42DC-A17A-A9561C91F231}" dt="2020-02-10T14:53:11.758" v="17" actId="12789"/>
          <ac:picMkLst>
            <pc:docMk/>
            <pc:sldMk cId="1281452370" sldId="257"/>
            <ac:picMk id="20" creationId="{5D16F6EA-E2B3-47BE-B8BC-00791355BFC7}"/>
          </ac:picMkLst>
        </pc:picChg>
        <pc:picChg chg="mod">
          <ac:chgData name="Bertrand Pouleto" userId="8488cefa11e3b03d" providerId="LiveId" clId="{F3C70A8B-07B9-42DC-A17A-A9561C91F231}" dt="2020-02-10T14:53:11.758" v="17" actId="12789"/>
          <ac:picMkLst>
            <pc:docMk/>
            <pc:sldMk cId="1281452370" sldId="257"/>
            <ac:picMk id="21" creationId="{A5241D8A-F57B-4048-875D-8A5D616F06B7}"/>
          </ac:picMkLst>
        </pc:picChg>
        <pc:picChg chg="del">
          <ac:chgData name="Bertrand Pouleto" userId="8488cefa11e3b03d" providerId="LiveId" clId="{F3C70A8B-07B9-42DC-A17A-A9561C91F231}" dt="2020-02-10T14:52:15.419" v="1" actId="478"/>
          <ac:picMkLst>
            <pc:docMk/>
            <pc:sldMk cId="1281452370" sldId="257"/>
            <ac:picMk id="22" creationId="{E8EC2417-EDDC-456D-8772-2E8139FF97D2}"/>
          </ac:picMkLst>
        </pc:picChg>
        <pc:picChg chg="add mod">
          <ac:chgData name="Bertrand Pouleto" userId="8488cefa11e3b03d" providerId="LiveId" clId="{F3C70A8B-07B9-42DC-A17A-A9561C91F231}" dt="2020-02-10T14:53:11.758" v="17" actId="12789"/>
          <ac:picMkLst>
            <pc:docMk/>
            <pc:sldMk cId="1281452370" sldId="257"/>
            <ac:picMk id="26" creationId="{9A261379-AA66-4EE0-BF1D-30567F5AA5F7}"/>
          </ac:picMkLst>
        </pc:picChg>
        <pc:picChg chg="add mod">
          <ac:chgData name="Bertrand Pouleto" userId="8488cefa11e3b03d" providerId="LiveId" clId="{F3C70A8B-07B9-42DC-A17A-A9561C91F231}" dt="2020-02-10T14:53:11.758" v="17" actId="12789"/>
          <ac:picMkLst>
            <pc:docMk/>
            <pc:sldMk cId="1281452370" sldId="257"/>
            <ac:picMk id="27" creationId="{25C36B6E-ADD4-4F48-9623-7DE7D631E38E}"/>
          </ac:picMkLst>
        </pc:picChg>
        <pc:picChg chg="add mod">
          <ac:chgData name="Bertrand Pouleto" userId="8488cefa11e3b03d" providerId="LiveId" clId="{F3C70A8B-07B9-42DC-A17A-A9561C91F231}" dt="2020-02-10T14:53:11.758" v="17" actId="12789"/>
          <ac:picMkLst>
            <pc:docMk/>
            <pc:sldMk cId="1281452370" sldId="257"/>
            <ac:picMk id="28" creationId="{F7DC2553-7890-404F-B5B4-FCD38B4F27EF}"/>
          </ac:picMkLst>
        </pc:picChg>
        <pc:picChg chg="add mod">
          <ac:chgData name="Bertrand Pouleto" userId="8488cefa11e3b03d" providerId="LiveId" clId="{F3C70A8B-07B9-42DC-A17A-A9561C91F231}" dt="2020-02-10T14:53:11.758" v="17" actId="12789"/>
          <ac:picMkLst>
            <pc:docMk/>
            <pc:sldMk cId="1281452370" sldId="257"/>
            <ac:picMk id="29" creationId="{9BBC82CC-6ED6-4D7E-BCD0-D1A1C1ECB2E2}"/>
          </ac:picMkLst>
        </pc:picChg>
        <pc:picChg chg="add mod">
          <ac:chgData name="Bertrand Pouleto" userId="8488cefa11e3b03d" providerId="LiveId" clId="{F3C70A8B-07B9-42DC-A17A-A9561C91F231}" dt="2020-02-10T14:53:11.758" v="17" actId="12789"/>
          <ac:picMkLst>
            <pc:docMk/>
            <pc:sldMk cId="1281452370" sldId="257"/>
            <ac:picMk id="30" creationId="{76FD9160-88DE-4623-A4E4-C0699DB539BC}"/>
          </ac:picMkLst>
        </pc:picChg>
      </pc:sldChg>
      <pc:sldChg chg="addSp delSp modSp">
        <pc:chgData name="Bertrand Pouleto" userId="8488cefa11e3b03d" providerId="LiveId" clId="{F3C70A8B-07B9-42DC-A17A-A9561C91F231}" dt="2020-02-10T15:04:01.311" v="674" actId="20577"/>
        <pc:sldMkLst>
          <pc:docMk/>
          <pc:sldMk cId="3122706506" sldId="258"/>
        </pc:sldMkLst>
        <pc:spChg chg="mod">
          <ac:chgData name="Bertrand Pouleto" userId="8488cefa11e3b03d" providerId="LiveId" clId="{F3C70A8B-07B9-42DC-A17A-A9561C91F231}" dt="2020-02-10T15:04:01.311" v="674" actId="20577"/>
          <ac:spMkLst>
            <pc:docMk/>
            <pc:sldMk cId="3122706506" sldId="258"/>
            <ac:spMk id="11" creationId="{FFA9D366-1E8B-4E00-AA9B-3C5582B6695C}"/>
          </ac:spMkLst>
        </pc:spChg>
        <pc:picChg chg="add mod">
          <ac:chgData name="Bertrand Pouleto" userId="8488cefa11e3b03d" providerId="LiveId" clId="{F3C70A8B-07B9-42DC-A17A-A9561C91F231}" dt="2020-02-10T15:03:29.714" v="670" actId="1076"/>
          <ac:picMkLst>
            <pc:docMk/>
            <pc:sldMk cId="3122706506" sldId="258"/>
            <ac:picMk id="10" creationId="{AE5CAE7F-3114-46EC-A4E3-E5171987779C}"/>
          </ac:picMkLst>
        </pc:picChg>
        <pc:picChg chg="del">
          <ac:chgData name="Bertrand Pouleto" userId="8488cefa11e3b03d" providerId="LiveId" clId="{F3C70A8B-07B9-42DC-A17A-A9561C91F231}" dt="2020-02-10T14:56:43.700" v="232" actId="478"/>
          <ac:picMkLst>
            <pc:docMk/>
            <pc:sldMk cId="3122706506" sldId="258"/>
            <ac:picMk id="13" creationId="{5B8B9437-9E8D-44A9-B324-D35D3A75F15F}"/>
          </ac:picMkLst>
        </pc:picChg>
        <pc:picChg chg="add mod">
          <ac:chgData name="Bertrand Pouleto" userId="8488cefa11e3b03d" providerId="LiveId" clId="{F3C70A8B-07B9-42DC-A17A-A9561C91F231}" dt="2020-02-10T15:03:32.683" v="671" actId="1076"/>
          <ac:picMkLst>
            <pc:docMk/>
            <pc:sldMk cId="3122706506" sldId="258"/>
            <ac:picMk id="14" creationId="{2378A150-5C82-48E6-AA18-21DEC08FC8EE}"/>
          </ac:picMkLst>
        </pc:picChg>
      </pc:sldChg>
      <pc:sldChg chg="addSp modSp">
        <pc:chgData name="Bertrand Pouleto" userId="8488cefa11e3b03d" providerId="LiveId" clId="{F3C70A8B-07B9-42DC-A17A-A9561C91F231}" dt="2020-02-10T15:40:20.898" v="2068" actId="207"/>
        <pc:sldMkLst>
          <pc:docMk/>
          <pc:sldMk cId="2239160735" sldId="260"/>
        </pc:sldMkLst>
        <pc:spChg chg="mod">
          <ac:chgData name="Bertrand Pouleto" userId="8488cefa11e3b03d" providerId="LiveId" clId="{F3C70A8B-07B9-42DC-A17A-A9561C91F231}" dt="2020-02-10T15:17:04.159" v="937" actId="6549"/>
          <ac:spMkLst>
            <pc:docMk/>
            <pc:sldMk cId="2239160735" sldId="260"/>
            <ac:spMk id="9" creationId="{5B5C8EF5-BA58-47AD-9D61-81F4E4780880}"/>
          </ac:spMkLst>
        </pc:spChg>
        <pc:spChg chg="add mod">
          <ac:chgData name="Bertrand Pouleto" userId="8488cefa11e3b03d" providerId="LiveId" clId="{F3C70A8B-07B9-42DC-A17A-A9561C91F231}" dt="2020-02-10T15:40:14.739" v="2040" actId="207"/>
          <ac:spMkLst>
            <pc:docMk/>
            <pc:sldMk cId="2239160735" sldId="260"/>
            <ac:spMk id="11" creationId="{1C5A0DAF-CA2F-4C26-BC5D-25F6EBDBDF74}"/>
          </ac:spMkLst>
        </pc:spChg>
        <pc:spChg chg="mod">
          <ac:chgData name="Bertrand Pouleto" userId="8488cefa11e3b03d" providerId="LiveId" clId="{F3C70A8B-07B9-42DC-A17A-A9561C91F231}" dt="2020-02-10T15:04:54.859" v="676" actId="1076"/>
          <ac:spMkLst>
            <pc:docMk/>
            <pc:sldMk cId="2239160735" sldId="260"/>
            <ac:spMk id="12" creationId="{B55E64FE-3227-4D9B-9783-E95D165F3FE4}"/>
          </ac:spMkLst>
        </pc:spChg>
        <pc:spChg chg="add mod">
          <ac:chgData name="Bertrand Pouleto" userId="8488cefa11e3b03d" providerId="LiveId" clId="{F3C70A8B-07B9-42DC-A17A-A9561C91F231}" dt="2020-02-10T15:40:20.898" v="2068" actId="207"/>
          <ac:spMkLst>
            <pc:docMk/>
            <pc:sldMk cId="2239160735" sldId="260"/>
            <ac:spMk id="13" creationId="{CDFD31D8-68AA-48AB-B558-EA8C8AB43D9D}"/>
          </ac:spMkLst>
        </pc:spChg>
      </pc:sldChg>
      <pc:sldChg chg="modSp">
        <pc:chgData name="Bertrand Pouleto" userId="8488cefa11e3b03d" providerId="LiveId" clId="{F3C70A8B-07B9-42DC-A17A-A9561C91F231}" dt="2020-02-10T15:39:48.443" v="2006" actId="20577"/>
        <pc:sldMkLst>
          <pc:docMk/>
          <pc:sldMk cId="3154678523" sldId="261"/>
        </pc:sldMkLst>
        <pc:spChg chg="mod">
          <ac:chgData name="Bertrand Pouleto" userId="8488cefa11e3b03d" providerId="LiveId" clId="{F3C70A8B-07B9-42DC-A17A-A9561C91F231}" dt="2020-02-10T15:39:48.443" v="2006" actId="20577"/>
          <ac:spMkLst>
            <pc:docMk/>
            <pc:sldMk cId="3154678523" sldId="261"/>
            <ac:spMk id="15" creationId="{2D53FF58-D4F5-4DF7-B5FD-670FC57D6E70}"/>
          </ac:spMkLst>
        </pc:spChg>
      </pc:sldChg>
      <pc:sldChg chg="addSp modSp modAnim">
        <pc:chgData name="Bertrand Pouleto" userId="8488cefa11e3b03d" providerId="LiveId" clId="{F3C70A8B-07B9-42DC-A17A-A9561C91F231}" dt="2020-02-10T15:40:31.257" v="2107" actId="207"/>
        <pc:sldMkLst>
          <pc:docMk/>
          <pc:sldMk cId="994073388" sldId="262"/>
        </pc:sldMkLst>
        <pc:spChg chg="add mod">
          <ac:chgData name="Bertrand Pouleto" userId="8488cefa11e3b03d" providerId="LiveId" clId="{F3C70A8B-07B9-42DC-A17A-A9561C91F231}" dt="2020-02-10T15:40:31.257" v="2107" actId="207"/>
          <ac:spMkLst>
            <pc:docMk/>
            <pc:sldMk cId="994073388" sldId="262"/>
            <ac:spMk id="8" creationId="{F2849BD5-802A-4D3D-A193-0512F7C70C5C}"/>
          </ac:spMkLst>
        </pc:spChg>
        <pc:spChg chg="mod">
          <ac:chgData name="Bertrand Pouleto" userId="8488cefa11e3b03d" providerId="LiveId" clId="{F3C70A8B-07B9-42DC-A17A-A9561C91F231}" dt="2020-02-10T15:20:38.737" v="1489" actId="20577"/>
          <ac:spMkLst>
            <pc:docMk/>
            <pc:sldMk cId="994073388" sldId="262"/>
            <ac:spMk id="9" creationId="{76DEF903-0040-470A-8417-523DF4D07DB2}"/>
          </ac:spMkLst>
        </pc:spChg>
        <pc:picChg chg="add mod">
          <ac:chgData name="Bertrand Pouleto" userId="8488cefa11e3b03d" providerId="LiveId" clId="{F3C70A8B-07B9-42DC-A17A-A9561C91F231}" dt="2020-02-10T15:35:08.145" v="1992" actId="1076"/>
          <ac:picMkLst>
            <pc:docMk/>
            <pc:sldMk cId="994073388" sldId="262"/>
            <ac:picMk id="12" creationId="{DFABCB67-09C5-4FCE-A6B7-A8C2A5C6D1A6}"/>
          </ac:picMkLst>
        </pc:picChg>
      </pc:sldChg>
      <pc:sldChg chg="modSp add modAnim">
        <pc:chgData name="Bertrand Pouleto" userId="8488cefa11e3b03d" providerId="LiveId" clId="{F3C70A8B-07B9-42DC-A17A-A9561C91F231}" dt="2020-02-10T15:23:57.461" v="1831" actId="20577"/>
        <pc:sldMkLst>
          <pc:docMk/>
          <pc:sldMk cId="1064968851" sldId="263"/>
        </pc:sldMkLst>
        <pc:spChg chg="mod">
          <ac:chgData name="Bertrand Pouleto" userId="8488cefa11e3b03d" providerId="LiveId" clId="{F3C70A8B-07B9-42DC-A17A-A9561C91F231}" dt="2020-02-10T15:23:57.461" v="1831" actId="20577"/>
          <ac:spMkLst>
            <pc:docMk/>
            <pc:sldMk cId="1064968851" sldId="263"/>
            <ac:spMk id="9" creationId="{76DEF903-0040-470A-8417-523DF4D07DB2}"/>
          </ac:spMkLst>
        </pc:spChg>
      </pc:sldChg>
      <pc:sldChg chg="addSp delSp modSp add del delAnim modAnim">
        <pc:chgData name="Bertrand Pouleto" userId="8488cefa11e3b03d" providerId="LiveId" clId="{F3C70A8B-07B9-42DC-A17A-A9561C91F231}" dt="2020-02-10T15:36:56.221" v="2004" actId="47"/>
        <pc:sldMkLst>
          <pc:docMk/>
          <pc:sldMk cId="4169220745" sldId="264"/>
        </pc:sldMkLst>
        <pc:spChg chg="add del mod">
          <ac:chgData name="Bertrand Pouleto" userId="8488cefa11e3b03d" providerId="LiveId" clId="{F3C70A8B-07B9-42DC-A17A-A9561C91F231}" dt="2020-02-10T15:33:01.650" v="1975" actId="478"/>
          <ac:spMkLst>
            <pc:docMk/>
            <pc:sldMk cId="4169220745" sldId="264"/>
            <ac:spMk id="3" creationId="{80DFB784-A167-4B84-BB2F-34CA5D7C9024}"/>
          </ac:spMkLst>
        </pc:spChg>
        <pc:spChg chg="add">
          <ac:chgData name="Bertrand Pouleto" userId="8488cefa11e3b03d" providerId="LiveId" clId="{F3C70A8B-07B9-42DC-A17A-A9561C91F231}" dt="2020-02-10T15:33:01.994" v="1976"/>
          <ac:spMkLst>
            <pc:docMk/>
            <pc:sldMk cId="4169220745" sldId="264"/>
            <ac:spMk id="7" creationId="{DA7BE5D8-E66A-48F4-99D8-B81562091072}"/>
          </ac:spMkLst>
        </pc:spChg>
        <pc:spChg chg="add del">
          <ac:chgData name="Bertrand Pouleto" userId="8488cefa11e3b03d" providerId="LiveId" clId="{F3C70A8B-07B9-42DC-A17A-A9561C91F231}" dt="2020-02-10T15:33:06.085" v="1977" actId="478"/>
          <ac:spMkLst>
            <pc:docMk/>
            <pc:sldMk cId="4169220745" sldId="264"/>
            <ac:spMk id="11" creationId="{14297DE9-C470-4481-A3E8-95C35E749458}"/>
          </ac:spMkLst>
        </pc:spChg>
        <pc:spChg chg="add mod">
          <ac:chgData name="Bertrand Pouleto" userId="8488cefa11e3b03d" providerId="LiveId" clId="{F3C70A8B-07B9-42DC-A17A-A9561C91F231}" dt="2020-02-10T15:33:58.818" v="1986" actId="1076"/>
          <ac:spMkLst>
            <pc:docMk/>
            <pc:sldMk cId="4169220745" sldId="264"/>
            <ac:spMk id="12" creationId="{1C21244D-4CAD-4747-A53C-28BBCA65DCD5}"/>
          </ac:spMkLst>
        </pc:spChg>
        <pc:spChg chg="add">
          <ac:chgData name="Bertrand Pouleto" userId="8488cefa11e3b03d" providerId="LiveId" clId="{F3C70A8B-07B9-42DC-A17A-A9561C91F231}" dt="2020-02-10T15:33:01.994" v="1976"/>
          <ac:spMkLst>
            <pc:docMk/>
            <pc:sldMk cId="4169220745" sldId="264"/>
            <ac:spMk id="13" creationId="{BCDE15BF-DD3F-46D1-90F7-DEC9CBC10AD3}"/>
          </ac:spMkLst>
        </pc:spChg>
        <pc:spChg chg="add">
          <ac:chgData name="Bertrand Pouleto" userId="8488cefa11e3b03d" providerId="LiveId" clId="{F3C70A8B-07B9-42DC-A17A-A9561C91F231}" dt="2020-02-10T15:34:15.529" v="1987"/>
          <ac:spMkLst>
            <pc:docMk/>
            <pc:sldMk cId="4169220745" sldId="264"/>
            <ac:spMk id="14" creationId="{EAE671F9-1BBA-4A30-AFA0-F49708B90ED2}"/>
          </ac:spMkLst>
        </pc:spChg>
        <pc:picChg chg="add del mod ord modCrop">
          <ac:chgData name="Bertrand Pouleto" userId="8488cefa11e3b03d" providerId="LiveId" clId="{F3C70A8B-07B9-42DC-A17A-A9561C91F231}" dt="2020-02-10T15:34:56.613" v="1990"/>
          <ac:picMkLst>
            <pc:docMk/>
            <pc:sldMk cId="4169220745" sldId="264"/>
            <ac:picMk id="2" creationId="{F8E192C6-0905-46A3-B079-846786189353}"/>
          </ac:picMkLst>
        </pc:picChg>
        <pc:picChg chg="add del ord">
          <ac:chgData name="Bertrand Pouleto" userId="8488cefa11e3b03d" providerId="LiveId" clId="{F3C70A8B-07B9-42DC-A17A-A9561C91F231}" dt="2020-02-10T15:32:41.168" v="1973" actId="478"/>
          <ac:picMkLst>
            <pc:docMk/>
            <pc:sldMk cId="4169220745" sldId="264"/>
            <ac:picMk id="4" creationId="{1E74A6A5-943F-42EA-9D77-AE7432900134}"/>
          </ac:picMkLst>
        </pc:picChg>
        <pc:picChg chg="add">
          <ac:chgData name="Bertrand Pouleto" userId="8488cefa11e3b03d" providerId="LiveId" clId="{F3C70A8B-07B9-42DC-A17A-A9561C91F231}" dt="2020-02-10T15:33:01.994" v="1976"/>
          <ac:picMkLst>
            <pc:docMk/>
            <pc:sldMk cId="4169220745" sldId="264"/>
            <ac:picMk id="5" creationId="{065B8BA1-B6A5-43DC-9653-04041E38270E}"/>
          </ac:picMkLst>
        </pc:picChg>
        <pc:picChg chg="add">
          <ac:chgData name="Bertrand Pouleto" userId="8488cefa11e3b03d" providerId="LiveId" clId="{F3C70A8B-07B9-42DC-A17A-A9561C91F231}" dt="2020-02-10T15:33:01.994" v="1976"/>
          <ac:picMkLst>
            <pc:docMk/>
            <pc:sldMk cId="4169220745" sldId="264"/>
            <ac:picMk id="6" creationId="{C06AB11D-8D58-465F-897A-20F83DF89174}"/>
          </ac:picMkLst>
        </pc:picChg>
        <pc:picChg chg="add">
          <ac:chgData name="Bertrand Pouleto" userId="8488cefa11e3b03d" providerId="LiveId" clId="{F3C70A8B-07B9-42DC-A17A-A9561C91F231}" dt="2020-02-10T15:33:01.994" v="1976"/>
          <ac:picMkLst>
            <pc:docMk/>
            <pc:sldMk cId="4169220745" sldId="264"/>
            <ac:picMk id="8" creationId="{EE3FBBDC-B488-4C6F-BEF3-ADCAA5215344}"/>
          </ac:picMkLst>
        </pc:picChg>
        <pc:picChg chg="add">
          <ac:chgData name="Bertrand Pouleto" userId="8488cefa11e3b03d" providerId="LiveId" clId="{F3C70A8B-07B9-42DC-A17A-A9561C91F231}" dt="2020-02-10T15:33:01.994" v="1976"/>
          <ac:picMkLst>
            <pc:docMk/>
            <pc:sldMk cId="4169220745" sldId="264"/>
            <ac:picMk id="9" creationId="{A3B1CB70-91AD-4755-AF47-A08F500D20A4}"/>
          </ac:picMkLst>
        </pc:picChg>
        <pc:picChg chg="add">
          <ac:chgData name="Bertrand Pouleto" userId="8488cefa11e3b03d" providerId="LiveId" clId="{F3C70A8B-07B9-42DC-A17A-A9561C91F231}" dt="2020-02-10T15:33:01.994" v="1976"/>
          <ac:picMkLst>
            <pc:docMk/>
            <pc:sldMk cId="4169220745" sldId="264"/>
            <ac:picMk id="10" creationId="{75DACB55-0BB6-421B-9BFA-9AEC7E37ABC5}"/>
          </ac:picMkLst>
        </pc:picChg>
      </pc:sldChg>
    </pc:docChg>
  </pc:docChgLst>
  <pc:docChgLst>
    <pc:chgData name="Bertrand Pouleto" userId="8488cefa11e3b03d" providerId="LiveId" clId="{E220C59F-80E2-4E2C-993E-5C07C54FEBE7}"/>
    <pc:docChg chg="modSld">
      <pc:chgData name="Bertrand Pouleto" userId="8488cefa11e3b03d" providerId="LiveId" clId="{E220C59F-80E2-4E2C-993E-5C07C54FEBE7}" dt="2020-05-12T12:38:59.656" v="7"/>
      <pc:docMkLst>
        <pc:docMk/>
      </pc:docMkLst>
      <pc:sldChg chg="addSp modSp">
        <pc:chgData name="Bertrand Pouleto" userId="8488cefa11e3b03d" providerId="LiveId" clId="{E220C59F-80E2-4E2C-993E-5C07C54FEBE7}" dt="2020-05-12T12:38:37.658" v="0"/>
        <pc:sldMkLst>
          <pc:docMk/>
          <pc:sldMk cId="1312069742" sldId="256"/>
        </pc:sldMkLst>
        <pc:spChg chg="mod">
          <ac:chgData name="Bertrand Pouleto" userId="8488cefa11e3b03d" providerId="LiveId" clId="{E220C59F-80E2-4E2C-993E-5C07C54FEBE7}" dt="2020-05-12T12:38:37.658" v="0"/>
          <ac:spMkLst>
            <pc:docMk/>
            <pc:sldMk cId="1312069742" sldId="256"/>
            <ac:spMk id="16" creationId="{E72BEDB1-FED3-425F-ACDC-2A4DD7C0064D}"/>
          </ac:spMkLst>
        </pc:spChg>
        <pc:grpChg chg="add mod">
          <ac:chgData name="Bertrand Pouleto" userId="8488cefa11e3b03d" providerId="LiveId" clId="{E220C59F-80E2-4E2C-993E-5C07C54FEBE7}" dt="2020-05-12T12:38:37.658" v="0"/>
          <ac:grpSpMkLst>
            <pc:docMk/>
            <pc:sldMk cId="1312069742" sldId="256"/>
            <ac:grpSpMk id="12" creationId="{D8DF3A11-3661-4A79-A2FE-AAAE207D8160}"/>
          </ac:grpSpMkLst>
        </pc:grpChg>
        <pc:picChg chg="mod">
          <ac:chgData name="Bertrand Pouleto" userId="8488cefa11e3b03d" providerId="LiveId" clId="{E220C59F-80E2-4E2C-993E-5C07C54FEBE7}" dt="2020-05-12T12:38:37.658" v="0"/>
          <ac:picMkLst>
            <pc:docMk/>
            <pc:sldMk cId="1312069742" sldId="256"/>
            <ac:picMk id="17" creationId="{7EAC42AD-F45A-4ACB-A199-26A0CAA32FED}"/>
          </ac:picMkLst>
        </pc:picChg>
      </pc:sldChg>
      <pc:sldChg chg="addSp modSp">
        <pc:chgData name="Bertrand Pouleto" userId="8488cefa11e3b03d" providerId="LiveId" clId="{E220C59F-80E2-4E2C-993E-5C07C54FEBE7}" dt="2020-05-12T12:38:40.805" v="2"/>
        <pc:sldMkLst>
          <pc:docMk/>
          <pc:sldMk cId="1281452370" sldId="257"/>
        </pc:sldMkLst>
        <pc:spChg chg="mod">
          <ac:chgData name="Bertrand Pouleto" userId="8488cefa11e3b03d" providerId="LiveId" clId="{E220C59F-80E2-4E2C-993E-5C07C54FEBE7}" dt="2020-05-12T12:38:40.805" v="2"/>
          <ac:spMkLst>
            <pc:docMk/>
            <pc:sldMk cId="1281452370" sldId="257"/>
            <ac:spMk id="31" creationId="{C84C5D96-DD40-4DDC-A5AB-2A485889ABE0}"/>
          </ac:spMkLst>
        </pc:spChg>
        <pc:grpChg chg="add mod">
          <ac:chgData name="Bertrand Pouleto" userId="8488cefa11e3b03d" providerId="LiveId" clId="{E220C59F-80E2-4E2C-993E-5C07C54FEBE7}" dt="2020-05-12T12:38:40.805" v="2"/>
          <ac:grpSpMkLst>
            <pc:docMk/>
            <pc:sldMk cId="1281452370" sldId="257"/>
            <ac:grpSpMk id="22" creationId="{C87767D4-39C7-490F-85E9-70AC9E776EF7}"/>
          </ac:grpSpMkLst>
        </pc:grpChg>
        <pc:picChg chg="mod">
          <ac:chgData name="Bertrand Pouleto" userId="8488cefa11e3b03d" providerId="LiveId" clId="{E220C59F-80E2-4E2C-993E-5C07C54FEBE7}" dt="2020-05-12T12:38:40.805" v="2"/>
          <ac:picMkLst>
            <pc:docMk/>
            <pc:sldMk cId="1281452370" sldId="257"/>
            <ac:picMk id="32" creationId="{C22990AF-3EFE-4E55-B81F-B0D801360039}"/>
          </ac:picMkLst>
        </pc:picChg>
      </pc:sldChg>
      <pc:sldChg chg="addSp modSp">
        <pc:chgData name="Bertrand Pouleto" userId="8488cefa11e3b03d" providerId="LiveId" clId="{E220C59F-80E2-4E2C-993E-5C07C54FEBE7}" dt="2020-05-12T12:38:42.361" v="3"/>
        <pc:sldMkLst>
          <pc:docMk/>
          <pc:sldMk cId="3122706506" sldId="258"/>
        </pc:sldMkLst>
        <pc:spChg chg="mod">
          <ac:chgData name="Bertrand Pouleto" userId="8488cefa11e3b03d" providerId="LiveId" clId="{E220C59F-80E2-4E2C-993E-5C07C54FEBE7}" dt="2020-05-12T12:38:42.361" v="3"/>
          <ac:spMkLst>
            <pc:docMk/>
            <pc:sldMk cId="3122706506" sldId="258"/>
            <ac:spMk id="13" creationId="{F2E9A77E-8C90-4A41-899D-683470B7AFC7}"/>
          </ac:spMkLst>
        </pc:spChg>
        <pc:grpChg chg="add mod">
          <ac:chgData name="Bertrand Pouleto" userId="8488cefa11e3b03d" providerId="LiveId" clId="{E220C59F-80E2-4E2C-993E-5C07C54FEBE7}" dt="2020-05-12T12:38:42.361" v="3"/>
          <ac:grpSpMkLst>
            <pc:docMk/>
            <pc:sldMk cId="3122706506" sldId="258"/>
            <ac:grpSpMk id="12" creationId="{CDF03754-C2A8-46A6-B6A5-EAB0B1253D42}"/>
          </ac:grpSpMkLst>
        </pc:grpChg>
        <pc:picChg chg="mod">
          <ac:chgData name="Bertrand Pouleto" userId="8488cefa11e3b03d" providerId="LiveId" clId="{E220C59F-80E2-4E2C-993E-5C07C54FEBE7}" dt="2020-05-12T12:38:42.361" v="3"/>
          <ac:picMkLst>
            <pc:docMk/>
            <pc:sldMk cId="3122706506" sldId="258"/>
            <ac:picMk id="14" creationId="{C326D01E-211B-47E1-B52B-9798B78CA0EE}"/>
          </ac:picMkLst>
        </pc:picChg>
      </pc:sldChg>
      <pc:sldChg chg="addSp modSp">
        <pc:chgData name="Bertrand Pouleto" userId="8488cefa11e3b03d" providerId="LiveId" clId="{E220C59F-80E2-4E2C-993E-5C07C54FEBE7}" dt="2020-05-12T12:38:44.191" v="4"/>
        <pc:sldMkLst>
          <pc:docMk/>
          <pc:sldMk cId="3931243535" sldId="259"/>
        </pc:sldMkLst>
        <pc:spChg chg="mod">
          <ac:chgData name="Bertrand Pouleto" userId="8488cefa11e3b03d" providerId="LiveId" clId="{E220C59F-80E2-4E2C-993E-5C07C54FEBE7}" dt="2020-05-12T12:38:44.191" v="4"/>
          <ac:spMkLst>
            <pc:docMk/>
            <pc:sldMk cId="3931243535" sldId="259"/>
            <ac:spMk id="16" creationId="{543DD31C-514E-4835-B651-8AA738E64387}"/>
          </ac:spMkLst>
        </pc:spChg>
        <pc:grpChg chg="add mod">
          <ac:chgData name="Bertrand Pouleto" userId="8488cefa11e3b03d" providerId="LiveId" clId="{E220C59F-80E2-4E2C-993E-5C07C54FEBE7}" dt="2020-05-12T12:38:44.191" v="4"/>
          <ac:grpSpMkLst>
            <pc:docMk/>
            <pc:sldMk cId="3931243535" sldId="259"/>
            <ac:grpSpMk id="15" creationId="{DB483D9F-B374-49DF-A5E9-7705BA4CCDFC}"/>
          </ac:grpSpMkLst>
        </pc:grpChg>
        <pc:picChg chg="mod">
          <ac:chgData name="Bertrand Pouleto" userId="8488cefa11e3b03d" providerId="LiveId" clId="{E220C59F-80E2-4E2C-993E-5C07C54FEBE7}" dt="2020-05-12T12:38:44.191" v="4"/>
          <ac:picMkLst>
            <pc:docMk/>
            <pc:sldMk cId="3931243535" sldId="259"/>
            <ac:picMk id="17" creationId="{394B3EF2-5445-4FC2-89D8-01D6F66CBC9F}"/>
          </ac:picMkLst>
        </pc:picChg>
      </pc:sldChg>
      <pc:sldChg chg="addSp modSp">
        <pc:chgData name="Bertrand Pouleto" userId="8488cefa11e3b03d" providerId="LiveId" clId="{E220C59F-80E2-4E2C-993E-5C07C54FEBE7}" dt="2020-05-12T12:38:52.202" v="5"/>
        <pc:sldMkLst>
          <pc:docMk/>
          <pc:sldMk cId="2239160735" sldId="260"/>
        </pc:sldMkLst>
        <pc:spChg chg="mod">
          <ac:chgData name="Bertrand Pouleto" userId="8488cefa11e3b03d" providerId="LiveId" clId="{E220C59F-80E2-4E2C-993E-5C07C54FEBE7}" dt="2020-05-12T12:38:52.202" v="5"/>
          <ac:spMkLst>
            <pc:docMk/>
            <pc:sldMk cId="2239160735" sldId="260"/>
            <ac:spMk id="17" creationId="{696848B8-83B9-4BD9-9FA6-037168F2C411}"/>
          </ac:spMkLst>
        </pc:spChg>
        <pc:grpChg chg="add mod">
          <ac:chgData name="Bertrand Pouleto" userId="8488cefa11e3b03d" providerId="LiveId" clId="{E220C59F-80E2-4E2C-993E-5C07C54FEBE7}" dt="2020-05-12T12:38:52.202" v="5"/>
          <ac:grpSpMkLst>
            <pc:docMk/>
            <pc:sldMk cId="2239160735" sldId="260"/>
            <ac:grpSpMk id="16" creationId="{DA7C7EA0-FADB-40B8-B2E5-BA010CC4A197}"/>
          </ac:grpSpMkLst>
        </pc:grpChg>
        <pc:picChg chg="mod">
          <ac:chgData name="Bertrand Pouleto" userId="8488cefa11e3b03d" providerId="LiveId" clId="{E220C59F-80E2-4E2C-993E-5C07C54FEBE7}" dt="2020-05-12T12:38:52.202" v="5"/>
          <ac:picMkLst>
            <pc:docMk/>
            <pc:sldMk cId="2239160735" sldId="260"/>
            <ac:picMk id="18" creationId="{914632C8-01F2-4E64-B330-A07A39B7A7B8}"/>
          </ac:picMkLst>
        </pc:picChg>
      </pc:sldChg>
      <pc:sldChg chg="addSp modSp">
        <pc:chgData name="Bertrand Pouleto" userId="8488cefa11e3b03d" providerId="LiveId" clId="{E220C59F-80E2-4E2C-993E-5C07C54FEBE7}" dt="2020-05-12T12:38:39.363" v="1"/>
        <pc:sldMkLst>
          <pc:docMk/>
          <pc:sldMk cId="3154678523" sldId="261"/>
        </pc:sldMkLst>
        <pc:spChg chg="mod">
          <ac:chgData name="Bertrand Pouleto" userId="8488cefa11e3b03d" providerId="LiveId" clId="{E220C59F-80E2-4E2C-993E-5C07C54FEBE7}" dt="2020-05-12T12:38:39.363" v="1"/>
          <ac:spMkLst>
            <pc:docMk/>
            <pc:sldMk cId="3154678523" sldId="261"/>
            <ac:spMk id="21" creationId="{A2D7B50B-AE59-4CF5-95E3-6DB6470CB0F5}"/>
          </ac:spMkLst>
        </pc:spChg>
        <pc:grpChg chg="add mod">
          <ac:chgData name="Bertrand Pouleto" userId="8488cefa11e3b03d" providerId="LiveId" clId="{E220C59F-80E2-4E2C-993E-5C07C54FEBE7}" dt="2020-05-12T12:38:39.363" v="1"/>
          <ac:grpSpMkLst>
            <pc:docMk/>
            <pc:sldMk cId="3154678523" sldId="261"/>
            <ac:grpSpMk id="20" creationId="{7F1C15ED-57F5-46F8-AD53-63C979554FE9}"/>
          </ac:grpSpMkLst>
        </pc:grpChg>
        <pc:picChg chg="mod">
          <ac:chgData name="Bertrand Pouleto" userId="8488cefa11e3b03d" providerId="LiveId" clId="{E220C59F-80E2-4E2C-993E-5C07C54FEBE7}" dt="2020-05-12T12:38:39.363" v="1"/>
          <ac:picMkLst>
            <pc:docMk/>
            <pc:sldMk cId="3154678523" sldId="261"/>
            <ac:picMk id="22" creationId="{D88D5414-C97A-4536-AFB0-767283515442}"/>
          </ac:picMkLst>
        </pc:picChg>
      </pc:sldChg>
      <pc:sldChg chg="addSp modSp">
        <pc:chgData name="Bertrand Pouleto" userId="8488cefa11e3b03d" providerId="LiveId" clId="{E220C59F-80E2-4E2C-993E-5C07C54FEBE7}" dt="2020-05-12T12:38:54.145" v="6"/>
        <pc:sldMkLst>
          <pc:docMk/>
          <pc:sldMk cId="994073388" sldId="262"/>
        </pc:sldMkLst>
        <pc:spChg chg="mod">
          <ac:chgData name="Bertrand Pouleto" userId="8488cefa11e3b03d" providerId="LiveId" clId="{E220C59F-80E2-4E2C-993E-5C07C54FEBE7}" dt="2020-05-12T12:38:54.145" v="6"/>
          <ac:spMkLst>
            <pc:docMk/>
            <pc:sldMk cId="994073388" sldId="262"/>
            <ac:spMk id="13" creationId="{6B8E9BB9-09AA-4B98-A90F-4D94C7308556}"/>
          </ac:spMkLst>
        </pc:spChg>
        <pc:grpChg chg="add mod">
          <ac:chgData name="Bertrand Pouleto" userId="8488cefa11e3b03d" providerId="LiveId" clId="{E220C59F-80E2-4E2C-993E-5C07C54FEBE7}" dt="2020-05-12T12:38:54.145" v="6"/>
          <ac:grpSpMkLst>
            <pc:docMk/>
            <pc:sldMk cId="994073388" sldId="262"/>
            <ac:grpSpMk id="12" creationId="{5DE9ADAE-B65F-430C-8474-1554133DB50D}"/>
          </ac:grpSpMkLst>
        </pc:grpChg>
        <pc:picChg chg="mod">
          <ac:chgData name="Bertrand Pouleto" userId="8488cefa11e3b03d" providerId="LiveId" clId="{E220C59F-80E2-4E2C-993E-5C07C54FEBE7}" dt="2020-05-12T12:38:54.145" v="6"/>
          <ac:picMkLst>
            <pc:docMk/>
            <pc:sldMk cId="994073388" sldId="262"/>
            <ac:picMk id="14" creationId="{4727236C-EEB4-4DA9-B82F-FC4DDF68F443}"/>
          </ac:picMkLst>
        </pc:picChg>
      </pc:sldChg>
      <pc:sldChg chg="addSp modSp">
        <pc:chgData name="Bertrand Pouleto" userId="8488cefa11e3b03d" providerId="LiveId" clId="{E220C59F-80E2-4E2C-993E-5C07C54FEBE7}" dt="2020-05-12T12:38:59.656" v="7"/>
        <pc:sldMkLst>
          <pc:docMk/>
          <pc:sldMk cId="1064968851" sldId="263"/>
        </pc:sldMkLst>
        <pc:spChg chg="mod">
          <ac:chgData name="Bertrand Pouleto" userId="8488cefa11e3b03d" providerId="LiveId" clId="{E220C59F-80E2-4E2C-993E-5C07C54FEBE7}" dt="2020-05-12T12:38:59.656" v="7"/>
          <ac:spMkLst>
            <pc:docMk/>
            <pc:sldMk cId="1064968851" sldId="263"/>
            <ac:spMk id="14" creationId="{52AB6B2C-6884-4E15-B762-407926516426}"/>
          </ac:spMkLst>
        </pc:spChg>
        <pc:grpChg chg="add mod">
          <ac:chgData name="Bertrand Pouleto" userId="8488cefa11e3b03d" providerId="LiveId" clId="{E220C59F-80E2-4E2C-993E-5C07C54FEBE7}" dt="2020-05-12T12:38:59.656" v="7"/>
          <ac:grpSpMkLst>
            <pc:docMk/>
            <pc:sldMk cId="1064968851" sldId="263"/>
            <ac:grpSpMk id="13" creationId="{800A0678-E9A1-451A-9D00-DF479E0440B8}"/>
          </ac:grpSpMkLst>
        </pc:grpChg>
        <pc:picChg chg="mod">
          <ac:chgData name="Bertrand Pouleto" userId="8488cefa11e3b03d" providerId="LiveId" clId="{E220C59F-80E2-4E2C-993E-5C07C54FEBE7}" dt="2020-05-12T12:38:59.656" v="7"/>
          <ac:picMkLst>
            <pc:docMk/>
            <pc:sldMk cId="1064968851" sldId="263"/>
            <ac:picMk id="15" creationId="{EDCDF87B-65BC-422C-8E96-FEE662F8CBC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7354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97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584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7369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133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783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90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568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33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048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76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078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81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704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98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646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36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D110281-8FAF-4F87-98C5-C17DBD14DC9F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7747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ablet-apple-ipad-ipad-air-2-1576224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4.xml"/><Relationship Id="rId3" Type="http://schemas.openxmlformats.org/officeDocument/2006/relationships/hyperlink" Target="https://pixabay.com/en/tablet-apple-ipad-ipad-air-2-1576224/" TargetMode="External"/><Relationship Id="rId7" Type="http://schemas.openxmlformats.org/officeDocument/2006/relationships/image" Target="../media/image10.svg"/><Relationship Id="rId12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slide" Target="slide3.xml"/><Relationship Id="rId15" Type="http://schemas.openxmlformats.org/officeDocument/2006/relationships/image" Target="../media/image16.svg"/><Relationship Id="rId10" Type="http://schemas.openxmlformats.org/officeDocument/2006/relationships/image" Target="../media/image13.png"/><Relationship Id="rId4" Type="http://schemas.openxmlformats.org/officeDocument/2006/relationships/image" Target="../media/image8.jpg"/><Relationship Id="rId9" Type="http://schemas.openxmlformats.org/officeDocument/2006/relationships/image" Target="../media/image12.sv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7.png"/><Relationship Id="rId3" Type="http://schemas.openxmlformats.org/officeDocument/2006/relationships/hyperlink" Target="https://pixabay.com/en/tablet-apple-ipad-ipad-air-2-1576224/" TargetMode="External"/><Relationship Id="rId7" Type="http://schemas.openxmlformats.org/officeDocument/2006/relationships/image" Target="../media/image11.png"/><Relationship Id="rId12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slide" Target="slide2.xml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7.png"/><Relationship Id="rId3" Type="http://schemas.openxmlformats.org/officeDocument/2006/relationships/hyperlink" Target="https://pixabay.com/en/tablet-apple-ipad-ipad-air-2-1576224/" TargetMode="External"/><Relationship Id="rId7" Type="http://schemas.openxmlformats.org/officeDocument/2006/relationships/image" Target="../media/image11.png"/><Relationship Id="rId12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slide" Target="slide2.xml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jpg"/><Relationship Id="rId9" Type="http://schemas.openxmlformats.org/officeDocument/2006/relationships/image" Target="../media/image13.png"/><Relationship Id="rId1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moniteur, équipement électronique, assis, écran&#10;&#10;Description générée automatiquement">
            <a:extLst>
              <a:ext uri="{FF2B5EF4-FFF2-40B4-BE49-F238E27FC236}">
                <a16:creationId xmlns:a16="http://schemas.microsoft.com/office/drawing/2014/main" id="{5E894DD2-B405-420B-A32F-39EBF57439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611" b="8195"/>
          <a:stretch/>
        </p:blipFill>
        <p:spPr>
          <a:xfrm>
            <a:off x="3393881" y="-43350"/>
            <a:ext cx="5864419" cy="690135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EBAADF8-4650-4E2F-BDCC-E61114E21B33}"/>
              </a:ext>
            </a:extLst>
          </p:cNvPr>
          <p:cNvSpPr txBox="1"/>
          <p:nvPr/>
        </p:nvSpPr>
        <p:spPr>
          <a:xfrm>
            <a:off x="5638338" y="704850"/>
            <a:ext cx="1518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BiotechTeam</a:t>
            </a:r>
            <a:endParaRPr lang="fr-FR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878F720-7B49-40EC-8CEF-D4748BFBE4D1}"/>
              </a:ext>
            </a:extLst>
          </p:cNvPr>
          <p:cNvSpPr txBox="1"/>
          <p:nvPr/>
        </p:nvSpPr>
        <p:spPr>
          <a:xfrm>
            <a:off x="4915479" y="704850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 :</a:t>
            </a:r>
          </a:p>
          <a:p>
            <a:r>
              <a:rPr lang="fr-FR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Password</a:t>
            </a:r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DC53C5-B231-4BEC-BB16-AF7B7DDAEAD2}"/>
              </a:ext>
            </a:extLst>
          </p:cNvPr>
          <p:cNvSpPr txBox="1"/>
          <p:nvPr/>
        </p:nvSpPr>
        <p:spPr>
          <a:xfrm>
            <a:off x="6030846" y="1028015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**************</a:t>
            </a:r>
          </a:p>
        </p:txBody>
      </p:sp>
      <p:pic>
        <p:nvPicPr>
          <p:cNvPr id="13" name="Image 12" descr="Une image contenant moniteur, équipement électronique, assis, écran&#10;&#10;Description générée automatiquement">
            <a:extLst>
              <a:ext uri="{FF2B5EF4-FFF2-40B4-BE49-F238E27FC236}">
                <a16:creationId xmlns:a16="http://schemas.microsoft.com/office/drawing/2014/main" id="{FB4B86EE-C3F3-42AD-AFD3-3BF24D7584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611" b="8195"/>
          <a:stretch/>
        </p:blipFill>
        <p:spPr>
          <a:xfrm>
            <a:off x="3393881" y="-43350"/>
            <a:ext cx="5864419" cy="690135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BB5FDD9F-7C6C-4ACC-92CB-7B2F22AAEE9E}"/>
              </a:ext>
            </a:extLst>
          </p:cNvPr>
          <p:cNvSpPr txBox="1"/>
          <p:nvPr/>
        </p:nvSpPr>
        <p:spPr>
          <a:xfrm>
            <a:off x="5430845" y="304883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LOADING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791218F-83D1-49B9-94DB-90A38E1E1799}"/>
              </a:ext>
            </a:extLst>
          </p:cNvPr>
          <p:cNvSpPr txBox="1"/>
          <p:nvPr/>
        </p:nvSpPr>
        <p:spPr>
          <a:xfrm>
            <a:off x="6483035" y="304883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D8DF3A11-3661-4A79-A2FE-AAAE207D8160}"/>
              </a:ext>
            </a:extLst>
          </p:cNvPr>
          <p:cNvGrpSpPr/>
          <p:nvPr/>
        </p:nvGrpSpPr>
        <p:grpSpPr>
          <a:xfrm>
            <a:off x="0" y="5986024"/>
            <a:ext cx="1529586" cy="829552"/>
            <a:chOff x="4047954" y="3559629"/>
            <a:chExt cx="1529586" cy="829552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E72BEDB1-FED3-425F-ACDC-2A4DD7C0064D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Image 16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7EAC42AD-F45A-4ACB-A199-26A0CAA32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206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0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moniteur, équipement électronique, assis, écran&#10;&#10;Description générée automatiquement">
            <a:extLst>
              <a:ext uri="{FF2B5EF4-FFF2-40B4-BE49-F238E27FC236}">
                <a16:creationId xmlns:a16="http://schemas.microsoft.com/office/drawing/2014/main" id="{8907ED14-8687-4E56-B444-0E91AA9C6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611" b="8195"/>
          <a:stretch/>
        </p:blipFill>
        <p:spPr>
          <a:xfrm>
            <a:off x="3393881" y="-43350"/>
            <a:ext cx="5864419" cy="690135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27C5786-FF1D-4B66-B079-3C0FF963348D}"/>
              </a:ext>
            </a:extLst>
          </p:cNvPr>
          <p:cNvSpPr txBox="1"/>
          <p:nvPr/>
        </p:nvSpPr>
        <p:spPr>
          <a:xfrm>
            <a:off x="5638338" y="704850"/>
            <a:ext cx="1518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BiotechTeam</a:t>
            </a:r>
            <a:endParaRPr lang="fr-FR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CF76026-0FF8-4414-8ADD-A07D330DECF4}"/>
              </a:ext>
            </a:extLst>
          </p:cNvPr>
          <p:cNvSpPr txBox="1"/>
          <p:nvPr/>
        </p:nvSpPr>
        <p:spPr>
          <a:xfrm>
            <a:off x="4915479" y="704850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 :</a:t>
            </a:r>
          </a:p>
          <a:p>
            <a:r>
              <a:rPr lang="fr-FR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Password</a:t>
            </a:r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6B733A2-1900-46B3-89CB-D8269708BE63}"/>
              </a:ext>
            </a:extLst>
          </p:cNvPr>
          <p:cNvSpPr txBox="1"/>
          <p:nvPr/>
        </p:nvSpPr>
        <p:spPr>
          <a:xfrm>
            <a:off x="6030846" y="1028015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**************</a:t>
            </a:r>
          </a:p>
        </p:txBody>
      </p:sp>
      <p:pic>
        <p:nvPicPr>
          <p:cNvPr id="6" name="Image 5" descr="Une image contenant moniteur, équipement électronique, assis, écran&#10;&#10;Description générée automatiquement">
            <a:extLst>
              <a:ext uri="{FF2B5EF4-FFF2-40B4-BE49-F238E27FC236}">
                <a16:creationId xmlns:a16="http://schemas.microsoft.com/office/drawing/2014/main" id="{EDA694F6-6F53-4812-B834-295BA58AA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611" b="8195"/>
          <a:stretch/>
        </p:blipFill>
        <p:spPr>
          <a:xfrm>
            <a:off x="3393881" y="-43350"/>
            <a:ext cx="5864419" cy="690135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09C241B-665C-4E2F-B223-333741ED7951}"/>
              </a:ext>
            </a:extLst>
          </p:cNvPr>
          <p:cNvSpPr txBox="1"/>
          <p:nvPr/>
        </p:nvSpPr>
        <p:spPr>
          <a:xfrm>
            <a:off x="5430845" y="304883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LOADING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9EAE426-C8DA-468D-AA55-E9CE90374E6F}"/>
              </a:ext>
            </a:extLst>
          </p:cNvPr>
          <p:cNvSpPr txBox="1"/>
          <p:nvPr/>
        </p:nvSpPr>
        <p:spPr>
          <a:xfrm>
            <a:off x="6483035" y="304883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9" name="Image 8" descr="Une image contenant moniteur, équipement électronique, assis, écran&#10;&#10;Description générée automatiquement">
            <a:extLst>
              <a:ext uri="{FF2B5EF4-FFF2-40B4-BE49-F238E27FC236}">
                <a16:creationId xmlns:a16="http://schemas.microsoft.com/office/drawing/2014/main" id="{3A36CA2A-5929-4D59-80DC-FABF3754D5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611" b="8195"/>
          <a:stretch/>
        </p:blipFill>
        <p:spPr>
          <a:xfrm>
            <a:off x="3393881" y="-43350"/>
            <a:ext cx="5864419" cy="6901350"/>
          </a:xfrm>
          <a:prstGeom prst="rect">
            <a:avLst/>
          </a:prstGeom>
        </p:spPr>
      </p:pic>
      <p:pic>
        <p:nvPicPr>
          <p:cNvPr id="10" name="Image 9" descr="Une image contenant dessin&#10;&#10;Description générée automatiquement">
            <a:extLst>
              <a:ext uri="{FF2B5EF4-FFF2-40B4-BE49-F238E27FC236}">
                <a16:creationId xmlns:a16="http://schemas.microsoft.com/office/drawing/2014/main" id="{75378762-A4BE-471F-B748-B6F2F557B2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9" t="7393" r="33884" b="9074"/>
          <a:stretch/>
        </p:blipFill>
        <p:spPr>
          <a:xfrm>
            <a:off x="4310799" y="613762"/>
            <a:ext cx="754190" cy="1032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7FC414C2-B148-457E-B4B5-FE950854BB1A}"/>
              </a:ext>
            </a:extLst>
          </p:cNvPr>
          <p:cNvSpPr/>
          <p:nvPr/>
        </p:nvSpPr>
        <p:spPr>
          <a:xfrm>
            <a:off x="5323664" y="2284046"/>
            <a:ext cx="2004852" cy="36933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</a:t>
            </a:r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</a:t>
            </a:r>
            <a:endParaRPr lang="fr-FR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19CB8F15-BD60-4E3D-ACAA-4345972E1B1A}"/>
              </a:ext>
            </a:extLst>
          </p:cNvPr>
          <p:cNvSpPr/>
          <p:nvPr/>
        </p:nvSpPr>
        <p:spPr>
          <a:xfrm>
            <a:off x="5303177" y="2864164"/>
            <a:ext cx="2004852" cy="36933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 news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EAB3E244-0034-402D-94CC-719CDE9970F9}"/>
              </a:ext>
            </a:extLst>
          </p:cNvPr>
          <p:cNvSpPr/>
          <p:nvPr/>
        </p:nvSpPr>
        <p:spPr>
          <a:xfrm>
            <a:off x="5325049" y="3446299"/>
            <a:ext cx="2004852" cy="36933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Cafeteria menus</a:t>
            </a:r>
          </a:p>
        </p:txBody>
      </p:sp>
      <p:sp>
        <p:nvSpPr>
          <p:cNvPr id="14" name="Rectangle : coins arrondis 13">
            <a:hlinkClick r:id="rId5" action="ppaction://hlinksldjump"/>
            <a:extLst>
              <a:ext uri="{FF2B5EF4-FFF2-40B4-BE49-F238E27FC236}">
                <a16:creationId xmlns:a16="http://schemas.microsoft.com/office/drawing/2014/main" id="{3452328B-411E-43B4-8408-5B67C6A3B334}"/>
              </a:ext>
            </a:extLst>
          </p:cNvPr>
          <p:cNvSpPr/>
          <p:nvPr/>
        </p:nvSpPr>
        <p:spPr>
          <a:xfrm>
            <a:off x="5323664" y="4026417"/>
            <a:ext cx="2004852" cy="36933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89BAA08-CEA2-4810-A234-E60395B8AB28}"/>
              </a:ext>
            </a:extLst>
          </p:cNvPr>
          <p:cNvSpPr txBox="1"/>
          <p:nvPr/>
        </p:nvSpPr>
        <p:spPr>
          <a:xfrm>
            <a:off x="6720890" y="626528"/>
            <a:ext cx="1701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time – 05 : 11 PM </a:t>
            </a:r>
          </a:p>
        </p:txBody>
      </p:sp>
      <p:pic>
        <p:nvPicPr>
          <p:cNvPr id="17" name="Graphique 16" descr="Sans fil">
            <a:extLst>
              <a:ext uri="{FF2B5EF4-FFF2-40B4-BE49-F238E27FC236}">
                <a16:creationId xmlns:a16="http://schemas.microsoft.com/office/drawing/2014/main" id="{B08FF67B-A6C4-476B-8482-DA08AEDA5E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46278" y="667333"/>
            <a:ext cx="180000" cy="180000"/>
          </a:xfrm>
          <a:prstGeom prst="rect">
            <a:avLst/>
          </a:prstGeom>
        </p:spPr>
      </p:pic>
      <p:pic>
        <p:nvPicPr>
          <p:cNvPr id="18" name="Graphique 17" descr="Batterie pleine">
            <a:extLst>
              <a:ext uri="{FF2B5EF4-FFF2-40B4-BE49-F238E27FC236}">
                <a16:creationId xmlns:a16="http://schemas.microsoft.com/office/drawing/2014/main" id="{143B5412-ADAD-4C21-83A3-22F9A603BC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33584" y="667333"/>
            <a:ext cx="180000" cy="180000"/>
          </a:xfrm>
          <a:prstGeom prst="rect">
            <a:avLst/>
          </a:prstGeom>
        </p:spPr>
      </p:pic>
      <p:pic>
        <p:nvPicPr>
          <p:cNvPr id="19" name="Graphique 18" descr="Synchronisation avec le cloud">
            <a:extLst>
              <a:ext uri="{FF2B5EF4-FFF2-40B4-BE49-F238E27FC236}">
                <a16:creationId xmlns:a16="http://schemas.microsoft.com/office/drawing/2014/main" id="{4B31E589-9E36-463E-BE90-90A372F192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58972" y="667333"/>
            <a:ext cx="180000" cy="180000"/>
          </a:xfrm>
          <a:prstGeom prst="rect">
            <a:avLst/>
          </a:prstGeom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7F1C15ED-57F5-46F8-AD53-63C979554FE9}"/>
              </a:ext>
            </a:extLst>
          </p:cNvPr>
          <p:cNvGrpSpPr/>
          <p:nvPr/>
        </p:nvGrpSpPr>
        <p:grpSpPr>
          <a:xfrm>
            <a:off x="0" y="5986024"/>
            <a:ext cx="1529586" cy="829552"/>
            <a:chOff x="4047954" y="3559629"/>
            <a:chExt cx="1529586" cy="829552"/>
          </a:xfrm>
        </p:grpSpPr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A2D7B50B-AE59-4CF5-95E3-6DB6470CB0F5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Image 21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D88D5414-C97A-4536-AFB0-767283515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  <p:sp>
        <p:nvSpPr>
          <p:cNvPr id="23" name="Rectangle : coins arrondis 22">
            <a:hlinkClick r:id="rId13" action="ppaction://hlinksldjump"/>
            <a:extLst>
              <a:ext uri="{FF2B5EF4-FFF2-40B4-BE49-F238E27FC236}">
                <a16:creationId xmlns:a16="http://schemas.microsoft.com/office/drawing/2014/main" id="{E3271DC8-5DB6-41E2-B5E2-307C5489E6CB}"/>
              </a:ext>
            </a:extLst>
          </p:cNvPr>
          <p:cNvSpPr/>
          <p:nvPr/>
        </p:nvSpPr>
        <p:spPr>
          <a:xfrm>
            <a:off x="5343852" y="4628212"/>
            <a:ext cx="2004852" cy="36933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</a:p>
        </p:txBody>
      </p:sp>
      <p:pic>
        <p:nvPicPr>
          <p:cNvPr id="25" name="Graphique 24" descr="Point d’exclamation">
            <a:extLst>
              <a:ext uri="{FF2B5EF4-FFF2-40B4-BE49-F238E27FC236}">
                <a16:creationId xmlns:a16="http://schemas.microsoft.com/office/drawing/2014/main" id="{21BA2940-EE17-439B-9A43-53A4F30461A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267248" y="4628212"/>
            <a:ext cx="410036" cy="410036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DE614EB2-5383-46EF-817B-A8D0C35F281E}"/>
              </a:ext>
            </a:extLst>
          </p:cNvPr>
          <p:cNvSpPr txBox="1"/>
          <p:nvPr/>
        </p:nvSpPr>
        <p:spPr>
          <a:xfrm>
            <a:off x="7308029" y="2316865"/>
            <a:ext cx="1113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DISABLED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BE280D7-61DF-4948-BCB6-BD9C2E27DE86}"/>
              </a:ext>
            </a:extLst>
          </p:cNvPr>
          <p:cNvSpPr txBox="1"/>
          <p:nvPr/>
        </p:nvSpPr>
        <p:spPr>
          <a:xfrm>
            <a:off x="7308029" y="2912904"/>
            <a:ext cx="1113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DISABLED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9FA41AB-15FD-4BDB-839F-0FDF6E9769EC}"/>
              </a:ext>
            </a:extLst>
          </p:cNvPr>
          <p:cNvSpPr txBox="1"/>
          <p:nvPr/>
        </p:nvSpPr>
        <p:spPr>
          <a:xfrm>
            <a:off x="7308029" y="3475900"/>
            <a:ext cx="1113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DISABLED</a:t>
            </a:r>
          </a:p>
        </p:txBody>
      </p:sp>
    </p:spTree>
    <p:extLst>
      <p:ext uri="{BB962C8B-B14F-4D97-AF65-F5344CB8AC3E}">
        <p14:creationId xmlns:p14="http://schemas.microsoft.com/office/powerpoint/2010/main" val="315467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moniteur, équipement électronique, assis, écran&#10;&#10;Description générée automatiquement">
            <a:extLst>
              <a:ext uri="{FF2B5EF4-FFF2-40B4-BE49-F238E27FC236}">
                <a16:creationId xmlns:a16="http://schemas.microsoft.com/office/drawing/2014/main" id="{45CD6B36-A125-4164-A2EE-1310696D87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611" b="8195"/>
          <a:stretch/>
        </p:blipFill>
        <p:spPr>
          <a:xfrm>
            <a:off x="3393881" y="-43350"/>
            <a:ext cx="5864419" cy="6901350"/>
          </a:xfrm>
          <a:prstGeom prst="rect">
            <a:avLst/>
          </a:prstGeom>
        </p:spPr>
      </p:pic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D4ED250-793E-4893-9B75-10983F7E8C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9" t="7393" r="33884" b="9074"/>
          <a:stretch/>
        </p:blipFill>
        <p:spPr>
          <a:xfrm>
            <a:off x="4310799" y="613762"/>
            <a:ext cx="754190" cy="1032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B145790-888C-48D2-B480-17988B5EB8D1}"/>
              </a:ext>
            </a:extLst>
          </p:cNvPr>
          <p:cNvSpPr txBox="1"/>
          <p:nvPr/>
        </p:nvSpPr>
        <p:spPr>
          <a:xfrm>
            <a:off x="6720890" y="626528"/>
            <a:ext cx="1701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time – 11 : 23 AM </a:t>
            </a:r>
          </a:p>
        </p:txBody>
      </p:sp>
      <p:pic>
        <p:nvPicPr>
          <p:cNvPr id="5" name="Graphique 4" descr="Sans fil">
            <a:extLst>
              <a:ext uri="{FF2B5EF4-FFF2-40B4-BE49-F238E27FC236}">
                <a16:creationId xmlns:a16="http://schemas.microsoft.com/office/drawing/2014/main" id="{1AF05B43-F848-4500-A6FA-A2339E6DB1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46278" y="667333"/>
            <a:ext cx="180000" cy="180000"/>
          </a:xfrm>
          <a:prstGeom prst="rect">
            <a:avLst/>
          </a:prstGeom>
        </p:spPr>
      </p:pic>
      <p:pic>
        <p:nvPicPr>
          <p:cNvPr id="6" name="Graphique 5" descr="Batterie pleine">
            <a:extLst>
              <a:ext uri="{FF2B5EF4-FFF2-40B4-BE49-F238E27FC236}">
                <a16:creationId xmlns:a16="http://schemas.microsoft.com/office/drawing/2014/main" id="{2EDB0F12-A7F6-4ABF-A954-42B02CAA1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33584" y="667333"/>
            <a:ext cx="180000" cy="180000"/>
          </a:xfrm>
          <a:prstGeom prst="rect">
            <a:avLst/>
          </a:prstGeom>
        </p:spPr>
      </p:pic>
      <p:pic>
        <p:nvPicPr>
          <p:cNvPr id="7" name="Graphique 6" descr="Synchronisation avec le cloud">
            <a:extLst>
              <a:ext uri="{FF2B5EF4-FFF2-40B4-BE49-F238E27FC236}">
                <a16:creationId xmlns:a16="http://schemas.microsoft.com/office/drawing/2014/main" id="{18452B0A-43B0-4518-B57D-698F87D66B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58972" y="667333"/>
            <a:ext cx="180000" cy="180000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9EBBCD3-A003-40C4-B5BA-B319A6CFECD7}"/>
              </a:ext>
            </a:extLst>
          </p:cNvPr>
          <p:cNvSpPr/>
          <p:nvPr/>
        </p:nvSpPr>
        <p:spPr>
          <a:xfrm>
            <a:off x="5323664" y="1851427"/>
            <a:ext cx="2004852" cy="36933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B5C8EF5-BA58-47AD-9D61-81F4E4780880}"/>
              </a:ext>
            </a:extLst>
          </p:cNvPr>
          <p:cNvSpPr txBox="1"/>
          <p:nvPr/>
        </p:nvSpPr>
        <p:spPr>
          <a:xfrm>
            <a:off x="4310799" y="2360052"/>
            <a:ext cx="411119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fr-FR" sz="1200" baseline="300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B.G.Faurie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6 </a:t>
            </a: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</a:t>
            </a:r>
            <a:endParaRPr lang="fr-FR" sz="1200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fr-FR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antibiotic</a:t>
            </a:r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 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fr-FR" sz="1200" baseline="300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B.G.Faurie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Yesterday</a:t>
            </a:r>
            <a:endParaRPr lang="fr-FR" sz="1200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</a:t>
            </a:r>
            <a:r>
              <a:rPr lang="fr-FR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antibiotics</a:t>
            </a:r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fr-FR" sz="1200" baseline="300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B.G.Faurie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Las </a:t>
            </a: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  <a:endParaRPr lang="fr-FR" sz="1200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</a:t>
            </a:r>
            <a:r>
              <a:rPr lang="fr-FR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!!!! 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 </a:t>
            </a: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Drine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Last </a:t>
            </a: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  <a:endParaRPr lang="fr-FR" sz="1200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fr-FR" sz="1200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Lost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phone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– Read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crush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the bal – Last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fr-FR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Bacteria</a:t>
            </a:r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outbreak</a:t>
            </a:r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!!! Emergency </a:t>
            </a:r>
            <a:r>
              <a:rPr lang="fr-FR" sz="1200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fr-FR" sz="1200" baseline="300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B.G.Faurie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Last </a:t>
            </a: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  <a:endParaRPr lang="fr-FR" sz="1200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Bouton d’action : accueil 9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D4DF4112-0319-4885-835F-EF5F98AFEC93}"/>
              </a:ext>
            </a:extLst>
          </p:cNvPr>
          <p:cNvSpPr/>
          <p:nvPr/>
        </p:nvSpPr>
        <p:spPr>
          <a:xfrm>
            <a:off x="6234086" y="5795586"/>
            <a:ext cx="245772" cy="330905"/>
          </a:xfrm>
          <a:prstGeom prst="actionButtonHom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hlinkClick r:id="rId12" action="ppaction://hlinksldjump"/>
            <a:extLst>
              <a:ext uri="{FF2B5EF4-FFF2-40B4-BE49-F238E27FC236}">
                <a16:creationId xmlns:a16="http://schemas.microsoft.com/office/drawing/2014/main" id="{B55E64FE-3227-4D9B-9783-E95D165F3FE4}"/>
              </a:ext>
            </a:extLst>
          </p:cNvPr>
          <p:cNvSpPr/>
          <p:nvPr/>
        </p:nvSpPr>
        <p:spPr>
          <a:xfrm>
            <a:off x="7389404" y="2478115"/>
            <a:ext cx="679269" cy="1431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hlinkClick r:id="" action="ppaction://noaction"/>
            <a:extLst>
              <a:ext uri="{FF2B5EF4-FFF2-40B4-BE49-F238E27FC236}">
                <a16:creationId xmlns:a16="http://schemas.microsoft.com/office/drawing/2014/main" id="{CDFD31D8-68AA-48AB-B558-EA8C8AB43D9D}"/>
              </a:ext>
            </a:extLst>
          </p:cNvPr>
          <p:cNvSpPr/>
          <p:nvPr/>
        </p:nvSpPr>
        <p:spPr>
          <a:xfrm>
            <a:off x="7729038" y="2848585"/>
            <a:ext cx="679269" cy="143165"/>
          </a:xfrm>
          <a:prstGeom prst="round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DA7C7EA0-FADB-40B8-B2E5-BA010CC4A197}"/>
              </a:ext>
            </a:extLst>
          </p:cNvPr>
          <p:cNvGrpSpPr/>
          <p:nvPr/>
        </p:nvGrpSpPr>
        <p:grpSpPr>
          <a:xfrm>
            <a:off x="0" y="5986024"/>
            <a:ext cx="1529586" cy="829552"/>
            <a:chOff x="4047954" y="3559629"/>
            <a:chExt cx="1529586" cy="829552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696848B8-83B9-4BD9-9FA6-037168F2C411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Image 17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914632C8-01F2-4E64-B330-A07A39B7A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9160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moniteur, équipement électronique, assis, écran&#10;&#10;Description générée automatiquement">
            <a:extLst>
              <a:ext uri="{FF2B5EF4-FFF2-40B4-BE49-F238E27FC236}">
                <a16:creationId xmlns:a16="http://schemas.microsoft.com/office/drawing/2014/main" id="{45CD6B36-A125-4164-A2EE-1310696D87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611" b="8195"/>
          <a:stretch/>
        </p:blipFill>
        <p:spPr>
          <a:xfrm>
            <a:off x="3393881" y="-43350"/>
            <a:ext cx="5864419" cy="6901350"/>
          </a:xfrm>
          <a:prstGeom prst="rect">
            <a:avLst/>
          </a:prstGeom>
        </p:spPr>
      </p:pic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D4ED250-793E-4893-9B75-10983F7E8C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9" t="7393" r="33884" b="9074"/>
          <a:stretch/>
        </p:blipFill>
        <p:spPr>
          <a:xfrm>
            <a:off x="4310799" y="613762"/>
            <a:ext cx="754190" cy="1032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B145790-888C-48D2-B480-17988B5EB8D1}"/>
              </a:ext>
            </a:extLst>
          </p:cNvPr>
          <p:cNvSpPr txBox="1"/>
          <p:nvPr/>
        </p:nvSpPr>
        <p:spPr>
          <a:xfrm>
            <a:off x="6720890" y="626528"/>
            <a:ext cx="1701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time – 11 : 23 AM </a:t>
            </a:r>
          </a:p>
        </p:txBody>
      </p:sp>
      <p:pic>
        <p:nvPicPr>
          <p:cNvPr id="5" name="Graphique 4" descr="Sans fil">
            <a:extLst>
              <a:ext uri="{FF2B5EF4-FFF2-40B4-BE49-F238E27FC236}">
                <a16:creationId xmlns:a16="http://schemas.microsoft.com/office/drawing/2014/main" id="{1AF05B43-F848-4500-A6FA-A2339E6DB1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46278" y="667333"/>
            <a:ext cx="180000" cy="180000"/>
          </a:xfrm>
          <a:prstGeom prst="rect">
            <a:avLst/>
          </a:prstGeom>
        </p:spPr>
      </p:pic>
      <p:pic>
        <p:nvPicPr>
          <p:cNvPr id="6" name="Graphique 5" descr="Batterie pleine">
            <a:extLst>
              <a:ext uri="{FF2B5EF4-FFF2-40B4-BE49-F238E27FC236}">
                <a16:creationId xmlns:a16="http://schemas.microsoft.com/office/drawing/2014/main" id="{2EDB0F12-A7F6-4ABF-A954-42B02CAA1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33584" y="667333"/>
            <a:ext cx="180000" cy="180000"/>
          </a:xfrm>
          <a:prstGeom prst="rect">
            <a:avLst/>
          </a:prstGeom>
        </p:spPr>
      </p:pic>
      <p:pic>
        <p:nvPicPr>
          <p:cNvPr id="7" name="Graphique 6" descr="Synchronisation avec le cloud">
            <a:extLst>
              <a:ext uri="{FF2B5EF4-FFF2-40B4-BE49-F238E27FC236}">
                <a16:creationId xmlns:a16="http://schemas.microsoft.com/office/drawing/2014/main" id="{18452B0A-43B0-4518-B57D-698F87D66B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58972" y="667333"/>
            <a:ext cx="180000" cy="180000"/>
          </a:xfrm>
          <a:prstGeom prst="rect">
            <a:avLst/>
          </a:prstGeom>
        </p:spPr>
      </p:pic>
      <p:sp>
        <p:nvSpPr>
          <p:cNvPr id="10" name="Bouton d’action : accueil 9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D4DF4112-0319-4885-835F-EF5F98AFEC93}"/>
              </a:ext>
            </a:extLst>
          </p:cNvPr>
          <p:cNvSpPr/>
          <p:nvPr/>
        </p:nvSpPr>
        <p:spPr>
          <a:xfrm>
            <a:off x="6234086" y="5795586"/>
            <a:ext cx="245772" cy="330905"/>
          </a:xfrm>
          <a:prstGeom prst="actionButtonHom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hlinkClick r:id="rId12" action="ppaction://hlinksldjump"/>
            <a:extLst>
              <a:ext uri="{FF2B5EF4-FFF2-40B4-BE49-F238E27FC236}">
                <a16:creationId xmlns:a16="http://schemas.microsoft.com/office/drawing/2014/main" id="{B55E64FE-3227-4D9B-9783-E95D165F3FE4}"/>
              </a:ext>
            </a:extLst>
          </p:cNvPr>
          <p:cNvSpPr/>
          <p:nvPr/>
        </p:nvSpPr>
        <p:spPr>
          <a:xfrm>
            <a:off x="7389404" y="2478115"/>
            <a:ext cx="679269" cy="1431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hlinkClick r:id="" action="ppaction://noaction"/>
            <a:extLst>
              <a:ext uri="{FF2B5EF4-FFF2-40B4-BE49-F238E27FC236}">
                <a16:creationId xmlns:a16="http://schemas.microsoft.com/office/drawing/2014/main" id="{CDFD31D8-68AA-48AB-B558-EA8C8AB43D9D}"/>
              </a:ext>
            </a:extLst>
          </p:cNvPr>
          <p:cNvSpPr/>
          <p:nvPr/>
        </p:nvSpPr>
        <p:spPr>
          <a:xfrm>
            <a:off x="7729038" y="2848585"/>
            <a:ext cx="679269" cy="143165"/>
          </a:xfrm>
          <a:prstGeom prst="round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DA7C7EA0-FADB-40B8-B2E5-BA010CC4A197}"/>
              </a:ext>
            </a:extLst>
          </p:cNvPr>
          <p:cNvGrpSpPr/>
          <p:nvPr/>
        </p:nvGrpSpPr>
        <p:grpSpPr>
          <a:xfrm>
            <a:off x="0" y="5986024"/>
            <a:ext cx="1529586" cy="829552"/>
            <a:chOff x="4047954" y="3559629"/>
            <a:chExt cx="1529586" cy="829552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696848B8-83B9-4BD9-9FA6-037168F2C411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Image 17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914632C8-01F2-4E64-B330-A07A39B7A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C51F8124-098D-4465-BE4B-CA4B7CF92FB3}"/>
              </a:ext>
            </a:extLst>
          </p:cNvPr>
          <p:cNvSpPr txBox="1"/>
          <p:nvPr/>
        </p:nvSpPr>
        <p:spPr>
          <a:xfrm>
            <a:off x="5253462" y="1062440"/>
            <a:ext cx="21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TELEX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89EE230-FEA2-4EE7-B413-B6C77B34D814}"/>
              </a:ext>
            </a:extLst>
          </p:cNvPr>
          <p:cNvSpPr txBox="1"/>
          <p:nvPr/>
        </p:nvSpPr>
        <p:spPr>
          <a:xfrm>
            <a:off x="4310799" y="1677683"/>
            <a:ext cx="409750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Transcription</a:t>
            </a:r>
          </a:p>
          <a:p>
            <a:pPr algn="just"/>
            <a:r>
              <a:rPr lang="fr-FR" sz="1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Mars Endeavour 4, </a:t>
            </a:r>
            <a:r>
              <a:rPr lang="fr-FR" sz="1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FR" sz="1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1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Raptor 5, do </a:t>
            </a:r>
            <a:r>
              <a:rPr lang="fr-FR" sz="1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FR" sz="1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fr-FR" sz="1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algn="just"/>
            <a:r>
              <a:rPr lang="fr-FR" sz="1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fr-FR" sz="1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FR" sz="1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fr-FR" sz="1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attack</a:t>
            </a:r>
            <a:r>
              <a:rPr lang="fr-FR" sz="1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  <a:p>
            <a:pPr algn="just"/>
            <a:r>
              <a:rPr lang="fr-FR" sz="1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fr-FR" sz="1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</a:t>
            </a:r>
            <a:r>
              <a:rPr lang="fr-FR" sz="1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  <a:p>
            <a:pPr algn="r"/>
            <a:r>
              <a:rPr lang="fr-FR" sz="1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fr-FR" sz="1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fr-FR" sz="1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FR" sz="1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Raptor 5, go on !</a:t>
            </a:r>
          </a:p>
          <a:p>
            <a:pPr algn="just"/>
            <a:r>
              <a:rPr lang="fr-FR" sz="1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Rebels</a:t>
            </a:r>
            <a:r>
              <a:rPr lang="fr-FR" sz="1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rebels</a:t>
            </a:r>
            <a:r>
              <a:rPr lang="fr-FR" sz="1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everywhere</a:t>
            </a:r>
            <a:r>
              <a:rPr lang="fr-FR" sz="1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 The </a:t>
            </a:r>
            <a:r>
              <a:rPr lang="fr-FR" sz="1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battery</a:t>
            </a:r>
            <a:r>
              <a:rPr lang="fr-FR" sz="1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processor </a:t>
            </a:r>
            <a:r>
              <a:rPr lang="fr-FR" sz="1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1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dead</a:t>
            </a:r>
            <a:r>
              <a:rPr lang="fr-FR" sz="1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 Shot !</a:t>
            </a:r>
          </a:p>
          <a:p>
            <a:pPr algn="just"/>
            <a:r>
              <a:rPr lang="fr-FR" sz="1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Raptor </a:t>
            </a:r>
            <a:r>
              <a:rPr lang="fr-FR" sz="1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</a:t>
            </a:r>
            <a:r>
              <a:rPr lang="fr-FR" sz="1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1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stuck</a:t>
            </a:r>
            <a:r>
              <a:rPr lang="fr-FR" sz="1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can’t</a:t>
            </a:r>
            <a:r>
              <a:rPr lang="fr-FR" sz="1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move </a:t>
            </a:r>
            <a:r>
              <a:rPr lang="fr-FR" sz="1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anymore</a:t>
            </a:r>
            <a:r>
              <a:rPr lang="fr-FR" sz="1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Can’t</a:t>
            </a:r>
            <a:r>
              <a:rPr lang="fr-FR" sz="1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control </a:t>
            </a:r>
            <a:r>
              <a:rPr lang="fr-FR" sz="1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battery</a:t>
            </a:r>
            <a:r>
              <a:rPr lang="fr-FR" sz="1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acidity</a:t>
            </a:r>
            <a:r>
              <a:rPr lang="fr-FR" sz="1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Asking</a:t>
            </a:r>
            <a:r>
              <a:rPr lang="fr-FR" sz="1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instructions !</a:t>
            </a:r>
          </a:p>
          <a:p>
            <a:pPr algn="r"/>
            <a:r>
              <a:rPr lang="fr-FR" sz="1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sz="1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battery</a:t>
            </a:r>
            <a:r>
              <a:rPr lang="fr-FR" sz="1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processor </a:t>
            </a:r>
            <a:r>
              <a:rPr lang="fr-FR" sz="1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1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dead</a:t>
            </a:r>
            <a:r>
              <a:rPr lang="fr-FR" sz="1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ok !</a:t>
            </a:r>
          </a:p>
          <a:p>
            <a:pPr algn="r"/>
            <a:r>
              <a:rPr lang="fr-FR" sz="1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sz="1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fr-FR" sz="1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1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fr-FR" sz="1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fr-FR" sz="1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Will </a:t>
            </a:r>
            <a:r>
              <a:rPr lang="fr-FR" sz="1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fr-FR" sz="1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solution to </a:t>
            </a:r>
            <a:r>
              <a:rPr lang="fr-FR" sz="1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override</a:t>
            </a:r>
            <a:r>
              <a:rPr lang="fr-FR" sz="1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processor ! </a:t>
            </a:r>
          </a:p>
          <a:p>
            <a:pPr algn="r"/>
            <a:r>
              <a:rPr lang="fr-FR" sz="1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fr-FR" sz="1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FR" sz="1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fr-FR" sz="1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fr-FR" sz="1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fr-FR" sz="1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anything</a:t>
            </a:r>
            <a:r>
              <a:rPr lang="fr-FR" sz="1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help ?</a:t>
            </a:r>
          </a:p>
          <a:p>
            <a:pPr algn="just"/>
            <a:r>
              <a:rPr lang="fr-FR" sz="1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fr-FR" sz="1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</a:t>
            </a:r>
            <a:r>
              <a:rPr lang="fr-FR" sz="1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 a first </a:t>
            </a:r>
            <a:r>
              <a:rPr lang="fr-FR" sz="1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</a:t>
            </a:r>
            <a:r>
              <a:rPr lang="fr-FR" sz="1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kit, </a:t>
            </a:r>
            <a:r>
              <a:rPr lang="fr-FR" sz="1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basics </a:t>
            </a:r>
            <a:r>
              <a:rPr lang="fr-FR" sz="1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inside</a:t>
            </a:r>
            <a:r>
              <a:rPr lang="fr-FR" sz="1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We’re</a:t>
            </a:r>
            <a:r>
              <a:rPr lang="fr-FR" sz="1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a </a:t>
            </a:r>
            <a:r>
              <a:rPr lang="fr-FR" sz="1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fr-FR" sz="1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we’re</a:t>
            </a:r>
            <a:r>
              <a:rPr lang="fr-FR" sz="1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transporter !</a:t>
            </a:r>
          </a:p>
          <a:p>
            <a:pPr algn="r"/>
            <a:r>
              <a:rPr lang="fr-FR" sz="1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</a:t>
            </a:r>
            <a:r>
              <a:rPr lang="fr-FR" sz="1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sz="1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lang="fr-FR" sz="1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1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sz="1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kit</a:t>
            </a:r>
          </a:p>
          <a:p>
            <a:pPr algn="r"/>
            <a:r>
              <a:rPr lang="fr-FR" sz="1000" i="1" dirty="0">
                <a:latin typeface="Arial" panose="020B0604020202020204" pitchFamily="34" charset="0"/>
                <a:cs typeface="Arial" panose="020B0604020202020204" pitchFamily="34" charset="0"/>
              </a:rPr>
              <a:t>Raptor 5 </a:t>
            </a:r>
            <a:r>
              <a:rPr lang="fr-FR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sending</a:t>
            </a:r>
            <a:r>
              <a:rPr lang="fr-FR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FR" sz="1000" i="1" dirty="0">
                <a:latin typeface="Arial" panose="020B0604020202020204" pitchFamily="34" charset="0"/>
                <a:cs typeface="Arial" panose="020B0604020202020204" pitchFamily="34" charset="0"/>
              </a:rPr>
              <a:t> an image</a:t>
            </a:r>
          </a:p>
          <a:p>
            <a:pPr algn="r"/>
            <a:r>
              <a:rPr lang="fr-FR" sz="1000" i="1" dirty="0">
                <a:latin typeface="Arial" panose="020B0604020202020204" pitchFamily="34" charset="0"/>
                <a:cs typeface="Arial" panose="020B0604020202020204" pitchFamily="34" charset="0"/>
              </a:rPr>
              <a:t>Image </a:t>
            </a:r>
            <a:r>
              <a:rPr lang="fr-FR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received</a:t>
            </a:r>
            <a:endParaRPr lang="fr-FR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BE5576B-185B-44BD-8F04-29C476ED9CFC}"/>
              </a:ext>
            </a:extLst>
          </p:cNvPr>
          <p:cNvSpPr/>
          <p:nvPr/>
        </p:nvSpPr>
        <p:spPr>
          <a:xfrm>
            <a:off x="6526278" y="4419600"/>
            <a:ext cx="1817875" cy="1706891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 descr="Trousse De Secours De Militaires Photo stock - Image du médecin ...">
            <a:extLst>
              <a:ext uri="{FF2B5EF4-FFF2-40B4-BE49-F238E27FC236}">
                <a16:creationId xmlns:a16="http://schemas.microsoft.com/office/drawing/2014/main" id="{64AB55D7-AA5B-4DE3-A675-C58EB7B17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964" y="4714543"/>
            <a:ext cx="1800000" cy="11924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97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8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40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203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304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705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606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7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708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4309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331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7311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9311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oise">
  <a:themeElements>
    <a:clrScheme name="Ardois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ois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oi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TM04033929[[fn=Ardoise]]</Template>
  <TotalTime>293</TotalTime>
  <Words>300</Words>
  <Application>Microsoft Office PowerPoint</Application>
  <PresentationFormat>Grand écran</PresentationFormat>
  <Paragraphs>71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Calisto MT</vt:lpstr>
      <vt:lpstr>Wingdings</vt:lpstr>
      <vt:lpstr>Wingdings 2</vt:lpstr>
      <vt:lpstr>Ardoise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Bertrand Pouleto</dc:creator>
  <cp:lastModifiedBy>Bertrand Pouleto</cp:lastModifiedBy>
  <cp:revision>5</cp:revision>
  <dcterms:created xsi:type="dcterms:W3CDTF">2020-02-09T19:43:18Z</dcterms:created>
  <dcterms:modified xsi:type="dcterms:W3CDTF">2020-05-12T14:37:11Z</dcterms:modified>
</cp:coreProperties>
</file>