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6" r:id="rId3"/>
    <p:sldId id="258" r:id="rId4"/>
    <p:sldId id="265" r:id="rId5"/>
    <p:sldId id="261" r:id="rId6"/>
    <p:sldId id="257" r:id="rId7"/>
    <p:sldId id="266" r:id="rId8"/>
    <p:sldId id="262" r:id="rId9"/>
    <p:sldId id="268" r:id="rId10"/>
    <p:sldId id="259" r:id="rId11"/>
    <p:sldId id="260" r:id="rId12"/>
    <p:sldId id="267" r:id="rId13"/>
    <p:sldId id="269" r:id="rId14"/>
    <p:sldId id="263" r:id="rId15"/>
    <p:sldId id="264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79" r:id="rId26"/>
    <p:sldId id="281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28F4A-5D77-42E2-8F59-70D38CB240E2}" v="36" dt="2020-05-29T08:20:56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38877CF6-DE3F-4814-9E54-6CC743477C3C}"/>
    <pc:docChg chg="undo custSel addSld delSld modSld sldOrd modShowInfo">
      <pc:chgData name="Bertrand Pouleto" userId="8488cefa11e3b03d" providerId="LiveId" clId="{38877CF6-DE3F-4814-9E54-6CC743477C3C}" dt="2020-01-04T11:30:38.295" v="14518" actId="478"/>
      <pc:docMkLst>
        <pc:docMk/>
      </pc:docMkLst>
      <pc:sldChg chg="addSp delSp modSp">
        <pc:chgData name="Bertrand Pouleto" userId="8488cefa11e3b03d" providerId="LiveId" clId="{38877CF6-DE3F-4814-9E54-6CC743477C3C}" dt="2019-12-24T19:26:14.251" v="5771"/>
        <pc:sldMkLst>
          <pc:docMk/>
          <pc:sldMk cId="3847994950" sldId="256"/>
        </pc:sldMkLst>
        <pc:spChg chg="add del mod">
          <ac:chgData name="Bertrand Pouleto" userId="8488cefa11e3b03d" providerId="LiveId" clId="{38877CF6-DE3F-4814-9E54-6CC743477C3C}" dt="2019-12-24T19:25:06.722" v="5747" actId="478"/>
          <ac:spMkLst>
            <pc:docMk/>
            <pc:sldMk cId="3847994950" sldId="256"/>
            <ac:spMk id="19" creationId="{CBBD2256-ACFD-419A-9FDA-C863B5DC65B7}"/>
          </ac:spMkLst>
        </pc:spChg>
        <pc:spChg chg="add del mod">
          <ac:chgData name="Bertrand Pouleto" userId="8488cefa11e3b03d" providerId="LiveId" clId="{38877CF6-DE3F-4814-9E54-6CC743477C3C}" dt="2019-12-24T19:23:53.481" v="5702" actId="478"/>
          <ac:spMkLst>
            <pc:docMk/>
            <pc:sldMk cId="3847994950" sldId="256"/>
            <ac:spMk id="20" creationId="{93C0F517-02A4-4EEB-B71F-2FBF9B9FDC09}"/>
          </ac:spMkLst>
        </pc:spChg>
        <pc:spChg chg="add del mod">
          <ac:chgData name="Bertrand Pouleto" userId="8488cefa11e3b03d" providerId="LiveId" clId="{38877CF6-DE3F-4814-9E54-6CC743477C3C}" dt="2019-12-24T19:25:05.200" v="5746" actId="478"/>
          <ac:spMkLst>
            <pc:docMk/>
            <pc:sldMk cId="3847994950" sldId="256"/>
            <ac:spMk id="21" creationId="{78F30808-173E-4977-ABA8-80A2893B8950}"/>
          </ac:spMkLst>
        </pc:spChg>
        <pc:spChg chg="add del mod">
          <ac:chgData name="Bertrand Pouleto" userId="8488cefa11e3b03d" providerId="LiveId" clId="{38877CF6-DE3F-4814-9E54-6CC743477C3C}" dt="2019-12-24T19:25:09.682" v="5748" actId="478"/>
          <ac:spMkLst>
            <pc:docMk/>
            <pc:sldMk cId="3847994950" sldId="256"/>
            <ac:spMk id="22" creationId="{2844E934-BB00-411E-9FC0-FDEFC2C51DC3}"/>
          </ac:spMkLst>
        </pc:spChg>
        <pc:spChg chg="add mod">
          <ac:chgData name="Bertrand Pouleto" userId="8488cefa11e3b03d" providerId="LiveId" clId="{38877CF6-DE3F-4814-9E54-6CC743477C3C}" dt="2019-12-24T19:26:14.251" v="5771"/>
          <ac:spMkLst>
            <pc:docMk/>
            <pc:sldMk cId="3847994950" sldId="256"/>
            <ac:spMk id="23" creationId="{6A852D77-1F33-4213-A42F-26959116FF3B}"/>
          </ac:spMkLst>
        </pc:spChg>
      </pc:sldChg>
      <pc:sldChg chg="addSp delSp modSp ord">
        <pc:chgData name="Bertrand Pouleto" userId="8488cefa11e3b03d" providerId="LiveId" clId="{38877CF6-DE3F-4814-9E54-6CC743477C3C}" dt="2020-01-03T15:41:11.490" v="11813"/>
        <pc:sldMkLst>
          <pc:docMk/>
          <pc:sldMk cId="156627687" sldId="257"/>
        </pc:sldMkLst>
        <pc:spChg chg="add mod">
          <ac:chgData name="Bertrand Pouleto" userId="8488cefa11e3b03d" providerId="LiveId" clId="{38877CF6-DE3F-4814-9E54-6CC743477C3C}" dt="2019-12-24T11:52:29.957" v="3533" actId="14100"/>
          <ac:spMkLst>
            <pc:docMk/>
            <pc:sldMk cId="156627687" sldId="257"/>
            <ac:spMk id="4" creationId="{7CE954F4-6649-4E53-B2FE-8CFD513DEDD6}"/>
          </ac:spMkLst>
        </pc:spChg>
        <pc:spChg chg="del mod">
          <ac:chgData name="Bertrand Pouleto" userId="8488cefa11e3b03d" providerId="LiveId" clId="{38877CF6-DE3F-4814-9E54-6CC743477C3C}" dt="2019-12-24T11:54:05.873" v="3550" actId="478"/>
          <ac:spMkLst>
            <pc:docMk/>
            <pc:sldMk cId="156627687" sldId="257"/>
            <ac:spMk id="5" creationId="{AB5C67BB-6341-4C9B-BD00-56C7551F23E2}"/>
          </ac:spMkLst>
        </pc:spChg>
        <pc:spChg chg="add mod">
          <ac:chgData name="Bertrand Pouleto" userId="8488cefa11e3b03d" providerId="LiveId" clId="{38877CF6-DE3F-4814-9E54-6CC743477C3C}" dt="2019-12-24T11:55:06.225" v="3571" actId="164"/>
          <ac:spMkLst>
            <pc:docMk/>
            <pc:sldMk cId="156627687" sldId="257"/>
            <ac:spMk id="6" creationId="{D7313B49-EE41-449A-A21D-5AF3E379E2F2}"/>
          </ac:spMkLst>
        </pc:spChg>
        <pc:spChg chg="add mod">
          <ac:chgData name="Bertrand Pouleto" userId="8488cefa11e3b03d" providerId="LiveId" clId="{38877CF6-DE3F-4814-9E54-6CC743477C3C}" dt="2019-12-24T11:55:06.225" v="3571" actId="164"/>
          <ac:spMkLst>
            <pc:docMk/>
            <pc:sldMk cId="156627687" sldId="257"/>
            <ac:spMk id="7" creationId="{CECB5EC7-A101-4831-9DD0-1A3D68D0D85E}"/>
          </ac:spMkLst>
        </pc:spChg>
        <pc:spChg chg="add mod">
          <ac:chgData name="Bertrand Pouleto" userId="8488cefa11e3b03d" providerId="LiveId" clId="{38877CF6-DE3F-4814-9E54-6CC743477C3C}" dt="2019-12-24T11:55:06.225" v="3571" actId="164"/>
          <ac:spMkLst>
            <pc:docMk/>
            <pc:sldMk cId="156627687" sldId="257"/>
            <ac:spMk id="8" creationId="{254ADFCB-57DF-4C0A-9D20-7930DDFC8DB0}"/>
          </ac:spMkLst>
        </pc:spChg>
        <pc:spChg chg="add mod">
          <ac:chgData name="Bertrand Pouleto" userId="8488cefa11e3b03d" providerId="LiveId" clId="{38877CF6-DE3F-4814-9E54-6CC743477C3C}" dt="2019-12-24T11:55:06.225" v="3571" actId="164"/>
          <ac:spMkLst>
            <pc:docMk/>
            <pc:sldMk cId="156627687" sldId="257"/>
            <ac:spMk id="11" creationId="{9932193E-4872-4FE2-8672-ED8062E3DA5D}"/>
          </ac:spMkLst>
        </pc:spChg>
        <pc:spChg chg="add mod">
          <ac:chgData name="Bertrand Pouleto" userId="8488cefa11e3b03d" providerId="LiveId" clId="{38877CF6-DE3F-4814-9E54-6CC743477C3C}" dt="2019-12-24T18:56:22.223" v="5643" actId="164"/>
          <ac:spMkLst>
            <pc:docMk/>
            <pc:sldMk cId="156627687" sldId="257"/>
            <ac:spMk id="13" creationId="{94B46636-206B-4DDB-985A-E545A0985703}"/>
          </ac:spMkLst>
        </pc:spChg>
        <pc:spChg chg="add mod">
          <ac:chgData name="Bertrand Pouleto" userId="8488cefa11e3b03d" providerId="LiveId" clId="{38877CF6-DE3F-4814-9E54-6CC743477C3C}" dt="2019-12-24T18:56:22.223" v="5643" actId="164"/>
          <ac:spMkLst>
            <pc:docMk/>
            <pc:sldMk cId="156627687" sldId="257"/>
            <ac:spMk id="14" creationId="{17102F93-C082-4E20-86F6-AF2538BC8EAA}"/>
          </ac:spMkLst>
        </pc:spChg>
        <pc:spChg chg="add mod">
          <ac:chgData name="Bertrand Pouleto" userId="8488cefa11e3b03d" providerId="LiveId" clId="{38877CF6-DE3F-4814-9E54-6CC743477C3C}" dt="2019-12-24T18:56:22.223" v="5643" actId="164"/>
          <ac:spMkLst>
            <pc:docMk/>
            <pc:sldMk cId="156627687" sldId="257"/>
            <ac:spMk id="15" creationId="{1E3E6534-4A2F-40DC-B400-EC41DEE34E8B}"/>
          </ac:spMkLst>
        </pc:spChg>
        <pc:spChg chg="add mod ord">
          <ac:chgData name="Bertrand Pouleto" userId="8488cefa11e3b03d" providerId="LiveId" clId="{38877CF6-DE3F-4814-9E54-6CC743477C3C}" dt="2019-12-24T18:37:02.489" v="5608"/>
          <ac:spMkLst>
            <pc:docMk/>
            <pc:sldMk cId="156627687" sldId="257"/>
            <ac:spMk id="19" creationId="{A1DEEABF-31C2-44C7-B6BE-2E07C6A6ACD4}"/>
          </ac:spMkLst>
        </pc:spChg>
        <pc:spChg chg="add del">
          <ac:chgData name="Bertrand Pouleto" userId="8488cefa11e3b03d" providerId="LiveId" clId="{38877CF6-DE3F-4814-9E54-6CC743477C3C}" dt="2020-01-03T15:41:11.121" v="11812" actId="478"/>
          <ac:spMkLst>
            <pc:docMk/>
            <pc:sldMk cId="156627687" sldId="257"/>
            <ac:spMk id="21" creationId="{5390D787-43C3-46CE-829D-109FA508FB8C}"/>
          </ac:spMkLst>
        </pc:spChg>
        <pc:spChg chg="add del">
          <ac:chgData name="Bertrand Pouleto" userId="8488cefa11e3b03d" providerId="LiveId" clId="{38877CF6-DE3F-4814-9E54-6CC743477C3C}" dt="2020-01-03T15:41:11.121" v="11812" actId="478"/>
          <ac:spMkLst>
            <pc:docMk/>
            <pc:sldMk cId="156627687" sldId="257"/>
            <ac:spMk id="22" creationId="{BA3A1CC8-9077-4725-87F0-45657714640B}"/>
          </ac:spMkLst>
        </pc:spChg>
        <pc:spChg chg="add del">
          <ac:chgData name="Bertrand Pouleto" userId="8488cefa11e3b03d" providerId="LiveId" clId="{38877CF6-DE3F-4814-9E54-6CC743477C3C}" dt="2020-01-03T15:41:11.121" v="11812" actId="478"/>
          <ac:spMkLst>
            <pc:docMk/>
            <pc:sldMk cId="156627687" sldId="257"/>
            <ac:spMk id="23" creationId="{768155C9-A0D2-45C9-A503-0C373828608D}"/>
          </ac:spMkLst>
        </pc:spChg>
        <pc:spChg chg="add">
          <ac:chgData name="Bertrand Pouleto" userId="8488cefa11e3b03d" providerId="LiveId" clId="{38877CF6-DE3F-4814-9E54-6CC743477C3C}" dt="2020-01-03T15:41:11.490" v="11813"/>
          <ac:spMkLst>
            <pc:docMk/>
            <pc:sldMk cId="156627687" sldId="257"/>
            <ac:spMk id="24" creationId="{1DF00BCA-980D-49BF-A420-E855F9269FF5}"/>
          </ac:spMkLst>
        </pc:spChg>
        <pc:spChg chg="add">
          <ac:chgData name="Bertrand Pouleto" userId="8488cefa11e3b03d" providerId="LiveId" clId="{38877CF6-DE3F-4814-9E54-6CC743477C3C}" dt="2020-01-03T15:41:11.490" v="11813"/>
          <ac:spMkLst>
            <pc:docMk/>
            <pc:sldMk cId="156627687" sldId="257"/>
            <ac:spMk id="25" creationId="{A2328332-906C-4EBF-8B62-7E2EC1C95EE7}"/>
          </ac:spMkLst>
        </pc:spChg>
        <pc:spChg chg="add">
          <ac:chgData name="Bertrand Pouleto" userId="8488cefa11e3b03d" providerId="LiveId" clId="{38877CF6-DE3F-4814-9E54-6CC743477C3C}" dt="2020-01-03T15:41:11.490" v="11813"/>
          <ac:spMkLst>
            <pc:docMk/>
            <pc:sldMk cId="156627687" sldId="257"/>
            <ac:spMk id="26" creationId="{99CD1C2E-6494-4889-8F03-1A4D01431BC1}"/>
          </ac:spMkLst>
        </pc:spChg>
        <pc:grpChg chg="add mod">
          <ac:chgData name="Bertrand Pouleto" userId="8488cefa11e3b03d" providerId="LiveId" clId="{38877CF6-DE3F-4814-9E54-6CC743477C3C}" dt="2019-12-24T18:56:22.223" v="5643" actId="164"/>
          <ac:grpSpMkLst>
            <pc:docMk/>
            <pc:sldMk cId="156627687" sldId="257"/>
            <ac:grpSpMk id="12" creationId="{F80FEAF5-1064-4740-A508-1E208F3575E9}"/>
          </ac:grpSpMkLst>
        </pc:grpChg>
        <pc:grpChg chg="add mod">
          <ac:chgData name="Bertrand Pouleto" userId="8488cefa11e3b03d" providerId="LiveId" clId="{38877CF6-DE3F-4814-9E54-6CC743477C3C}" dt="2019-12-24T18:57:38.405" v="5644" actId="207"/>
          <ac:grpSpMkLst>
            <pc:docMk/>
            <pc:sldMk cId="156627687" sldId="257"/>
            <ac:grpSpMk id="20" creationId="{B9609F58-DA9F-4AFB-B24D-22D4EA76EDD1}"/>
          </ac:grpSpMkLst>
        </pc:grpChg>
        <pc:cxnChg chg="add mod">
          <ac:chgData name="Bertrand Pouleto" userId="8488cefa11e3b03d" providerId="LiveId" clId="{38877CF6-DE3F-4814-9E54-6CC743477C3C}" dt="2019-12-24T11:55:06.225" v="3571" actId="164"/>
          <ac:cxnSpMkLst>
            <pc:docMk/>
            <pc:sldMk cId="156627687" sldId="257"/>
            <ac:cxnSpMk id="10" creationId="{A09DFB7A-FDD9-42D7-847B-5ACBEC5DECED}"/>
          </ac:cxnSpMkLst>
        </pc:cxnChg>
        <pc:cxnChg chg="add mod">
          <ac:chgData name="Bertrand Pouleto" userId="8488cefa11e3b03d" providerId="LiveId" clId="{38877CF6-DE3F-4814-9E54-6CC743477C3C}" dt="2019-12-24T18:56:22.223" v="5643" actId="164"/>
          <ac:cxnSpMkLst>
            <pc:docMk/>
            <pc:sldMk cId="156627687" sldId="257"/>
            <ac:cxnSpMk id="17" creationId="{64A420D8-796F-4512-A605-7FABE606880A}"/>
          </ac:cxnSpMkLst>
        </pc:cxnChg>
      </pc:sldChg>
      <pc:sldChg chg="addSp modSp">
        <pc:chgData name="Bertrand Pouleto" userId="8488cefa11e3b03d" providerId="LiveId" clId="{38877CF6-DE3F-4814-9E54-6CC743477C3C}" dt="2020-01-03T15:40:51.704" v="11807" actId="1076"/>
        <pc:sldMkLst>
          <pc:docMk/>
          <pc:sldMk cId="185038464" sldId="258"/>
        </pc:sldMkLst>
        <pc:spChg chg="mod">
          <ac:chgData name="Bertrand Pouleto" userId="8488cefa11e3b03d" providerId="LiveId" clId="{38877CF6-DE3F-4814-9E54-6CC743477C3C}" dt="2019-12-24T11:12:23.353" v="556" actId="27636"/>
          <ac:spMkLst>
            <pc:docMk/>
            <pc:sldMk cId="185038464" sldId="258"/>
            <ac:spMk id="2" creationId="{A6DBD2CC-B1A8-4769-BAB5-830F75D554F3}"/>
          </ac:spMkLst>
        </pc:spChg>
        <pc:spChg chg="mod">
          <ac:chgData name="Bertrand Pouleto" userId="8488cefa11e3b03d" providerId="LiveId" clId="{38877CF6-DE3F-4814-9E54-6CC743477C3C}" dt="2019-12-24T19:27:28.494" v="5813" actId="20577"/>
          <ac:spMkLst>
            <pc:docMk/>
            <pc:sldMk cId="185038464" sldId="258"/>
            <ac:spMk id="3" creationId="{8333F669-AD0B-47AB-A898-1601FD5BA720}"/>
          </ac:spMkLst>
        </pc:spChg>
        <pc:spChg chg="add mod">
          <ac:chgData name="Bertrand Pouleto" userId="8488cefa11e3b03d" providerId="LiveId" clId="{38877CF6-DE3F-4814-9E54-6CC743477C3C}" dt="2020-01-03T15:40:51.704" v="11807" actId="1076"/>
          <ac:spMkLst>
            <pc:docMk/>
            <pc:sldMk cId="185038464" sldId="258"/>
            <ac:spMk id="5" creationId="{3D19B651-AE59-4622-BFD5-138C1149E029}"/>
          </ac:spMkLst>
        </pc:spChg>
        <pc:spChg chg="add mod">
          <ac:chgData name="Bertrand Pouleto" userId="8488cefa11e3b03d" providerId="LiveId" clId="{38877CF6-DE3F-4814-9E54-6CC743477C3C}" dt="2020-01-03T15:40:51.704" v="11807" actId="1076"/>
          <ac:spMkLst>
            <pc:docMk/>
            <pc:sldMk cId="185038464" sldId="258"/>
            <ac:spMk id="6" creationId="{A8EB1D54-0124-4FC2-8BFA-DFA6BE8751C1}"/>
          </ac:spMkLst>
        </pc:spChg>
        <pc:spChg chg="add mod">
          <ac:chgData name="Bertrand Pouleto" userId="8488cefa11e3b03d" providerId="LiveId" clId="{38877CF6-DE3F-4814-9E54-6CC743477C3C}" dt="2020-01-03T15:40:51.704" v="11807" actId="1076"/>
          <ac:spMkLst>
            <pc:docMk/>
            <pc:sldMk cId="185038464" sldId="258"/>
            <ac:spMk id="7" creationId="{C4138B84-54EF-4EA3-ACBF-24BD4F1B94F0}"/>
          </ac:spMkLst>
        </pc:spChg>
      </pc:sldChg>
      <pc:sldChg chg="addSp delSp modSp add ord delAnim modAnim">
        <pc:chgData name="Bertrand Pouleto" userId="8488cefa11e3b03d" providerId="LiveId" clId="{38877CF6-DE3F-4814-9E54-6CC743477C3C}" dt="2020-01-03T15:41:33.601" v="11821"/>
        <pc:sldMkLst>
          <pc:docMk/>
          <pc:sldMk cId="2285198991" sldId="259"/>
        </pc:sldMkLst>
        <pc:spChg chg="add mod">
          <ac:chgData name="Bertrand Pouleto" userId="8488cefa11e3b03d" providerId="LiveId" clId="{38877CF6-DE3F-4814-9E54-6CC743477C3C}" dt="2019-12-24T11:47:39.144" v="2983" actId="14100"/>
          <ac:spMkLst>
            <pc:docMk/>
            <pc:sldMk cId="2285198991" sldId="259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25T20:35:39.479" v="6139" actId="20577"/>
          <ac:spMkLst>
            <pc:docMk/>
            <pc:sldMk cId="2285198991" sldId="259"/>
            <ac:spMk id="4" creationId="{1B932FF8-1187-431A-8FEF-C560A0011AB3}"/>
          </ac:spMkLst>
        </pc:spChg>
        <pc:spChg chg="add del mod">
          <ac:chgData name="Bertrand Pouleto" userId="8488cefa11e3b03d" providerId="LiveId" clId="{38877CF6-DE3F-4814-9E54-6CC743477C3C}" dt="2019-12-24T12:16:36.630" v="4663" actId="478"/>
          <ac:spMkLst>
            <pc:docMk/>
            <pc:sldMk cId="2285198991" sldId="259"/>
            <ac:spMk id="7" creationId="{8B58B136-0D4B-4A6A-AA96-8E38531EB0F6}"/>
          </ac:spMkLst>
        </pc:spChg>
        <pc:spChg chg="add del mod">
          <ac:chgData name="Bertrand Pouleto" userId="8488cefa11e3b03d" providerId="LiveId" clId="{38877CF6-DE3F-4814-9E54-6CC743477C3C}" dt="2019-12-24T12:16:34.523" v="4662" actId="478"/>
          <ac:spMkLst>
            <pc:docMk/>
            <pc:sldMk cId="2285198991" sldId="259"/>
            <ac:spMk id="10" creationId="{180C0A79-E5FD-43AB-847A-7B5E36B98FC7}"/>
          </ac:spMkLst>
        </pc:spChg>
        <pc:spChg chg="add">
          <ac:chgData name="Bertrand Pouleto" userId="8488cefa11e3b03d" providerId="LiveId" clId="{38877CF6-DE3F-4814-9E54-6CC743477C3C}" dt="2020-01-03T15:41:33.601" v="11821"/>
          <ac:spMkLst>
            <pc:docMk/>
            <pc:sldMk cId="2285198991" sldId="259"/>
            <ac:spMk id="10" creationId="{A76ED382-4FFE-4770-BE4A-F1D0806A76E6}"/>
          </ac:spMkLst>
        </pc:spChg>
        <pc:spChg chg="add mod">
          <ac:chgData name="Bertrand Pouleto" userId="8488cefa11e3b03d" providerId="LiveId" clId="{38877CF6-DE3F-4814-9E54-6CC743477C3C}" dt="2019-12-24T12:19:49.830" v="4713" actId="1076"/>
          <ac:spMkLst>
            <pc:docMk/>
            <pc:sldMk cId="2285198991" sldId="259"/>
            <ac:spMk id="11" creationId="{46127799-17CA-4DD1-B37C-8F3AD38E9AF6}"/>
          </ac:spMkLst>
        </pc:spChg>
        <pc:spChg chg="add">
          <ac:chgData name="Bertrand Pouleto" userId="8488cefa11e3b03d" providerId="LiveId" clId="{38877CF6-DE3F-4814-9E54-6CC743477C3C}" dt="2020-01-03T15:41:33.601" v="11821"/>
          <ac:spMkLst>
            <pc:docMk/>
            <pc:sldMk cId="2285198991" sldId="259"/>
            <ac:spMk id="12" creationId="{9CD23D49-B28F-427A-9D7F-3A74017EF64B}"/>
          </ac:spMkLst>
        </pc:spChg>
        <pc:spChg chg="add">
          <ac:chgData name="Bertrand Pouleto" userId="8488cefa11e3b03d" providerId="LiveId" clId="{38877CF6-DE3F-4814-9E54-6CC743477C3C}" dt="2020-01-03T15:41:33.601" v="11821"/>
          <ac:spMkLst>
            <pc:docMk/>
            <pc:sldMk cId="2285198991" sldId="259"/>
            <ac:spMk id="13" creationId="{F14153C8-A104-445C-9E1D-013976563CB2}"/>
          </ac:spMkLst>
        </pc:spChg>
        <pc:spChg chg="add del mod">
          <ac:chgData name="Bertrand Pouleto" userId="8488cefa11e3b03d" providerId="LiveId" clId="{38877CF6-DE3F-4814-9E54-6CC743477C3C}" dt="2019-12-24T18:41:14.842" v="5626" actId="478"/>
          <ac:spMkLst>
            <pc:docMk/>
            <pc:sldMk cId="2285198991" sldId="259"/>
            <ac:spMk id="15" creationId="{6CD40B8E-2C92-4EEB-9AB1-AB69D94ED646}"/>
          </ac:spMkLst>
        </pc:spChg>
        <pc:spChg chg="add del mod">
          <ac:chgData name="Bertrand Pouleto" userId="8488cefa11e3b03d" providerId="LiveId" clId="{38877CF6-DE3F-4814-9E54-6CC743477C3C}" dt="2019-12-24T18:44:19.683" v="5639" actId="478"/>
          <ac:spMkLst>
            <pc:docMk/>
            <pc:sldMk cId="2285198991" sldId="259"/>
            <ac:spMk id="16" creationId="{31FE3E24-24BF-4F73-9985-A875BF036667}"/>
          </ac:spMkLst>
        </pc:spChg>
        <pc:spChg chg="add del mod">
          <ac:chgData name="Bertrand Pouleto" userId="8488cefa11e3b03d" providerId="LiveId" clId="{38877CF6-DE3F-4814-9E54-6CC743477C3C}" dt="2019-12-24T18:44:14.014" v="5638" actId="478"/>
          <ac:spMkLst>
            <pc:docMk/>
            <pc:sldMk cId="2285198991" sldId="259"/>
            <ac:spMk id="17" creationId="{B69B2F5D-9CF3-46A5-A9DC-AEC7F63D2A96}"/>
          </ac:spMkLst>
        </pc:spChg>
        <pc:spChg chg="add del">
          <ac:chgData name="Bertrand Pouleto" userId="8488cefa11e3b03d" providerId="LiveId" clId="{38877CF6-DE3F-4814-9E54-6CC743477C3C}" dt="2020-01-03T15:41:33.210" v="11820" actId="478"/>
          <ac:spMkLst>
            <pc:docMk/>
            <pc:sldMk cId="2285198991" sldId="259"/>
            <ac:spMk id="18" creationId="{9A5FE50A-B7D1-40BA-85F2-1B300506EA0A}"/>
          </ac:spMkLst>
        </pc:spChg>
        <pc:spChg chg="add del">
          <ac:chgData name="Bertrand Pouleto" userId="8488cefa11e3b03d" providerId="LiveId" clId="{38877CF6-DE3F-4814-9E54-6CC743477C3C}" dt="2020-01-03T15:41:33.210" v="11820" actId="478"/>
          <ac:spMkLst>
            <pc:docMk/>
            <pc:sldMk cId="2285198991" sldId="259"/>
            <ac:spMk id="19" creationId="{4CDC62EF-4743-4AAC-BAC3-6BF144E96F8D}"/>
          </ac:spMkLst>
        </pc:spChg>
        <pc:spChg chg="add del">
          <ac:chgData name="Bertrand Pouleto" userId="8488cefa11e3b03d" providerId="LiveId" clId="{38877CF6-DE3F-4814-9E54-6CC743477C3C}" dt="2020-01-03T15:41:33.210" v="11820" actId="478"/>
          <ac:spMkLst>
            <pc:docMk/>
            <pc:sldMk cId="2285198991" sldId="259"/>
            <ac:spMk id="20" creationId="{CA1232F9-5A23-4CE0-B9D4-003F9F18FDDE}"/>
          </ac:spMkLst>
        </pc:spChg>
        <pc:graphicFrameChg chg="add del mod">
          <ac:chgData name="Bertrand Pouleto" userId="8488cefa11e3b03d" providerId="LiveId" clId="{38877CF6-DE3F-4814-9E54-6CC743477C3C}" dt="2019-12-24T18:38:00.867" v="5613" actId="478"/>
          <ac:graphicFrameMkLst>
            <pc:docMk/>
            <pc:sldMk cId="2285198991" sldId="259"/>
            <ac:graphicFrameMk id="12" creationId="{1BCCFDC8-94D0-4948-985B-82BB59D211AE}"/>
          </ac:graphicFrameMkLst>
        </pc:graphicFrameChg>
        <pc:graphicFrameChg chg="add del mod">
          <ac:chgData name="Bertrand Pouleto" userId="8488cefa11e3b03d" providerId="LiveId" clId="{38877CF6-DE3F-4814-9E54-6CC743477C3C}" dt="2019-12-24T18:39:01.867" v="5616" actId="478"/>
          <ac:graphicFrameMkLst>
            <pc:docMk/>
            <pc:sldMk cId="2285198991" sldId="259"/>
            <ac:graphicFrameMk id="13" creationId="{85192A51-E090-45A6-BD70-D5C296D17AD6}"/>
          </ac:graphicFrameMkLst>
        </pc:graphicFrameChg>
        <pc:graphicFrameChg chg="add del mod">
          <ac:chgData name="Bertrand Pouleto" userId="8488cefa11e3b03d" providerId="LiveId" clId="{38877CF6-DE3F-4814-9E54-6CC743477C3C}" dt="2019-12-24T18:39:16.629" v="5621" actId="478"/>
          <ac:graphicFrameMkLst>
            <pc:docMk/>
            <pc:sldMk cId="2285198991" sldId="259"/>
            <ac:graphicFrameMk id="14" creationId="{D5CBB0DE-D998-4DF3-B8B0-DB6669F86070}"/>
          </ac:graphicFrameMkLst>
        </pc:graphicFrameChg>
        <pc:picChg chg="add del mod ord">
          <ac:chgData name="Bertrand Pouleto" userId="8488cefa11e3b03d" providerId="LiveId" clId="{38877CF6-DE3F-4814-9E54-6CC743477C3C}" dt="2019-12-24T12:17:59.268" v="4676" actId="478"/>
          <ac:picMkLst>
            <pc:docMk/>
            <pc:sldMk cId="2285198991" sldId="259"/>
            <ac:picMk id="6" creationId="{FDF3902F-3146-4CE9-9835-5C4C31A25033}"/>
          </ac:picMkLst>
        </pc:picChg>
        <pc:picChg chg="add mod modCrop">
          <ac:chgData name="Bertrand Pouleto" userId="8488cefa11e3b03d" providerId="LiveId" clId="{38877CF6-DE3F-4814-9E54-6CC743477C3C}" dt="2019-12-24T12:19:21.755" v="4684" actId="1076"/>
          <ac:picMkLst>
            <pc:docMk/>
            <pc:sldMk cId="2285198991" sldId="259"/>
            <ac:picMk id="9" creationId="{2AB2B167-7F15-4628-93A8-BF0106F72D27}"/>
          </ac:picMkLst>
        </pc:picChg>
      </pc:sldChg>
      <pc:sldChg chg="addSp delSp modSp add ord">
        <pc:chgData name="Bertrand Pouleto" userId="8488cefa11e3b03d" providerId="LiveId" clId="{38877CF6-DE3F-4814-9E54-6CC743477C3C}" dt="2020-01-03T15:41:38.765" v="11823"/>
        <pc:sldMkLst>
          <pc:docMk/>
          <pc:sldMk cId="4118172961" sldId="260"/>
        </pc:sldMkLst>
        <pc:spChg chg="mod">
          <ac:chgData name="Bertrand Pouleto" userId="8488cefa11e3b03d" providerId="LiveId" clId="{38877CF6-DE3F-4814-9E54-6CC743477C3C}" dt="2019-12-24T11:07:04.522" v="31" actId="14100"/>
          <ac:spMkLst>
            <pc:docMk/>
            <pc:sldMk cId="4118172961" sldId="260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24T15:41:29.082" v="5179" actId="20577"/>
          <ac:spMkLst>
            <pc:docMk/>
            <pc:sldMk cId="4118172961" sldId="260"/>
            <ac:spMk id="9" creationId="{B2BE6C75-802A-43E9-9086-EF4FF853C4F6}"/>
          </ac:spMkLst>
        </pc:spChg>
        <pc:spChg chg="add mod">
          <ac:chgData name="Bertrand Pouleto" userId="8488cefa11e3b03d" providerId="LiveId" clId="{38877CF6-DE3F-4814-9E54-6CC743477C3C}" dt="2019-12-24T15:41:32.494" v="5181" actId="20577"/>
          <ac:spMkLst>
            <pc:docMk/>
            <pc:sldMk cId="4118172961" sldId="260"/>
            <ac:spMk id="10" creationId="{0C75CC72-90E3-457B-B9E0-5B935B5E021A}"/>
          </ac:spMkLst>
        </pc:spChg>
        <pc:spChg chg="add mod">
          <ac:chgData name="Bertrand Pouleto" userId="8488cefa11e3b03d" providerId="LiveId" clId="{38877CF6-DE3F-4814-9E54-6CC743477C3C}" dt="2019-12-24T15:41:55.527" v="5224" actId="20577"/>
          <ac:spMkLst>
            <pc:docMk/>
            <pc:sldMk cId="4118172961" sldId="260"/>
            <ac:spMk id="11" creationId="{3EF8D5DF-5FC8-4262-B137-B15C0D79C07C}"/>
          </ac:spMkLst>
        </pc:spChg>
        <pc:spChg chg="add mod">
          <ac:chgData name="Bertrand Pouleto" userId="8488cefa11e3b03d" providerId="LiveId" clId="{38877CF6-DE3F-4814-9E54-6CC743477C3C}" dt="2019-12-24T15:39:25.678" v="5165" actId="1035"/>
          <ac:spMkLst>
            <pc:docMk/>
            <pc:sldMk cId="4118172961" sldId="260"/>
            <ac:spMk id="12" creationId="{D27C187A-CDF2-463E-8668-1AD51008E321}"/>
          </ac:spMkLst>
        </pc:spChg>
        <pc:spChg chg="add">
          <ac:chgData name="Bertrand Pouleto" userId="8488cefa11e3b03d" providerId="LiveId" clId="{38877CF6-DE3F-4814-9E54-6CC743477C3C}" dt="2020-01-03T15:41:38.765" v="11823"/>
          <ac:spMkLst>
            <pc:docMk/>
            <pc:sldMk cId="4118172961" sldId="260"/>
            <ac:spMk id="19" creationId="{13313D0C-A8D2-4B06-B455-AAD09C07114C}"/>
          </ac:spMkLst>
        </pc:spChg>
        <pc:spChg chg="add">
          <ac:chgData name="Bertrand Pouleto" userId="8488cefa11e3b03d" providerId="LiveId" clId="{38877CF6-DE3F-4814-9E54-6CC743477C3C}" dt="2020-01-03T15:41:38.765" v="11823"/>
          <ac:spMkLst>
            <pc:docMk/>
            <pc:sldMk cId="4118172961" sldId="260"/>
            <ac:spMk id="20" creationId="{148E8972-EC9A-4352-83ED-0F54E7F9122B}"/>
          </ac:spMkLst>
        </pc:spChg>
        <pc:spChg chg="add">
          <ac:chgData name="Bertrand Pouleto" userId="8488cefa11e3b03d" providerId="LiveId" clId="{38877CF6-DE3F-4814-9E54-6CC743477C3C}" dt="2020-01-03T15:41:38.765" v="11823"/>
          <ac:spMkLst>
            <pc:docMk/>
            <pc:sldMk cId="4118172961" sldId="260"/>
            <ac:spMk id="21" creationId="{E6A1037D-D6DC-4446-A1BB-64BBE89E618D}"/>
          </ac:spMkLst>
        </pc:spChg>
        <pc:spChg chg="add mod">
          <ac:chgData name="Bertrand Pouleto" userId="8488cefa11e3b03d" providerId="LiveId" clId="{38877CF6-DE3F-4814-9E54-6CC743477C3C}" dt="2019-12-24T15:44:38.080" v="5259" actId="1037"/>
          <ac:spMkLst>
            <pc:docMk/>
            <pc:sldMk cId="4118172961" sldId="260"/>
            <ac:spMk id="31" creationId="{1015CE09-D195-4BCC-9985-94BA71A2C050}"/>
          </ac:spMkLst>
        </pc:spChg>
        <pc:spChg chg="add del">
          <ac:chgData name="Bertrand Pouleto" userId="8488cefa11e3b03d" providerId="LiveId" clId="{38877CF6-DE3F-4814-9E54-6CC743477C3C}" dt="2020-01-03T15:41:38.422" v="11822" actId="478"/>
          <ac:spMkLst>
            <pc:docMk/>
            <pc:sldMk cId="4118172961" sldId="260"/>
            <ac:spMk id="33" creationId="{20059E6E-BF59-4525-B43B-E84BEC18DF12}"/>
          </ac:spMkLst>
        </pc:spChg>
        <pc:spChg chg="add del">
          <ac:chgData name="Bertrand Pouleto" userId="8488cefa11e3b03d" providerId="LiveId" clId="{38877CF6-DE3F-4814-9E54-6CC743477C3C}" dt="2020-01-03T15:41:38.422" v="11822" actId="478"/>
          <ac:spMkLst>
            <pc:docMk/>
            <pc:sldMk cId="4118172961" sldId="260"/>
            <ac:spMk id="34" creationId="{180651E3-7157-4335-B2C7-CC393904D42C}"/>
          </ac:spMkLst>
        </pc:spChg>
        <pc:spChg chg="add del">
          <ac:chgData name="Bertrand Pouleto" userId="8488cefa11e3b03d" providerId="LiveId" clId="{38877CF6-DE3F-4814-9E54-6CC743477C3C}" dt="2020-01-03T15:41:38.422" v="11822" actId="478"/>
          <ac:spMkLst>
            <pc:docMk/>
            <pc:sldMk cId="4118172961" sldId="260"/>
            <ac:spMk id="35" creationId="{D99E4ABA-B220-45EE-84BB-8BA61C60647B}"/>
          </ac:spMkLst>
        </pc:spChg>
        <pc:picChg chg="add del">
          <ac:chgData name="Bertrand Pouleto" userId="8488cefa11e3b03d" providerId="LiveId" clId="{38877CF6-DE3F-4814-9E54-6CC743477C3C}" dt="2019-12-24T15:33:32.527" v="4734" actId="478"/>
          <ac:picMkLst>
            <pc:docMk/>
            <pc:sldMk cId="4118172961" sldId="260"/>
            <ac:picMk id="5" creationId="{2D0F60C5-A482-44B0-8FB0-33C33F78460F}"/>
          </ac:picMkLst>
        </pc:picChg>
        <pc:picChg chg="add mod">
          <ac:chgData name="Bertrand Pouleto" userId="8488cefa11e3b03d" providerId="LiveId" clId="{38877CF6-DE3F-4814-9E54-6CC743477C3C}" dt="2019-12-24T15:40:41.764" v="5174" actId="1076"/>
          <ac:picMkLst>
            <pc:docMk/>
            <pc:sldMk cId="4118172961" sldId="260"/>
            <ac:picMk id="6" creationId="{BB82EADA-F012-41AF-8947-1D49D071AD7B}"/>
          </ac:picMkLst>
        </pc:picChg>
        <pc:picChg chg="add mod">
          <ac:chgData name="Bertrand Pouleto" userId="8488cefa11e3b03d" providerId="LiveId" clId="{38877CF6-DE3F-4814-9E54-6CC743477C3C}" dt="2019-12-24T15:39:38.174" v="5166" actId="1076"/>
          <ac:picMkLst>
            <pc:docMk/>
            <pc:sldMk cId="4118172961" sldId="260"/>
            <ac:picMk id="7" creationId="{D44326B0-1972-40AB-9F73-660F23F30FC1}"/>
          </ac:picMkLst>
        </pc:picChg>
        <pc:picChg chg="add mod">
          <ac:chgData name="Bertrand Pouleto" userId="8488cefa11e3b03d" providerId="LiveId" clId="{38877CF6-DE3F-4814-9E54-6CC743477C3C}" dt="2019-12-24T15:39:16.685" v="5159" actId="1076"/>
          <ac:picMkLst>
            <pc:docMk/>
            <pc:sldMk cId="4118172961" sldId="260"/>
            <ac:picMk id="8" creationId="{DF93A1F5-5EA3-4F1C-8C9E-C7D1002B340C}"/>
          </ac:picMkLst>
        </pc:picChg>
        <pc:picChg chg="add mod">
          <ac:chgData name="Bertrand Pouleto" userId="8488cefa11e3b03d" providerId="LiveId" clId="{38877CF6-DE3F-4814-9E54-6CC743477C3C}" dt="2019-12-24T15:40:46.654" v="5175" actId="1076"/>
          <ac:picMkLst>
            <pc:docMk/>
            <pc:sldMk cId="4118172961" sldId="260"/>
            <ac:picMk id="2050" creationId="{A25535DE-D4CE-4302-B4E9-383D48013E94}"/>
          </ac:picMkLst>
        </pc:picChg>
        <pc:cxnChg chg="add del mod">
          <ac:chgData name="Bertrand Pouleto" userId="8488cefa11e3b03d" providerId="LiveId" clId="{38877CF6-DE3F-4814-9E54-6CC743477C3C}" dt="2019-12-24T15:39:50.012" v="5168" actId="478"/>
          <ac:cxnSpMkLst>
            <pc:docMk/>
            <pc:sldMk cId="4118172961" sldId="260"/>
            <ac:cxnSpMk id="13" creationId="{4A15460B-BECF-4E58-A8E3-EE2411EDCF01}"/>
          </ac:cxnSpMkLst>
        </pc:cxnChg>
        <pc:cxnChg chg="add mod">
          <ac:chgData name="Bertrand Pouleto" userId="8488cefa11e3b03d" providerId="LiveId" clId="{38877CF6-DE3F-4814-9E54-6CC743477C3C}" dt="2019-12-24T15:41:51.300" v="5206" actId="20577"/>
          <ac:cxnSpMkLst>
            <pc:docMk/>
            <pc:sldMk cId="4118172961" sldId="260"/>
            <ac:cxnSpMk id="15" creationId="{45144374-0483-4415-8B01-BCDCD5F4207A}"/>
          </ac:cxnSpMkLst>
        </pc:cxnChg>
        <pc:cxnChg chg="add del mod">
          <ac:chgData name="Bertrand Pouleto" userId="8488cefa11e3b03d" providerId="LiveId" clId="{38877CF6-DE3F-4814-9E54-6CC743477C3C}" dt="2019-12-24T15:38:32.890" v="5155" actId="478"/>
          <ac:cxnSpMkLst>
            <pc:docMk/>
            <pc:sldMk cId="4118172961" sldId="260"/>
            <ac:cxnSpMk id="17" creationId="{9DAD8012-48F1-4CB0-8E98-BEBA1A35B3D7}"/>
          </ac:cxnSpMkLst>
        </pc:cxnChg>
        <pc:cxnChg chg="add del mod">
          <ac:chgData name="Bertrand Pouleto" userId="8488cefa11e3b03d" providerId="LiveId" clId="{38877CF6-DE3F-4814-9E54-6CC743477C3C}" dt="2019-12-24T15:39:08.512" v="5158" actId="478"/>
          <ac:cxnSpMkLst>
            <pc:docMk/>
            <pc:sldMk cId="4118172961" sldId="260"/>
            <ac:cxnSpMk id="20" creationId="{27E0E1BF-8E23-4F90-8271-885571449C75}"/>
          </ac:cxnSpMkLst>
        </pc:cxnChg>
        <pc:cxnChg chg="add mod">
          <ac:chgData name="Bertrand Pouleto" userId="8488cefa11e3b03d" providerId="LiveId" clId="{38877CF6-DE3F-4814-9E54-6CC743477C3C}" dt="2019-12-24T15:40:46.654" v="5175" actId="1076"/>
          <ac:cxnSpMkLst>
            <pc:docMk/>
            <pc:sldMk cId="4118172961" sldId="260"/>
            <ac:cxnSpMk id="24" creationId="{653D056D-EC71-4D0D-8087-4BE6F32B9165}"/>
          </ac:cxnSpMkLst>
        </pc:cxnChg>
        <pc:cxnChg chg="add mod">
          <ac:chgData name="Bertrand Pouleto" userId="8488cefa11e3b03d" providerId="LiveId" clId="{38877CF6-DE3F-4814-9E54-6CC743477C3C}" dt="2019-12-24T15:41:51.300" v="5206" actId="20577"/>
          <ac:cxnSpMkLst>
            <pc:docMk/>
            <pc:sldMk cId="4118172961" sldId="260"/>
            <ac:cxnSpMk id="27" creationId="{208AAE35-E8CA-4643-9103-8E3D86BB902C}"/>
          </ac:cxnSpMkLst>
        </pc:cxnChg>
      </pc:sldChg>
      <pc:sldChg chg="addSp delSp modSp add ord">
        <pc:chgData name="Bertrand Pouleto" userId="8488cefa11e3b03d" providerId="LiveId" clId="{38877CF6-DE3F-4814-9E54-6CC743477C3C}" dt="2020-01-03T15:41:05.771" v="11811"/>
        <pc:sldMkLst>
          <pc:docMk/>
          <pc:sldMk cId="43013321" sldId="261"/>
        </pc:sldMkLst>
        <pc:spChg chg="mod">
          <ac:chgData name="Bertrand Pouleto" userId="8488cefa11e3b03d" providerId="LiveId" clId="{38877CF6-DE3F-4814-9E54-6CC743477C3C}" dt="2019-12-24T11:07:43.516" v="82" actId="14100"/>
          <ac:spMkLst>
            <pc:docMk/>
            <pc:sldMk cId="43013321" sldId="261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31T17:57:23.147" v="9982" actId="207"/>
          <ac:spMkLst>
            <pc:docMk/>
            <pc:sldMk cId="43013321" sldId="261"/>
            <ac:spMk id="4" creationId="{2727861A-86EA-4E5A-9FFD-6FBAD4C9EBBE}"/>
          </ac:spMkLst>
        </pc:spChg>
        <pc:spChg chg="add del">
          <ac:chgData name="Bertrand Pouleto" userId="8488cefa11e3b03d" providerId="LiveId" clId="{38877CF6-DE3F-4814-9E54-6CC743477C3C}" dt="2020-01-03T15:41:05.421" v="11810" actId="478"/>
          <ac:spMkLst>
            <pc:docMk/>
            <pc:sldMk cId="43013321" sldId="261"/>
            <ac:spMk id="7" creationId="{9FEEFEA4-71C3-4BDF-BEFE-8B41216C358F}"/>
          </ac:spMkLst>
        </pc:spChg>
        <pc:spChg chg="add del">
          <ac:chgData name="Bertrand Pouleto" userId="8488cefa11e3b03d" providerId="LiveId" clId="{38877CF6-DE3F-4814-9E54-6CC743477C3C}" dt="2020-01-03T15:41:05.421" v="11810" actId="478"/>
          <ac:spMkLst>
            <pc:docMk/>
            <pc:sldMk cId="43013321" sldId="261"/>
            <ac:spMk id="8" creationId="{2D24F2C3-055E-4CA4-8BA2-5ED606129D8C}"/>
          </ac:spMkLst>
        </pc:spChg>
        <pc:spChg chg="add del">
          <ac:chgData name="Bertrand Pouleto" userId="8488cefa11e3b03d" providerId="LiveId" clId="{38877CF6-DE3F-4814-9E54-6CC743477C3C}" dt="2020-01-03T15:41:05.421" v="11810" actId="478"/>
          <ac:spMkLst>
            <pc:docMk/>
            <pc:sldMk cId="43013321" sldId="261"/>
            <ac:spMk id="9" creationId="{36E7F222-AA5E-4988-9E56-03D7CC05DC11}"/>
          </ac:spMkLst>
        </pc:spChg>
        <pc:spChg chg="add">
          <ac:chgData name="Bertrand Pouleto" userId="8488cefa11e3b03d" providerId="LiveId" clId="{38877CF6-DE3F-4814-9E54-6CC743477C3C}" dt="2020-01-03T15:41:05.771" v="11811"/>
          <ac:spMkLst>
            <pc:docMk/>
            <pc:sldMk cId="43013321" sldId="261"/>
            <ac:spMk id="10" creationId="{BA4EE3AE-638B-45E2-A990-E015FAA8F760}"/>
          </ac:spMkLst>
        </pc:spChg>
        <pc:spChg chg="add">
          <ac:chgData name="Bertrand Pouleto" userId="8488cefa11e3b03d" providerId="LiveId" clId="{38877CF6-DE3F-4814-9E54-6CC743477C3C}" dt="2020-01-03T15:41:05.771" v="11811"/>
          <ac:spMkLst>
            <pc:docMk/>
            <pc:sldMk cId="43013321" sldId="261"/>
            <ac:spMk id="11" creationId="{268AB543-BC92-4D36-81C5-AE9B67F6C0FB}"/>
          </ac:spMkLst>
        </pc:spChg>
        <pc:spChg chg="add">
          <ac:chgData name="Bertrand Pouleto" userId="8488cefa11e3b03d" providerId="LiveId" clId="{38877CF6-DE3F-4814-9E54-6CC743477C3C}" dt="2020-01-03T15:41:05.771" v="11811"/>
          <ac:spMkLst>
            <pc:docMk/>
            <pc:sldMk cId="43013321" sldId="261"/>
            <ac:spMk id="12" creationId="{6D098B18-1522-4B14-B85F-E18421FE46B6}"/>
          </ac:spMkLst>
        </pc:spChg>
        <pc:graphicFrameChg chg="add mod modGraphic">
          <ac:chgData name="Bertrand Pouleto" userId="8488cefa11e3b03d" providerId="LiveId" clId="{38877CF6-DE3F-4814-9E54-6CC743477C3C}" dt="2019-12-24T11:41:42.994" v="2602" actId="1076"/>
          <ac:graphicFrameMkLst>
            <pc:docMk/>
            <pc:sldMk cId="43013321" sldId="261"/>
            <ac:graphicFrameMk id="5" creationId="{415A9A75-42E7-4702-82EA-36B446B8FE9E}"/>
          </ac:graphicFrameMkLst>
        </pc:graphicFrameChg>
      </pc:sldChg>
      <pc:sldChg chg="addSp delSp modSp add ord">
        <pc:chgData name="Bertrand Pouleto" userId="8488cefa11e3b03d" providerId="LiveId" clId="{38877CF6-DE3F-4814-9E54-6CC743477C3C}" dt="2020-01-03T15:41:21.420" v="11817"/>
        <pc:sldMkLst>
          <pc:docMk/>
          <pc:sldMk cId="2248781327" sldId="262"/>
        </pc:sldMkLst>
        <pc:spChg chg="mod">
          <ac:chgData name="Bertrand Pouleto" userId="8488cefa11e3b03d" providerId="LiveId" clId="{38877CF6-DE3F-4814-9E54-6CC743477C3C}" dt="2019-12-24T11:41:25.833" v="2600" actId="14100"/>
          <ac:spMkLst>
            <pc:docMk/>
            <pc:sldMk cId="2248781327" sldId="262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20-01-03T14:52:50.762" v="10754" actId="20577"/>
          <ac:spMkLst>
            <pc:docMk/>
            <pc:sldMk cId="2248781327" sldId="262"/>
            <ac:spMk id="4" creationId="{D1AD0A2D-A400-4103-A3DC-5EEF4692AA29}"/>
          </ac:spMkLst>
        </pc:spChg>
        <pc:spChg chg="add del">
          <ac:chgData name="Bertrand Pouleto" userId="8488cefa11e3b03d" providerId="LiveId" clId="{38877CF6-DE3F-4814-9E54-6CC743477C3C}" dt="2020-01-03T15:41:21.064" v="11816" actId="478"/>
          <ac:spMkLst>
            <pc:docMk/>
            <pc:sldMk cId="2248781327" sldId="262"/>
            <ac:spMk id="5" creationId="{E3C9F3EE-FD71-4982-A8A2-BBCBF0500E5A}"/>
          </ac:spMkLst>
        </pc:spChg>
        <pc:spChg chg="add del">
          <ac:chgData name="Bertrand Pouleto" userId="8488cefa11e3b03d" providerId="LiveId" clId="{38877CF6-DE3F-4814-9E54-6CC743477C3C}" dt="2020-01-03T15:41:21.064" v="11816" actId="478"/>
          <ac:spMkLst>
            <pc:docMk/>
            <pc:sldMk cId="2248781327" sldId="262"/>
            <ac:spMk id="6" creationId="{5BD029DE-854C-471F-B3AF-0D9B9D19534C}"/>
          </ac:spMkLst>
        </pc:spChg>
        <pc:spChg chg="add del">
          <ac:chgData name="Bertrand Pouleto" userId="8488cefa11e3b03d" providerId="LiveId" clId="{38877CF6-DE3F-4814-9E54-6CC743477C3C}" dt="2020-01-03T15:41:21.064" v="11816" actId="478"/>
          <ac:spMkLst>
            <pc:docMk/>
            <pc:sldMk cId="2248781327" sldId="262"/>
            <ac:spMk id="7" creationId="{6786384E-672F-41F2-86A6-73D6EFD6064A}"/>
          </ac:spMkLst>
        </pc:spChg>
        <pc:spChg chg="add">
          <ac:chgData name="Bertrand Pouleto" userId="8488cefa11e3b03d" providerId="LiveId" clId="{38877CF6-DE3F-4814-9E54-6CC743477C3C}" dt="2020-01-03T15:41:21.420" v="11817"/>
          <ac:spMkLst>
            <pc:docMk/>
            <pc:sldMk cId="2248781327" sldId="262"/>
            <ac:spMk id="8" creationId="{E4DE49F5-0332-4295-9D4E-55E2C883F788}"/>
          </ac:spMkLst>
        </pc:spChg>
        <pc:spChg chg="add">
          <ac:chgData name="Bertrand Pouleto" userId="8488cefa11e3b03d" providerId="LiveId" clId="{38877CF6-DE3F-4814-9E54-6CC743477C3C}" dt="2020-01-03T15:41:21.420" v="11817"/>
          <ac:spMkLst>
            <pc:docMk/>
            <pc:sldMk cId="2248781327" sldId="262"/>
            <ac:spMk id="9" creationId="{85FA9B3C-C68A-40CA-9645-805E71B5FE8C}"/>
          </ac:spMkLst>
        </pc:spChg>
        <pc:spChg chg="add">
          <ac:chgData name="Bertrand Pouleto" userId="8488cefa11e3b03d" providerId="LiveId" clId="{38877CF6-DE3F-4814-9E54-6CC743477C3C}" dt="2020-01-03T15:41:21.420" v="11817"/>
          <ac:spMkLst>
            <pc:docMk/>
            <pc:sldMk cId="2248781327" sldId="262"/>
            <ac:spMk id="10" creationId="{D3A0C5D8-F8E7-4F17-AF65-F9660396E5DB}"/>
          </ac:spMkLst>
        </pc:spChg>
      </pc:sldChg>
      <pc:sldChg chg="addSp delSp modSp add ord">
        <pc:chgData name="Bertrand Pouleto" userId="8488cefa11e3b03d" providerId="LiveId" clId="{38877CF6-DE3F-4814-9E54-6CC743477C3C}" dt="2020-01-03T15:41:47.397" v="11827"/>
        <pc:sldMkLst>
          <pc:docMk/>
          <pc:sldMk cId="2937790546" sldId="263"/>
        </pc:sldMkLst>
        <pc:spChg chg="del mod">
          <ac:chgData name="Bertrand Pouleto" userId="8488cefa11e3b03d" providerId="LiveId" clId="{38877CF6-DE3F-4814-9E54-6CC743477C3C}" dt="2019-12-25T20:39:06.088" v="6236" actId="478"/>
          <ac:spMkLst>
            <pc:docMk/>
            <pc:sldMk cId="2937790546" sldId="263"/>
            <ac:spMk id="3" creationId="{46C62560-6E14-4B33-9CA5-CC93B75A1EF5}"/>
          </ac:spMkLst>
        </pc:spChg>
        <pc:spChg chg="add mod">
          <ac:chgData name="Bertrand Pouleto" userId="8488cefa11e3b03d" providerId="LiveId" clId="{38877CF6-DE3F-4814-9E54-6CC743477C3C}" dt="2019-12-24T16:11:30.354" v="5323" actId="1076"/>
          <ac:spMkLst>
            <pc:docMk/>
            <pc:sldMk cId="2937790546" sldId="263"/>
            <ac:spMk id="8" creationId="{AF83F90C-74C0-41AF-BCBD-944E741072DD}"/>
          </ac:spMkLst>
        </pc:spChg>
        <pc:spChg chg="add mod">
          <ac:chgData name="Bertrand Pouleto" userId="8488cefa11e3b03d" providerId="LiveId" clId="{38877CF6-DE3F-4814-9E54-6CC743477C3C}" dt="2019-12-24T16:12:19.318" v="5392" actId="1076"/>
          <ac:spMkLst>
            <pc:docMk/>
            <pc:sldMk cId="2937790546" sldId="263"/>
            <ac:spMk id="9" creationId="{5EA54D1F-6CE9-4A9B-A6EA-ADFDC7658B94}"/>
          </ac:spMkLst>
        </pc:spChg>
        <pc:spChg chg="add mod">
          <ac:chgData name="Bertrand Pouleto" userId="8488cefa11e3b03d" providerId="LiveId" clId="{38877CF6-DE3F-4814-9E54-6CC743477C3C}" dt="2019-12-24T16:12:49.098" v="5407" actId="1076"/>
          <ac:spMkLst>
            <pc:docMk/>
            <pc:sldMk cId="2937790546" sldId="263"/>
            <ac:spMk id="10" creationId="{3A90FA41-254E-470C-A7DF-37325637F32E}"/>
          </ac:spMkLst>
        </pc:spChg>
        <pc:spChg chg="add mod">
          <ac:chgData name="Bertrand Pouleto" userId="8488cefa11e3b03d" providerId="LiveId" clId="{38877CF6-DE3F-4814-9E54-6CC743477C3C}" dt="2019-12-24T16:13:59.973" v="5423" actId="1076"/>
          <ac:spMkLst>
            <pc:docMk/>
            <pc:sldMk cId="2937790546" sldId="263"/>
            <ac:spMk id="11" creationId="{0AD8F8D4-4127-4B79-9604-7BFF591A2D29}"/>
          </ac:spMkLst>
        </pc:spChg>
        <pc:spChg chg="add mod">
          <ac:chgData name="Bertrand Pouleto" userId="8488cefa11e3b03d" providerId="LiveId" clId="{38877CF6-DE3F-4814-9E54-6CC743477C3C}" dt="2019-12-24T16:13:44.150" v="5420" actId="1076"/>
          <ac:spMkLst>
            <pc:docMk/>
            <pc:sldMk cId="2937790546" sldId="263"/>
            <ac:spMk id="12" creationId="{B6B055AD-4AF8-4F02-B712-4941AEA3FE95}"/>
          </ac:spMkLst>
        </pc:spChg>
        <pc:spChg chg="add mod">
          <ac:chgData name="Bertrand Pouleto" userId="8488cefa11e3b03d" providerId="LiveId" clId="{38877CF6-DE3F-4814-9E54-6CC743477C3C}" dt="2019-12-25T22:46:20.272" v="7643" actId="1076"/>
          <ac:spMkLst>
            <pc:docMk/>
            <pc:sldMk cId="2937790546" sldId="263"/>
            <ac:spMk id="13" creationId="{73125396-AB82-44BA-8ECA-3FE661949E1E}"/>
          </ac:spMkLst>
        </pc:spChg>
        <pc:spChg chg="add del mod">
          <ac:chgData name="Bertrand Pouleto" userId="8488cefa11e3b03d" providerId="LiveId" clId="{38877CF6-DE3F-4814-9E54-6CC743477C3C}" dt="2019-12-24T19:57:34.102" v="5865" actId="478"/>
          <ac:spMkLst>
            <pc:docMk/>
            <pc:sldMk cId="2937790546" sldId="263"/>
            <ac:spMk id="18" creationId="{19F078DB-C18F-477B-A0F0-6CE541BC9959}"/>
          </ac:spMkLst>
        </pc:spChg>
        <pc:spChg chg="add">
          <ac:chgData name="Bertrand Pouleto" userId="8488cefa11e3b03d" providerId="LiveId" clId="{38877CF6-DE3F-4814-9E54-6CC743477C3C}" dt="2020-01-03T15:41:47.397" v="11827"/>
          <ac:spMkLst>
            <pc:docMk/>
            <pc:sldMk cId="2937790546" sldId="263"/>
            <ac:spMk id="18" creationId="{536FD876-0376-490E-A6EB-D18E5453F7D4}"/>
          </ac:spMkLst>
        </pc:spChg>
        <pc:spChg chg="add del">
          <ac:chgData name="Bertrand Pouleto" userId="8488cefa11e3b03d" providerId="LiveId" clId="{38877CF6-DE3F-4814-9E54-6CC743477C3C}" dt="2020-01-03T15:41:47.068" v="11826" actId="478"/>
          <ac:spMkLst>
            <pc:docMk/>
            <pc:sldMk cId="2937790546" sldId="263"/>
            <ac:spMk id="19" creationId="{18857C1B-C566-4FF1-A016-4A3C5CD22C38}"/>
          </ac:spMkLst>
        </pc:spChg>
        <pc:spChg chg="add del">
          <ac:chgData name="Bertrand Pouleto" userId="8488cefa11e3b03d" providerId="LiveId" clId="{38877CF6-DE3F-4814-9E54-6CC743477C3C}" dt="2020-01-03T15:41:47.068" v="11826" actId="478"/>
          <ac:spMkLst>
            <pc:docMk/>
            <pc:sldMk cId="2937790546" sldId="263"/>
            <ac:spMk id="20" creationId="{AC51E3B1-8C76-4844-9CC8-04132EC492F7}"/>
          </ac:spMkLst>
        </pc:spChg>
        <pc:spChg chg="add del">
          <ac:chgData name="Bertrand Pouleto" userId="8488cefa11e3b03d" providerId="LiveId" clId="{38877CF6-DE3F-4814-9E54-6CC743477C3C}" dt="2020-01-03T15:41:47.068" v="11826" actId="478"/>
          <ac:spMkLst>
            <pc:docMk/>
            <pc:sldMk cId="2937790546" sldId="263"/>
            <ac:spMk id="21" creationId="{2407F57B-E092-4C60-A22B-BF05F1569D6F}"/>
          </ac:spMkLst>
        </pc:spChg>
        <pc:spChg chg="add">
          <ac:chgData name="Bertrand Pouleto" userId="8488cefa11e3b03d" providerId="LiveId" clId="{38877CF6-DE3F-4814-9E54-6CC743477C3C}" dt="2019-12-25T20:39:07.010" v="6237"/>
          <ac:spMkLst>
            <pc:docMk/>
            <pc:sldMk cId="2937790546" sldId="263"/>
            <ac:spMk id="22" creationId="{C9CE86BD-DDD1-4D75-8688-935D626EB16D}"/>
          </ac:spMkLst>
        </pc:spChg>
        <pc:spChg chg="add">
          <ac:chgData name="Bertrand Pouleto" userId="8488cefa11e3b03d" providerId="LiveId" clId="{38877CF6-DE3F-4814-9E54-6CC743477C3C}" dt="2020-01-03T15:41:47.397" v="11827"/>
          <ac:spMkLst>
            <pc:docMk/>
            <pc:sldMk cId="2937790546" sldId="263"/>
            <ac:spMk id="23" creationId="{85373005-AC81-44E2-8A6E-E3B66C693414}"/>
          </ac:spMkLst>
        </pc:spChg>
        <pc:spChg chg="add">
          <ac:chgData name="Bertrand Pouleto" userId="8488cefa11e3b03d" providerId="LiveId" clId="{38877CF6-DE3F-4814-9E54-6CC743477C3C}" dt="2020-01-03T15:41:47.397" v="11827"/>
          <ac:spMkLst>
            <pc:docMk/>
            <pc:sldMk cId="2937790546" sldId="263"/>
            <ac:spMk id="24" creationId="{671EB595-CAA7-41A1-95AC-B52ACE62014B}"/>
          </ac:spMkLst>
        </pc:spChg>
        <pc:picChg chg="add mod modCrop">
          <ac:chgData name="Bertrand Pouleto" userId="8488cefa11e3b03d" providerId="LiveId" clId="{38877CF6-DE3F-4814-9E54-6CC743477C3C}" dt="2019-12-24T16:13:54.129" v="5422" actId="1076"/>
          <ac:picMkLst>
            <pc:docMk/>
            <pc:sldMk cId="2937790546" sldId="263"/>
            <ac:picMk id="5" creationId="{22408061-7E6F-494A-B704-05723F4CC6FF}"/>
          </ac:picMkLst>
        </pc:picChg>
        <pc:picChg chg="add mod modCrop">
          <ac:chgData name="Bertrand Pouleto" userId="8488cefa11e3b03d" providerId="LiveId" clId="{38877CF6-DE3F-4814-9E54-6CC743477C3C}" dt="2019-12-24T16:09:47.229" v="5277" actId="1076"/>
          <ac:picMkLst>
            <pc:docMk/>
            <pc:sldMk cId="2937790546" sldId="263"/>
            <ac:picMk id="7" creationId="{9F383729-759A-4861-A7D8-1C8E0F99970D}"/>
          </ac:picMkLst>
        </pc:picChg>
        <pc:cxnChg chg="add mod">
          <ac:chgData name="Bertrand Pouleto" userId="8488cefa11e3b03d" providerId="LiveId" clId="{38877CF6-DE3F-4814-9E54-6CC743477C3C}" dt="2019-12-25T22:46:34.339" v="7645" actId="14100"/>
          <ac:cxnSpMkLst>
            <pc:docMk/>
            <pc:sldMk cId="2937790546" sldId="263"/>
            <ac:cxnSpMk id="15" creationId="{C30A6B4E-B333-4E95-93DB-BFFB2F770EC0}"/>
          </ac:cxnSpMkLst>
        </pc:cxnChg>
        <pc:cxnChg chg="add mod">
          <ac:chgData name="Bertrand Pouleto" userId="8488cefa11e3b03d" providerId="LiveId" clId="{38877CF6-DE3F-4814-9E54-6CC743477C3C}" dt="2019-12-25T22:46:29.012" v="7644" actId="14100"/>
          <ac:cxnSpMkLst>
            <pc:docMk/>
            <pc:sldMk cId="2937790546" sldId="263"/>
            <ac:cxnSpMk id="17" creationId="{C3590977-E0EF-4A0A-A455-EA566A971C55}"/>
          </ac:cxnSpMkLst>
        </pc:cxnChg>
      </pc:sldChg>
      <pc:sldChg chg="addSp delSp modSp add">
        <pc:chgData name="Bertrand Pouleto" userId="8488cefa11e3b03d" providerId="LiveId" clId="{38877CF6-DE3F-4814-9E54-6CC743477C3C}" dt="2020-01-03T15:59:37.664" v="11870" actId="404"/>
        <pc:sldMkLst>
          <pc:docMk/>
          <pc:sldMk cId="3584220927" sldId="264"/>
        </pc:sldMkLst>
        <pc:spChg chg="mod">
          <ac:chgData name="Bertrand Pouleto" userId="8488cefa11e3b03d" providerId="LiveId" clId="{38877CF6-DE3F-4814-9E54-6CC743477C3C}" dt="2019-12-25T20:38:08.870" v="6153" actId="14100"/>
          <ac:spMkLst>
            <pc:docMk/>
            <pc:sldMk cId="3584220927" sldId="264"/>
            <ac:spMk id="3" creationId="{46C62560-6E14-4B33-9CA5-CC93B75A1EF5}"/>
          </ac:spMkLst>
        </pc:spChg>
        <pc:spChg chg="mod">
          <ac:chgData name="Bertrand Pouleto" userId="8488cefa11e3b03d" providerId="LiveId" clId="{38877CF6-DE3F-4814-9E54-6CC743477C3C}" dt="2020-01-03T15:59:37.664" v="11870" actId="404"/>
          <ac:spMkLst>
            <pc:docMk/>
            <pc:sldMk cId="3584220927" sldId="264"/>
            <ac:spMk id="4" creationId="{D1AD0A2D-A400-4103-A3DC-5EEF4692AA29}"/>
          </ac:spMkLst>
        </pc:spChg>
        <pc:spChg chg="add del mod">
          <ac:chgData name="Bertrand Pouleto" userId="8488cefa11e3b03d" providerId="LiveId" clId="{38877CF6-DE3F-4814-9E54-6CC743477C3C}" dt="2019-12-31T17:04:41.983" v="7785" actId="478"/>
          <ac:spMkLst>
            <pc:docMk/>
            <pc:sldMk cId="3584220927" sldId="264"/>
            <ac:spMk id="5" creationId="{86CE07EB-16A1-4016-8DF3-1BC965387CEB}"/>
          </ac:spMkLst>
        </pc:spChg>
        <pc:spChg chg="add del mod">
          <ac:chgData name="Bertrand Pouleto" userId="8488cefa11e3b03d" providerId="LiveId" clId="{38877CF6-DE3F-4814-9E54-6CC743477C3C}" dt="2019-12-31T17:04:41.983" v="7785" actId="478"/>
          <ac:spMkLst>
            <pc:docMk/>
            <pc:sldMk cId="3584220927" sldId="264"/>
            <ac:spMk id="6" creationId="{40963EA0-5567-47FF-BE1D-EAB943C18E6A}"/>
          </ac:spMkLst>
        </pc:spChg>
        <pc:spChg chg="add del mod">
          <ac:chgData name="Bertrand Pouleto" userId="8488cefa11e3b03d" providerId="LiveId" clId="{38877CF6-DE3F-4814-9E54-6CC743477C3C}" dt="2019-12-31T17:04:41.983" v="7785" actId="478"/>
          <ac:spMkLst>
            <pc:docMk/>
            <pc:sldMk cId="3584220927" sldId="264"/>
            <ac:spMk id="7" creationId="{0AEA6BFD-376C-44F7-9C0E-A3429F5423E0}"/>
          </ac:spMkLst>
        </pc:spChg>
        <pc:spChg chg="add mod">
          <ac:chgData name="Bertrand Pouleto" userId="8488cefa11e3b03d" providerId="LiveId" clId="{38877CF6-DE3F-4814-9E54-6CC743477C3C}" dt="2019-12-25T22:48:36.767" v="7772" actId="1076"/>
          <ac:spMkLst>
            <pc:docMk/>
            <pc:sldMk cId="3584220927" sldId="264"/>
            <ac:spMk id="8" creationId="{BB16325B-FF0C-4697-814C-9F668C7EAEC0}"/>
          </ac:spMkLst>
        </pc:spChg>
        <pc:spChg chg="add del">
          <ac:chgData name="Bertrand Pouleto" userId="8488cefa11e3b03d" providerId="LiveId" clId="{38877CF6-DE3F-4814-9E54-6CC743477C3C}" dt="2020-01-03T15:41:50.973" v="11828" actId="478"/>
          <ac:spMkLst>
            <pc:docMk/>
            <pc:sldMk cId="3584220927" sldId="264"/>
            <ac:spMk id="9" creationId="{A2173770-3480-4377-9A05-47017FF3D02B}"/>
          </ac:spMkLst>
        </pc:spChg>
        <pc:spChg chg="add del">
          <ac:chgData name="Bertrand Pouleto" userId="8488cefa11e3b03d" providerId="LiveId" clId="{38877CF6-DE3F-4814-9E54-6CC743477C3C}" dt="2020-01-03T15:41:50.973" v="11828" actId="478"/>
          <ac:spMkLst>
            <pc:docMk/>
            <pc:sldMk cId="3584220927" sldId="264"/>
            <ac:spMk id="10" creationId="{2E498ECF-20FF-4692-8ED0-6E7163BB8337}"/>
          </ac:spMkLst>
        </pc:spChg>
        <pc:spChg chg="add del">
          <ac:chgData name="Bertrand Pouleto" userId="8488cefa11e3b03d" providerId="LiveId" clId="{38877CF6-DE3F-4814-9E54-6CC743477C3C}" dt="2020-01-03T15:41:50.973" v="11828" actId="478"/>
          <ac:spMkLst>
            <pc:docMk/>
            <pc:sldMk cId="3584220927" sldId="264"/>
            <ac:spMk id="11" creationId="{B5DD04DE-1DE6-426C-A975-F32980A15BA4}"/>
          </ac:spMkLst>
        </pc:spChg>
        <pc:spChg chg="add">
          <ac:chgData name="Bertrand Pouleto" userId="8488cefa11e3b03d" providerId="LiveId" clId="{38877CF6-DE3F-4814-9E54-6CC743477C3C}" dt="2020-01-03T15:41:51.282" v="11829"/>
          <ac:spMkLst>
            <pc:docMk/>
            <pc:sldMk cId="3584220927" sldId="264"/>
            <ac:spMk id="12" creationId="{738B092B-EA9F-4E4E-8E00-1B0D171B50D8}"/>
          </ac:spMkLst>
        </pc:spChg>
        <pc:spChg chg="add">
          <ac:chgData name="Bertrand Pouleto" userId="8488cefa11e3b03d" providerId="LiveId" clId="{38877CF6-DE3F-4814-9E54-6CC743477C3C}" dt="2020-01-03T15:41:51.282" v="11829"/>
          <ac:spMkLst>
            <pc:docMk/>
            <pc:sldMk cId="3584220927" sldId="264"/>
            <ac:spMk id="13" creationId="{7DF4344F-ABDC-4612-BC45-1408B09BCF86}"/>
          </ac:spMkLst>
        </pc:spChg>
        <pc:spChg chg="add">
          <ac:chgData name="Bertrand Pouleto" userId="8488cefa11e3b03d" providerId="LiveId" clId="{38877CF6-DE3F-4814-9E54-6CC743477C3C}" dt="2020-01-03T15:41:51.282" v="11829"/>
          <ac:spMkLst>
            <pc:docMk/>
            <pc:sldMk cId="3584220927" sldId="264"/>
            <ac:spMk id="14" creationId="{DB983639-87A0-4A9E-B362-F25755590BF5}"/>
          </ac:spMkLst>
        </pc:spChg>
      </pc:sldChg>
      <pc:sldChg chg="addSp delSp modSp add ord">
        <pc:chgData name="Bertrand Pouleto" userId="8488cefa11e3b03d" providerId="LiveId" clId="{38877CF6-DE3F-4814-9E54-6CC743477C3C}" dt="2020-01-03T15:40:58.901" v="11809"/>
        <pc:sldMkLst>
          <pc:docMk/>
          <pc:sldMk cId="2262194884" sldId="265"/>
        </pc:sldMkLst>
        <pc:spChg chg="add mod">
          <ac:chgData name="Bertrand Pouleto" userId="8488cefa11e3b03d" providerId="LiveId" clId="{38877CF6-DE3F-4814-9E54-6CC743477C3C}" dt="2019-12-24T11:42:54.656" v="2655" actId="14100"/>
          <ac:spMkLst>
            <pc:docMk/>
            <pc:sldMk cId="2262194884" sldId="265"/>
            <ac:spMk id="3" creationId="{A61DBDEB-49BB-43F2-9E3B-1BF4018243EE}"/>
          </ac:spMkLst>
        </pc:spChg>
        <pc:spChg chg="add del">
          <ac:chgData name="Bertrand Pouleto" userId="8488cefa11e3b03d" providerId="LiveId" clId="{38877CF6-DE3F-4814-9E54-6CC743477C3C}" dt="2020-01-03T15:40:58.171" v="11808" actId="478"/>
          <ac:spMkLst>
            <pc:docMk/>
            <pc:sldMk cId="2262194884" sldId="265"/>
            <ac:spMk id="5" creationId="{D04AAB2A-3450-4FA5-AE3A-0BB3B0F6CA90}"/>
          </ac:spMkLst>
        </pc:spChg>
        <pc:spChg chg="add del">
          <ac:chgData name="Bertrand Pouleto" userId="8488cefa11e3b03d" providerId="LiveId" clId="{38877CF6-DE3F-4814-9E54-6CC743477C3C}" dt="2020-01-03T15:40:58.171" v="11808" actId="478"/>
          <ac:spMkLst>
            <pc:docMk/>
            <pc:sldMk cId="2262194884" sldId="265"/>
            <ac:spMk id="6" creationId="{A474BF30-7322-4EAA-B37D-E5EBE5C9A6ED}"/>
          </ac:spMkLst>
        </pc:spChg>
        <pc:spChg chg="add del">
          <ac:chgData name="Bertrand Pouleto" userId="8488cefa11e3b03d" providerId="LiveId" clId="{38877CF6-DE3F-4814-9E54-6CC743477C3C}" dt="2020-01-03T15:40:58.171" v="11808" actId="478"/>
          <ac:spMkLst>
            <pc:docMk/>
            <pc:sldMk cId="2262194884" sldId="265"/>
            <ac:spMk id="7" creationId="{0355B2E3-02CF-490B-A383-77BB07A7906A}"/>
          </ac:spMkLst>
        </pc:spChg>
        <pc:spChg chg="add del mod">
          <ac:chgData name="Bertrand Pouleto" userId="8488cefa11e3b03d" providerId="LiveId" clId="{38877CF6-DE3F-4814-9E54-6CC743477C3C}" dt="2019-12-24T19:28:14.964" v="5815" actId="478"/>
          <ac:spMkLst>
            <pc:docMk/>
            <pc:sldMk cId="2262194884" sldId="265"/>
            <ac:spMk id="8" creationId="{C935A030-0AAA-431B-938C-2AA977861225}"/>
          </ac:spMkLst>
        </pc:spChg>
        <pc:spChg chg="add">
          <ac:chgData name="Bertrand Pouleto" userId="8488cefa11e3b03d" providerId="LiveId" clId="{38877CF6-DE3F-4814-9E54-6CC743477C3C}" dt="2020-01-03T15:40:58.901" v="11809"/>
          <ac:spMkLst>
            <pc:docMk/>
            <pc:sldMk cId="2262194884" sldId="265"/>
            <ac:spMk id="8" creationId="{DAC4DE62-1F3E-4F54-B2BE-368720960086}"/>
          </ac:spMkLst>
        </pc:spChg>
        <pc:spChg chg="add">
          <ac:chgData name="Bertrand Pouleto" userId="8488cefa11e3b03d" providerId="LiveId" clId="{38877CF6-DE3F-4814-9E54-6CC743477C3C}" dt="2020-01-03T15:40:58.901" v="11809"/>
          <ac:spMkLst>
            <pc:docMk/>
            <pc:sldMk cId="2262194884" sldId="265"/>
            <ac:spMk id="9" creationId="{A87A1D2B-0586-4955-9876-73F8BE276A15}"/>
          </ac:spMkLst>
        </pc:spChg>
        <pc:spChg chg="add">
          <ac:chgData name="Bertrand Pouleto" userId="8488cefa11e3b03d" providerId="LiveId" clId="{38877CF6-DE3F-4814-9E54-6CC743477C3C}" dt="2020-01-03T15:40:58.901" v="11809"/>
          <ac:spMkLst>
            <pc:docMk/>
            <pc:sldMk cId="2262194884" sldId="265"/>
            <ac:spMk id="10" creationId="{DA5F0383-E7E6-4906-9620-40179279E2AC}"/>
          </ac:spMkLst>
        </pc:spChg>
        <pc:graphicFrameChg chg="add mod">
          <ac:chgData name="Bertrand Pouleto" userId="8488cefa11e3b03d" providerId="LiveId" clId="{38877CF6-DE3F-4814-9E54-6CC743477C3C}" dt="2019-12-25T22:43:54.881" v="7611" actId="1076"/>
          <ac:graphicFrameMkLst>
            <pc:docMk/>
            <pc:sldMk cId="2262194884" sldId="265"/>
            <ac:graphicFrameMk id="4" creationId="{EFB56FB6-B65B-4751-8874-D88143614F66}"/>
          </ac:graphicFrameMkLst>
        </pc:graphicFrameChg>
      </pc:sldChg>
      <pc:sldChg chg="add del">
        <pc:chgData name="Bertrand Pouleto" userId="8488cefa11e3b03d" providerId="LiveId" clId="{38877CF6-DE3F-4814-9E54-6CC743477C3C}" dt="2019-12-24T11:42:26.639" v="2647"/>
        <pc:sldMkLst>
          <pc:docMk/>
          <pc:sldMk cId="3282430408" sldId="265"/>
        </pc:sldMkLst>
      </pc:sldChg>
      <pc:sldChg chg="addSp delSp modSp add ord">
        <pc:chgData name="Bertrand Pouleto" userId="8488cefa11e3b03d" providerId="LiveId" clId="{38877CF6-DE3F-4814-9E54-6CC743477C3C}" dt="2020-01-03T15:41:16.886" v="11815"/>
        <pc:sldMkLst>
          <pc:docMk/>
          <pc:sldMk cId="648364664" sldId="266"/>
        </pc:sldMkLst>
        <pc:spChg chg="add del">
          <ac:chgData name="Bertrand Pouleto" userId="8488cefa11e3b03d" providerId="LiveId" clId="{38877CF6-DE3F-4814-9E54-6CC743477C3C}" dt="2020-01-03T15:41:16.558" v="11814" actId="478"/>
          <ac:spMkLst>
            <pc:docMk/>
            <pc:sldMk cId="648364664" sldId="266"/>
            <ac:spMk id="5" creationId="{963BD639-72DB-40E8-AB49-3A1B7F2167E0}"/>
          </ac:spMkLst>
        </pc:spChg>
        <pc:spChg chg="add del">
          <ac:chgData name="Bertrand Pouleto" userId="8488cefa11e3b03d" providerId="LiveId" clId="{38877CF6-DE3F-4814-9E54-6CC743477C3C}" dt="2020-01-03T15:41:16.558" v="11814" actId="478"/>
          <ac:spMkLst>
            <pc:docMk/>
            <pc:sldMk cId="648364664" sldId="266"/>
            <ac:spMk id="6" creationId="{60517E26-1353-4135-A9AB-74FAD1913A23}"/>
          </ac:spMkLst>
        </pc:spChg>
        <pc:spChg chg="add del">
          <ac:chgData name="Bertrand Pouleto" userId="8488cefa11e3b03d" providerId="LiveId" clId="{38877CF6-DE3F-4814-9E54-6CC743477C3C}" dt="2020-01-03T15:41:16.558" v="11814" actId="478"/>
          <ac:spMkLst>
            <pc:docMk/>
            <pc:sldMk cId="648364664" sldId="266"/>
            <ac:spMk id="7" creationId="{13BB600C-886F-4466-B3FE-D850B8D4D175}"/>
          </ac:spMkLst>
        </pc:spChg>
        <pc:spChg chg="add">
          <ac:chgData name="Bertrand Pouleto" userId="8488cefa11e3b03d" providerId="LiveId" clId="{38877CF6-DE3F-4814-9E54-6CC743477C3C}" dt="2020-01-03T15:41:16.886" v="11815"/>
          <ac:spMkLst>
            <pc:docMk/>
            <pc:sldMk cId="648364664" sldId="266"/>
            <ac:spMk id="8" creationId="{D63025BC-EDDF-4B16-B31C-737E26EED561}"/>
          </ac:spMkLst>
        </pc:spChg>
        <pc:spChg chg="add">
          <ac:chgData name="Bertrand Pouleto" userId="8488cefa11e3b03d" providerId="LiveId" clId="{38877CF6-DE3F-4814-9E54-6CC743477C3C}" dt="2020-01-03T15:41:16.886" v="11815"/>
          <ac:spMkLst>
            <pc:docMk/>
            <pc:sldMk cId="648364664" sldId="266"/>
            <ac:spMk id="9" creationId="{AE7CAA0D-88C3-488D-BC44-807F95D9CD6D}"/>
          </ac:spMkLst>
        </pc:spChg>
        <pc:spChg chg="add">
          <ac:chgData name="Bertrand Pouleto" userId="8488cefa11e3b03d" providerId="LiveId" clId="{38877CF6-DE3F-4814-9E54-6CC743477C3C}" dt="2020-01-03T15:41:16.886" v="11815"/>
          <ac:spMkLst>
            <pc:docMk/>
            <pc:sldMk cId="648364664" sldId="266"/>
            <ac:spMk id="10" creationId="{7725856F-610E-4619-ABA8-D58F5F43E3CA}"/>
          </ac:spMkLst>
        </pc:spChg>
        <pc:graphicFrameChg chg="add mod">
          <ac:chgData name="Bertrand Pouleto" userId="8488cefa11e3b03d" providerId="LiveId" clId="{38877CF6-DE3F-4814-9E54-6CC743477C3C}" dt="2019-12-25T22:43:29.282" v="7608" actId="1076"/>
          <ac:graphicFrameMkLst>
            <pc:docMk/>
            <pc:sldMk cId="648364664" sldId="266"/>
            <ac:graphicFrameMk id="4" creationId="{8A6FA39C-40FC-4007-B8F0-A8B9126CEF96}"/>
          </ac:graphicFrameMkLst>
        </pc:graphicFrameChg>
      </pc:sldChg>
      <pc:sldChg chg="addSp delSp modSp add ord">
        <pc:chgData name="Bertrand Pouleto" userId="8488cefa11e3b03d" providerId="LiveId" clId="{38877CF6-DE3F-4814-9E54-6CC743477C3C}" dt="2020-01-03T15:41:42.544" v="11825"/>
        <pc:sldMkLst>
          <pc:docMk/>
          <pc:sldMk cId="1108297979" sldId="267"/>
        </pc:sldMkLst>
        <pc:spChg chg="add del">
          <ac:chgData name="Bertrand Pouleto" userId="8488cefa11e3b03d" providerId="LiveId" clId="{38877CF6-DE3F-4814-9E54-6CC743477C3C}" dt="2020-01-03T15:41:42.223" v="11824" actId="478"/>
          <ac:spMkLst>
            <pc:docMk/>
            <pc:sldMk cId="1108297979" sldId="267"/>
            <ac:spMk id="4" creationId="{59F422BA-DE16-4EB9-BA17-91A75FDAA4B4}"/>
          </ac:spMkLst>
        </pc:spChg>
        <pc:spChg chg="add del">
          <ac:chgData name="Bertrand Pouleto" userId="8488cefa11e3b03d" providerId="LiveId" clId="{38877CF6-DE3F-4814-9E54-6CC743477C3C}" dt="2020-01-03T15:41:42.223" v="11824" actId="478"/>
          <ac:spMkLst>
            <pc:docMk/>
            <pc:sldMk cId="1108297979" sldId="267"/>
            <ac:spMk id="5" creationId="{C053420C-DDA3-4C19-9C53-9E2D9A360D6F}"/>
          </ac:spMkLst>
        </pc:spChg>
        <pc:spChg chg="add del">
          <ac:chgData name="Bertrand Pouleto" userId="8488cefa11e3b03d" providerId="LiveId" clId="{38877CF6-DE3F-4814-9E54-6CC743477C3C}" dt="2020-01-03T15:41:42.223" v="11824" actId="478"/>
          <ac:spMkLst>
            <pc:docMk/>
            <pc:sldMk cId="1108297979" sldId="267"/>
            <ac:spMk id="6" creationId="{D9F178E2-1C45-445A-9901-8779F0994E51}"/>
          </ac:spMkLst>
        </pc:spChg>
        <pc:spChg chg="add">
          <ac:chgData name="Bertrand Pouleto" userId="8488cefa11e3b03d" providerId="LiveId" clId="{38877CF6-DE3F-4814-9E54-6CC743477C3C}" dt="2020-01-03T15:41:42.544" v="11825"/>
          <ac:spMkLst>
            <pc:docMk/>
            <pc:sldMk cId="1108297979" sldId="267"/>
            <ac:spMk id="8" creationId="{F39A2844-4AAE-4A6A-B938-A313681A6E4F}"/>
          </ac:spMkLst>
        </pc:spChg>
        <pc:spChg chg="add">
          <ac:chgData name="Bertrand Pouleto" userId="8488cefa11e3b03d" providerId="LiveId" clId="{38877CF6-DE3F-4814-9E54-6CC743477C3C}" dt="2020-01-03T15:41:42.544" v="11825"/>
          <ac:spMkLst>
            <pc:docMk/>
            <pc:sldMk cId="1108297979" sldId="267"/>
            <ac:spMk id="10" creationId="{B2D07637-7043-48C9-9067-70112EAE9DC8}"/>
          </ac:spMkLst>
        </pc:spChg>
        <pc:spChg chg="add">
          <ac:chgData name="Bertrand Pouleto" userId="8488cefa11e3b03d" providerId="LiveId" clId="{38877CF6-DE3F-4814-9E54-6CC743477C3C}" dt="2020-01-03T15:41:42.544" v="11825"/>
          <ac:spMkLst>
            <pc:docMk/>
            <pc:sldMk cId="1108297979" sldId="267"/>
            <ac:spMk id="11" creationId="{122FD500-A4BD-4978-84BB-A19C1E38EE45}"/>
          </ac:spMkLst>
        </pc:spChg>
        <pc:graphicFrameChg chg="add del">
          <ac:chgData name="Bertrand Pouleto" userId="8488cefa11e3b03d" providerId="LiveId" clId="{38877CF6-DE3F-4814-9E54-6CC743477C3C}" dt="2019-12-24T19:54:29.590" v="5818" actId="478"/>
          <ac:graphicFrameMkLst>
            <pc:docMk/>
            <pc:sldMk cId="1108297979" sldId="267"/>
            <ac:graphicFrameMk id="7" creationId="{502F5952-8E84-47B5-99AF-77728A8A9274}"/>
          </ac:graphicFrameMkLst>
        </pc:graphicFrameChg>
        <pc:picChg chg="add mod">
          <ac:chgData name="Bertrand Pouleto" userId="8488cefa11e3b03d" providerId="LiveId" clId="{38877CF6-DE3F-4814-9E54-6CC743477C3C}" dt="2019-12-24T19:55:59.969" v="5862"/>
          <ac:picMkLst>
            <pc:docMk/>
            <pc:sldMk cId="1108297979" sldId="267"/>
            <ac:picMk id="9" creationId="{92147260-79F3-4E2B-96DD-A35C7D7975B1}"/>
          </ac:picMkLst>
        </pc:picChg>
      </pc:sldChg>
      <pc:sldChg chg="addSp delSp modSp add">
        <pc:chgData name="Bertrand Pouleto" userId="8488cefa11e3b03d" providerId="LiveId" clId="{38877CF6-DE3F-4814-9E54-6CC743477C3C}" dt="2020-01-03T15:41:29.400" v="11819"/>
        <pc:sldMkLst>
          <pc:docMk/>
          <pc:sldMk cId="3403214670" sldId="268"/>
        </pc:sldMkLst>
        <pc:spChg chg="add del">
          <ac:chgData name="Bertrand Pouleto" userId="8488cefa11e3b03d" providerId="LiveId" clId="{38877CF6-DE3F-4814-9E54-6CC743477C3C}" dt="2020-01-03T15:41:29.108" v="11818" actId="478"/>
          <ac:spMkLst>
            <pc:docMk/>
            <pc:sldMk cId="3403214670" sldId="268"/>
            <ac:spMk id="5" creationId="{A794AF0E-2AC7-4098-9E3F-A35BD47BEB0E}"/>
          </ac:spMkLst>
        </pc:spChg>
        <pc:spChg chg="add del">
          <ac:chgData name="Bertrand Pouleto" userId="8488cefa11e3b03d" providerId="LiveId" clId="{38877CF6-DE3F-4814-9E54-6CC743477C3C}" dt="2020-01-03T15:41:29.108" v="11818" actId="478"/>
          <ac:spMkLst>
            <pc:docMk/>
            <pc:sldMk cId="3403214670" sldId="268"/>
            <ac:spMk id="6" creationId="{E1CE7A1D-FB3B-404C-8699-5B2A59894C05}"/>
          </ac:spMkLst>
        </pc:spChg>
        <pc:spChg chg="add del">
          <ac:chgData name="Bertrand Pouleto" userId="8488cefa11e3b03d" providerId="LiveId" clId="{38877CF6-DE3F-4814-9E54-6CC743477C3C}" dt="2020-01-03T15:41:29.108" v="11818" actId="478"/>
          <ac:spMkLst>
            <pc:docMk/>
            <pc:sldMk cId="3403214670" sldId="268"/>
            <ac:spMk id="7" creationId="{813B5C67-6CC5-4F9B-9B28-02BFD50293FD}"/>
          </ac:spMkLst>
        </pc:spChg>
        <pc:spChg chg="add">
          <ac:chgData name="Bertrand Pouleto" userId="8488cefa11e3b03d" providerId="LiveId" clId="{38877CF6-DE3F-4814-9E54-6CC743477C3C}" dt="2020-01-03T15:41:29.400" v="11819"/>
          <ac:spMkLst>
            <pc:docMk/>
            <pc:sldMk cId="3403214670" sldId="268"/>
            <ac:spMk id="8" creationId="{BEC7E460-E119-4E41-91F7-FB3C2DD889A7}"/>
          </ac:spMkLst>
        </pc:spChg>
        <pc:spChg chg="add">
          <ac:chgData name="Bertrand Pouleto" userId="8488cefa11e3b03d" providerId="LiveId" clId="{38877CF6-DE3F-4814-9E54-6CC743477C3C}" dt="2020-01-03T15:41:29.400" v="11819"/>
          <ac:spMkLst>
            <pc:docMk/>
            <pc:sldMk cId="3403214670" sldId="268"/>
            <ac:spMk id="9" creationId="{BC78B496-10D4-4A38-B5A5-8FA883B75568}"/>
          </ac:spMkLst>
        </pc:spChg>
        <pc:spChg chg="add">
          <ac:chgData name="Bertrand Pouleto" userId="8488cefa11e3b03d" providerId="LiveId" clId="{38877CF6-DE3F-4814-9E54-6CC743477C3C}" dt="2020-01-03T15:41:29.400" v="11819"/>
          <ac:spMkLst>
            <pc:docMk/>
            <pc:sldMk cId="3403214670" sldId="268"/>
            <ac:spMk id="10" creationId="{BA536C81-C1F8-4DA5-A202-FA096811AECD}"/>
          </ac:spMkLst>
        </pc:spChg>
        <pc:graphicFrameChg chg="add mod">
          <ac:chgData name="Bertrand Pouleto" userId="8488cefa11e3b03d" providerId="LiveId" clId="{38877CF6-DE3F-4814-9E54-6CC743477C3C}" dt="2019-12-25T22:43:08.793" v="7605" actId="1076"/>
          <ac:graphicFrameMkLst>
            <pc:docMk/>
            <pc:sldMk cId="3403214670" sldId="268"/>
            <ac:graphicFrameMk id="4" creationId="{5A442960-EC2D-402E-AB0B-340BCDD5267D}"/>
          </ac:graphicFrameMkLst>
        </pc:graphicFrameChg>
      </pc:sldChg>
      <pc:sldChg chg="addSp delSp modSp add">
        <pc:chgData name="Bertrand Pouleto" userId="8488cefa11e3b03d" providerId="LiveId" clId="{38877CF6-DE3F-4814-9E54-6CC743477C3C}" dt="2020-01-03T15:54:16.357" v="11839"/>
        <pc:sldMkLst>
          <pc:docMk/>
          <pc:sldMk cId="1973199410" sldId="269"/>
        </pc:sldMkLst>
        <pc:spChg chg="add del mod">
          <ac:chgData name="Bertrand Pouleto" userId="8488cefa11e3b03d" providerId="LiveId" clId="{38877CF6-DE3F-4814-9E54-6CC743477C3C}" dt="2019-12-25T21:05:40.467" v="6258" actId="478"/>
          <ac:spMkLst>
            <pc:docMk/>
            <pc:sldMk cId="1973199410" sldId="269"/>
            <ac:spMk id="9" creationId="{065A42DC-40CE-4E65-B16E-8273D485A0E7}"/>
          </ac:spMkLst>
        </pc:spChg>
        <pc:spChg chg="add mod">
          <ac:chgData name="Bertrand Pouleto" userId="8488cefa11e3b03d" providerId="LiveId" clId="{38877CF6-DE3F-4814-9E54-6CC743477C3C}" dt="2019-12-25T21:10:43.480" v="6337" actId="12789"/>
          <ac:spMkLst>
            <pc:docMk/>
            <pc:sldMk cId="1973199410" sldId="269"/>
            <ac:spMk id="10" creationId="{20F9C5D3-F096-4D05-B77C-C6ED8127BC31}"/>
          </ac:spMkLst>
        </pc:spChg>
        <pc:spChg chg="add mod">
          <ac:chgData name="Bertrand Pouleto" userId="8488cefa11e3b03d" providerId="LiveId" clId="{38877CF6-DE3F-4814-9E54-6CC743477C3C}" dt="2019-12-25T21:09:01.273" v="6304" actId="1037"/>
          <ac:spMkLst>
            <pc:docMk/>
            <pc:sldMk cId="1973199410" sldId="269"/>
            <ac:spMk id="14" creationId="{6844A8A8-A3D8-4D39-BC03-EEBA42F013FD}"/>
          </ac:spMkLst>
        </pc:spChg>
        <pc:spChg chg="add mod">
          <ac:chgData name="Bertrand Pouleto" userId="8488cefa11e3b03d" providerId="LiveId" clId="{38877CF6-DE3F-4814-9E54-6CC743477C3C}" dt="2019-12-25T21:09:35.187" v="6314" actId="57"/>
          <ac:spMkLst>
            <pc:docMk/>
            <pc:sldMk cId="1973199410" sldId="269"/>
            <ac:spMk id="15" creationId="{BAB8E342-5ACF-430B-A5E4-7FEF554476D7}"/>
          </ac:spMkLst>
        </pc:spChg>
        <pc:spChg chg="add mod">
          <ac:chgData name="Bertrand Pouleto" userId="8488cefa11e3b03d" providerId="LiveId" clId="{38877CF6-DE3F-4814-9E54-6CC743477C3C}" dt="2019-12-25T21:10:00.349" v="6331" actId="1076"/>
          <ac:spMkLst>
            <pc:docMk/>
            <pc:sldMk cId="1973199410" sldId="269"/>
            <ac:spMk id="16" creationId="{F90E9567-B085-4754-A434-3F6A8DDDD62D}"/>
          </ac:spMkLst>
        </pc:spChg>
        <pc:spChg chg="add mod">
          <ac:chgData name="Bertrand Pouleto" userId="8488cefa11e3b03d" providerId="LiveId" clId="{38877CF6-DE3F-4814-9E54-6CC743477C3C}" dt="2019-12-25T21:11:10.802" v="6409" actId="1076"/>
          <ac:spMkLst>
            <pc:docMk/>
            <pc:sldMk cId="1973199410" sldId="269"/>
            <ac:spMk id="18" creationId="{D722CA6D-0FB2-45E9-9A48-F1947801C612}"/>
          </ac:spMkLst>
        </pc:spChg>
        <pc:spChg chg="add mod">
          <ac:chgData name="Bertrand Pouleto" userId="8488cefa11e3b03d" providerId="LiveId" clId="{38877CF6-DE3F-4814-9E54-6CC743477C3C}" dt="2019-12-25T21:12:12.711" v="6459" actId="122"/>
          <ac:spMkLst>
            <pc:docMk/>
            <pc:sldMk cId="1973199410" sldId="269"/>
            <ac:spMk id="20" creationId="{B149FF35-FB28-409D-B05F-B33599C0FB4D}"/>
          </ac:spMkLst>
        </pc:spChg>
        <pc:spChg chg="add del">
          <ac:chgData name="Bertrand Pouleto" userId="8488cefa11e3b03d" providerId="LiveId" clId="{38877CF6-DE3F-4814-9E54-6CC743477C3C}" dt="2020-01-03T15:54:15.706" v="11838" actId="478"/>
          <ac:spMkLst>
            <pc:docMk/>
            <pc:sldMk cId="1973199410" sldId="269"/>
            <ac:spMk id="21" creationId="{85F4B48D-9F2E-4069-896C-1D459B6F383D}"/>
          </ac:spMkLst>
        </pc:spChg>
        <pc:spChg chg="add del">
          <ac:chgData name="Bertrand Pouleto" userId="8488cefa11e3b03d" providerId="LiveId" clId="{38877CF6-DE3F-4814-9E54-6CC743477C3C}" dt="2020-01-03T15:54:15.706" v="11838" actId="478"/>
          <ac:spMkLst>
            <pc:docMk/>
            <pc:sldMk cId="1973199410" sldId="269"/>
            <ac:spMk id="22" creationId="{451DDFF0-6907-403C-8163-8AE8E26B076D}"/>
          </ac:spMkLst>
        </pc:spChg>
        <pc:spChg chg="add mod">
          <ac:chgData name="Bertrand Pouleto" userId="8488cefa11e3b03d" providerId="LiveId" clId="{38877CF6-DE3F-4814-9E54-6CC743477C3C}" dt="2019-12-25T21:23:59.035" v="6569" actId="1076"/>
          <ac:spMkLst>
            <pc:docMk/>
            <pc:sldMk cId="1973199410" sldId="269"/>
            <ac:spMk id="23" creationId="{7DB1E4D2-FB2B-47F1-806E-1A5452F0ECF3}"/>
          </ac:spMkLst>
        </pc:spChg>
        <pc:spChg chg="add del">
          <ac:chgData name="Bertrand Pouleto" userId="8488cefa11e3b03d" providerId="LiveId" clId="{38877CF6-DE3F-4814-9E54-6CC743477C3C}" dt="2020-01-03T15:54:15.706" v="11838" actId="478"/>
          <ac:spMkLst>
            <pc:docMk/>
            <pc:sldMk cId="1973199410" sldId="269"/>
            <ac:spMk id="24" creationId="{86BC4BDE-1950-4894-8F5F-03A510A0DED9}"/>
          </ac:spMkLst>
        </pc:spChg>
        <pc:spChg chg="add">
          <ac:chgData name="Bertrand Pouleto" userId="8488cefa11e3b03d" providerId="LiveId" clId="{38877CF6-DE3F-4814-9E54-6CC743477C3C}" dt="2020-01-03T15:54:16.357" v="11839"/>
          <ac:spMkLst>
            <pc:docMk/>
            <pc:sldMk cId="1973199410" sldId="269"/>
            <ac:spMk id="25" creationId="{7B301398-57AD-4744-B814-EFAEA4F5E5DC}"/>
          </ac:spMkLst>
        </pc:spChg>
        <pc:spChg chg="add">
          <ac:chgData name="Bertrand Pouleto" userId="8488cefa11e3b03d" providerId="LiveId" clId="{38877CF6-DE3F-4814-9E54-6CC743477C3C}" dt="2020-01-03T15:54:16.357" v="11839"/>
          <ac:spMkLst>
            <pc:docMk/>
            <pc:sldMk cId="1973199410" sldId="269"/>
            <ac:spMk id="26" creationId="{41AEEA6E-DE0F-4876-BEE5-0B19B49CBF93}"/>
          </ac:spMkLst>
        </pc:spChg>
        <pc:spChg chg="add">
          <ac:chgData name="Bertrand Pouleto" userId="8488cefa11e3b03d" providerId="LiveId" clId="{38877CF6-DE3F-4814-9E54-6CC743477C3C}" dt="2020-01-03T15:54:16.357" v="11839"/>
          <ac:spMkLst>
            <pc:docMk/>
            <pc:sldMk cId="1973199410" sldId="269"/>
            <ac:spMk id="27" creationId="{448E9A7F-8836-4846-B3A1-01649BE8C71A}"/>
          </ac:spMkLst>
        </pc:spChg>
        <pc:picChg chg="add mod modCrop">
          <ac:chgData name="Bertrand Pouleto" userId="8488cefa11e3b03d" providerId="LiveId" clId="{38877CF6-DE3F-4814-9E54-6CC743477C3C}" dt="2019-12-25T21:13:19.847" v="6462" actId="1076"/>
          <ac:picMkLst>
            <pc:docMk/>
            <pc:sldMk cId="1973199410" sldId="269"/>
            <ac:picMk id="4" creationId="{5DBFCFE4-3679-49AB-B4CF-DEDCD9459C44}"/>
          </ac:picMkLst>
        </pc:picChg>
        <pc:picChg chg="add del mod">
          <ac:chgData name="Bertrand Pouleto" userId="8488cefa11e3b03d" providerId="LiveId" clId="{38877CF6-DE3F-4814-9E54-6CC743477C3C}" dt="2019-12-25T21:17:01.078" v="6521" actId="478"/>
          <ac:picMkLst>
            <pc:docMk/>
            <pc:sldMk cId="1973199410" sldId="269"/>
            <ac:picMk id="4098" creationId="{9BFB65C9-E31F-4978-974A-9847D3964286}"/>
          </ac:picMkLst>
        </pc:picChg>
        <pc:picChg chg="add del mod">
          <ac:chgData name="Bertrand Pouleto" userId="8488cefa11e3b03d" providerId="LiveId" clId="{38877CF6-DE3F-4814-9E54-6CC743477C3C}" dt="2019-12-25T21:19:41.766" v="6540" actId="478"/>
          <ac:picMkLst>
            <pc:docMk/>
            <pc:sldMk cId="1973199410" sldId="269"/>
            <ac:picMk id="4100" creationId="{3A6F69B5-E568-4E29-B1FC-6D8D3F8BFB3B}"/>
          </ac:picMkLst>
        </pc:picChg>
        <pc:picChg chg="add mod">
          <ac:chgData name="Bertrand Pouleto" userId="8488cefa11e3b03d" providerId="LiveId" clId="{38877CF6-DE3F-4814-9E54-6CC743477C3C}" dt="2019-12-25T21:23:17.515" v="6568" actId="1076"/>
          <ac:picMkLst>
            <pc:docMk/>
            <pc:sldMk cId="1973199410" sldId="269"/>
            <ac:picMk id="4102" creationId="{76C0B365-4447-40B2-9878-DEAFB7F09255}"/>
          </ac:picMkLst>
        </pc:picChg>
        <pc:cxnChg chg="add mod">
          <ac:chgData name="Bertrand Pouleto" userId="8488cefa11e3b03d" providerId="LiveId" clId="{38877CF6-DE3F-4814-9E54-6CC743477C3C}" dt="2019-12-25T21:07:48.867" v="6271" actId="692"/>
          <ac:cxnSpMkLst>
            <pc:docMk/>
            <pc:sldMk cId="1973199410" sldId="269"/>
            <ac:cxnSpMk id="6" creationId="{E69C3B8E-DA46-4125-B443-158C4B2CAB45}"/>
          </ac:cxnSpMkLst>
        </pc:cxnChg>
        <pc:cxnChg chg="add mod">
          <ac:chgData name="Bertrand Pouleto" userId="8488cefa11e3b03d" providerId="LiveId" clId="{38877CF6-DE3F-4814-9E54-6CC743477C3C}" dt="2019-12-25T21:07:48.867" v="6271" actId="692"/>
          <ac:cxnSpMkLst>
            <pc:docMk/>
            <pc:sldMk cId="1973199410" sldId="269"/>
            <ac:cxnSpMk id="7" creationId="{6A709BCA-011F-4E12-95AF-D90D893F427B}"/>
          </ac:cxnSpMkLst>
        </pc:cxnChg>
        <pc:cxnChg chg="add mod">
          <ac:chgData name="Bertrand Pouleto" userId="8488cefa11e3b03d" providerId="LiveId" clId="{38877CF6-DE3F-4814-9E54-6CC743477C3C}" dt="2019-12-25T21:08:01.486" v="6273" actId="692"/>
          <ac:cxnSpMkLst>
            <pc:docMk/>
            <pc:sldMk cId="1973199410" sldId="269"/>
            <ac:cxnSpMk id="13" creationId="{4E126819-8EE3-4233-BDC4-AA4579C1BA5E}"/>
          </ac:cxnSpMkLst>
        </pc:cxnChg>
        <pc:cxnChg chg="add mod">
          <ac:chgData name="Bertrand Pouleto" userId="8488cefa11e3b03d" providerId="LiveId" clId="{38877CF6-DE3F-4814-9E54-6CC743477C3C}" dt="2019-12-25T21:10:59.434" v="6400" actId="1037"/>
          <ac:cxnSpMkLst>
            <pc:docMk/>
            <pc:sldMk cId="1973199410" sldId="269"/>
            <ac:cxnSpMk id="17" creationId="{E89BE367-2FDA-481F-AF70-194F37C6D12C}"/>
          </ac:cxnSpMkLst>
        </pc:cxnChg>
        <pc:cxnChg chg="add mod">
          <ac:chgData name="Bertrand Pouleto" userId="8488cefa11e3b03d" providerId="LiveId" clId="{38877CF6-DE3F-4814-9E54-6CC743477C3C}" dt="2019-12-25T21:11:44.761" v="6433" actId="14100"/>
          <ac:cxnSpMkLst>
            <pc:docMk/>
            <pc:sldMk cId="1973199410" sldId="269"/>
            <ac:cxnSpMk id="19" creationId="{22AE274A-94AE-4BDB-B5A7-3DF7282893A9}"/>
          </ac:cxnSpMkLst>
        </pc:cxnChg>
      </pc:sldChg>
      <pc:sldChg chg="addSp delSp modSp add">
        <pc:chgData name="Bertrand Pouleto" userId="8488cefa11e3b03d" providerId="LiveId" clId="{38877CF6-DE3F-4814-9E54-6CC743477C3C}" dt="2020-01-03T15:41:55.235" v="11831"/>
        <pc:sldMkLst>
          <pc:docMk/>
          <pc:sldMk cId="2996935987" sldId="270"/>
        </pc:sldMkLst>
        <pc:spChg chg="del">
          <ac:chgData name="Bertrand Pouleto" userId="8488cefa11e3b03d" providerId="LiveId" clId="{38877CF6-DE3F-4814-9E54-6CC743477C3C}" dt="2020-01-03T15:41:54.930" v="11830" actId="478"/>
          <ac:spMkLst>
            <pc:docMk/>
            <pc:sldMk cId="2996935987" sldId="270"/>
            <ac:spMk id="4" creationId="{59F422BA-DE16-4EB9-BA17-91A75FDAA4B4}"/>
          </ac:spMkLst>
        </pc:spChg>
        <pc:spChg chg="del">
          <ac:chgData name="Bertrand Pouleto" userId="8488cefa11e3b03d" providerId="LiveId" clId="{38877CF6-DE3F-4814-9E54-6CC743477C3C}" dt="2020-01-03T15:41:54.930" v="11830" actId="478"/>
          <ac:spMkLst>
            <pc:docMk/>
            <pc:sldMk cId="2996935987" sldId="270"/>
            <ac:spMk id="5" creationId="{C053420C-DDA3-4C19-9C53-9E2D9A360D6F}"/>
          </ac:spMkLst>
        </pc:spChg>
        <pc:spChg chg="del">
          <ac:chgData name="Bertrand Pouleto" userId="8488cefa11e3b03d" providerId="LiveId" clId="{38877CF6-DE3F-4814-9E54-6CC743477C3C}" dt="2020-01-03T15:41:54.930" v="11830" actId="478"/>
          <ac:spMkLst>
            <pc:docMk/>
            <pc:sldMk cId="2996935987" sldId="270"/>
            <ac:spMk id="6" creationId="{D9F178E2-1C45-445A-9901-8779F0994E51}"/>
          </ac:spMkLst>
        </pc:spChg>
        <pc:spChg chg="add">
          <ac:chgData name="Bertrand Pouleto" userId="8488cefa11e3b03d" providerId="LiveId" clId="{38877CF6-DE3F-4814-9E54-6CC743477C3C}" dt="2020-01-03T15:41:55.235" v="11831"/>
          <ac:spMkLst>
            <pc:docMk/>
            <pc:sldMk cId="2996935987" sldId="270"/>
            <ac:spMk id="8" creationId="{A8058881-AF21-448B-B429-9A3590345C53}"/>
          </ac:spMkLst>
        </pc:spChg>
        <pc:spChg chg="add">
          <ac:chgData name="Bertrand Pouleto" userId="8488cefa11e3b03d" providerId="LiveId" clId="{38877CF6-DE3F-4814-9E54-6CC743477C3C}" dt="2020-01-03T15:41:55.235" v="11831"/>
          <ac:spMkLst>
            <pc:docMk/>
            <pc:sldMk cId="2996935987" sldId="270"/>
            <ac:spMk id="9" creationId="{BE0BBB5F-B752-4C90-BF28-868D794CAAB9}"/>
          </ac:spMkLst>
        </pc:spChg>
        <pc:spChg chg="add">
          <ac:chgData name="Bertrand Pouleto" userId="8488cefa11e3b03d" providerId="LiveId" clId="{38877CF6-DE3F-4814-9E54-6CC743477C3C}" dt="2020-01-03T15:41:55.235" v="11831"/>
          <ac:spMkLst>
            <pc:docMk/>
            <pc:sldMk cId="2996935987" sldId="270"/>
            <ac:spMk id="10" creationId="{02879808-D949-4866-B8B0-BD0C83830B86}"/>
          </ac:spMkLst>
        </pc:spChg>
        <pc:graphicFrameChg chg="add mod">
          <ac:chgData name="Bertrand Pouleto" userId="8488cefa11e3b03d" providerId="LiveId" clId="{38877CF6-DE3F-4814-9E54-6CC743477C3C}" dt="2019-12-25T22:42:33.402" v="7602" actId="1076"/>
          <ac:graphicFrameMkLst>
            <pc:docMk/>
            <pc:sldMk cId="2996935987" sldId="270"/>
            <ac:graphicFrameMk id="7" creationId="{45372333-F796-4BA8-A8CD-EE2777724FF0}"/>
          </ac:graphicFrameMkLst>
        </pc:graphicFrameChg>
        <pc:picChg chg="del">
          <ac:chgData name="Bertrand Pouleto" userId="8488cefa11e3b03d" providerId="LiveId" clId="{38877CF6-DE3F-4814-9E54-6CC743477C3C}" dt="2019-12-25T21:46:50.851" v="7581" actId="478"/>
          <ac:picMkLst>
            <pc:docMk/>
            <pc:sldMk cId="2996935987" sldId="270"/>
            <ac:picMk id="9" creationId="{92147260-79F3-4E2B-96DD-A35C7D7975B1}"/>
          </ac:picMkLst>
        </pc:picChg>
      </pc:sldChg>
      <pc:sldChg chg="addSp delSp modSp add">
        <pc:chgData name="Bertrand Pouleto" userId="8488cefa11e3b03d" providerId="LiveId" clId="{38877CF6-DE3F-4814-9E54-6CC743477C3C}" dt="2020-01-03T15:41:59.408" v="11833"/>
        <pc:sldMkLst>
          <pc:docMk/>
          <pc:sldMk cId="1224388460" sldId="271"/>
        </pc:sldMkLst>
        <pc:spChg chg="add mod">
          <ac:chgData name="Bertrand Pouleto" userId="8488cefa11e3b03d" providerId="LiveId" clId="{38877CF6-DE3F-4814-9E54-6CC743477C3C}" dt="2019-12-31T17:07:54.320" v="7826" actId="14100"/>
          <ac:spMkLst>
            <pc:docMk/>
            <pc:sldMk cId="1224388460" sldId="271"/>
            <ac:spMk id="3" creationId="{9C42DDA5-D91F-4DD4-A62F-F88B86BB6849}"/>
          </ac:spMkLst>
        </pc:spChg>
        <pc:spChg chg="add mod">
          <ac:chgData name="Bertrand Pouleto" userId="8488cefa11e3b03d" providerId="LiveId" clId="{38877CF6-DE3F-4814-9E54-6CC743477C3C}" dt="2019-12-31T17:58:21.383" v="10017" actId="113"/>
          <ac:spMkLst>
            <pc:docMk/>
            <pc:sldMk cId="1224388460" sldId="271"/>
            <ac:spMk id="4" creationId="{4EE96ADC-FE10-480B-8F6F-386AD0DE6E66}"/>
          </ac:spMkLst>
        </pc:spChg>
        <pc:spChg chg="add del">
          <ac:chgData name="Bertrand Pouleto" userId="8488cefa11e3b03d" providerId="LiveId" clId="{38877CF6-DE3F-4814-9E54-6CC743477C3C}" dt="2020-01-03T15:41:59.007" v="11832" actId="478"/>
          <ac:spMkLst>
            <pc:docMk/>
            <pc:sldMk cId="1224388460" sldId="271"/>
            <ac:spMk id="7" creationId="{20D08194-D01F-448B-9769-74E5FFA5E669}"/>
          </ac:spMkLst>
        </pc:spChg>
        <pc:spChg chg="add del">
          <ac:chgData name="Bertrand Pouleto" userId="8488cefa11e3b03d" providerId="LiveId" clId="{38877CF6-DE3F-4814-9E54-6CC743477C3C}" dt="2020-01-03T15:41:59.007" v="11832" actId="478"/>
          <ac:spMkLst>
            <pc:docMk/>
            <pc:sldMk cId="1224388460" sldId="271"/>
            <ac:spMk id="8" creationId="{B8CA8B23-B7CF-4F0E-9C61-6A0E47E4911C}"/>
          </ac:spMkLst>
        </pc:spChg>
        <pc:spChg chg="add del">
          <ac:chgData name="Bertrand Pouleto" userId="8488cefa11e3b03d" providerId="LiveId" clId="{38877CF6-DE3F-4814-9E54-6CC743477C3C}" dt="2020-01-03T15:41:59.007" v="11832" actId="478"/>
          <ac:spMkLst>
            <pc:docMk/>
            <pc:sldMk cId="1224388460" sldId="271"/>
            <ac:spMk id="9" creationId="{87543A25-DA39-4076-9B55-9AFE38D0BC30}"/>
          </ac:spMkLst>
        </pc:spChg>
        <pc:spChg chg="add del mod">
          <ac:chgData name="Bertrand Pouleto" userId="8488cefa11e3b03d" providerId="LiveId" clId="{38877CF6-DE3F-4814-9E54-6CC743477C3C}" dt="2019-12-31T17:42:20.682" v="9200" actId="478"/>
          <ac:spMkLst>
            <pc:docMk/>
            <pc:sldMk cId="1224388460" sldId="271"/>
            <ac:spMk id="10" creationId="{C97F8E53-B7C2-4485-911B-75C3564DF0E1}"/>
          </ac:spMkLst>
        </pc:spChg>
        <pc:spChg chg="add">
          <ac:chgData name="Bertrand Pouleto" userId="8488cefa11e3b03d" providerId="LiveId" clId="{38877CF6-DE3F-4814-9E54-6CC743477C3C}" dt="2020-01-03T15:41:59.408" v="11833"/>
          <ac:spMkLst>
            <pc:docMk/>
            <pc:sldMk cId="1224388460" sldId="271"/>
            <ac:spMk id="11" creationId="{6C2F5D36-0D51-4FFD-B329-ECF616A93AED}"/>
          </ac:spMkLst>
        </pc:spChg>
        <pc:spChg chg="add">
          <ac:chgData name="Bertrand Pouleto" userId="8488cefa11e3b03d" providerId="LiveId" clId="{38877CF6-DE3F-4814-9E54-6CC743477C3C}" dt="2020-01-03T15:41:59.408" v="11833"/>
          <ac:spMkLst>
            <pc:docMk/>
            <pc:sldMk cId="1224388460" sldId="271"/>
            <ac:spMk id="12" creationId="{02E6DFCF-869C-44EF-8AEE-D245470DA91C}"/>
          </ac:spMkLst>
        </pc:spChg>
        <pc:spChg chg="add">
          <ac:chgData name="Bertrand Pouleto" userId="8488cefa11e3b03d" providerId="LiveId" clId="{38877CF6-DE3F-4814-9E54-6CC743477C3C}" dt="2020-01-03T15:41:59.408" v="11833"/>
          <ac:spMkLst>
            <pc:docMk/>
            <pc:sldMk cId="1224388460" sldId="271"/>
            <ac:spMk id="13" creationId="{3595F40F-5927-4471-B94C-A3185F05D179}"/>
          </ac:spMkLst>
        </pc:spChg>
        <pc:graphicFrameChg chg="add mod modGraphic">
          <ac:chgData name="Bertrand Pouleto" userId="8488cefa11e3b03d" providerId="LiveId" clId="{38877CF6-DE3F-4814-9E54-6CC743477C3C}" dt="2019-12-31T17:38:53.962" v="9084" actId="2062"/>
          <ac:graphicFrameMkLst>
            <pc:docMk/>
            <pc:sldMk cId="1224388460" sldId="271"/>
            <ac:graphicFrameMk id="5" creationId="{D65B52ED-C10E-4B5A-9672-583623BDB85C}"/>
          </ac:graphicFrameMkLst>
        </pc:graphicFrameChg>
      </pc:sldChg>
      <pc:sldChg chg="addSp delSp modSp add">
        <pc:chgData name="Bertrand Pouleto" userId="8488cefa11e3b03d" providerId="LiveId" clId="{38877CF6-DE3F-4814-9E54-6CC743477C3C}" dt="2020-01-03T15:42:04.803" v="11835"/>
        <pc:sldMkLst>
          <pc:docMk/>
          <pc:sldMk cId="2867242003" sldId="272"/>
        </pc:sldMkLst>
        <pc:spChg chg="add mod">
          <ac:chgData name="Bertrand Pouleto" userId="8488cefa11e3b03d" providerId="LiveId" clId="{38877CF6-DE3F-4814-9E54-6CC743477C3C}" dt="2019-12-31T17:43:11.471" v="9238" actId="14100"/>
          <ac:spMkLst>
            <pc:docMk/>
            <pc:sldMk cId="2867242003" sldId="272"/>
            <ac:spMk id="3" creationId="{0FC8C8A4-D285-46AA-A23F-3A40ADA554CD}"/>
          </ac:spMkLst>
        </pc:spChg>
        <pc:spChg chg="add mod">
          <ac:chgData name="Bertrand Pouleto" userId="8488cefa11e3b03d" providerId="LiveId" clId="{38877CF6-DE3F-4814-9E54-6CC743477C3C}" dt="2019-12-31T18:02:09.350" v="10286" actId="20577"/>
          <ac:spMkLst>
            <pc:docMk/>
            <pc:sldMk cId="2867242003" sldId="272"/>
            <ac:spMk id="4" creationId="{9337BDA6-B4E4-4685-8607-EF7AAD1400E4}"/>
          </ac:spMkLst>
        </pc:spChg>
        <pc:spChg chg="add del">
          <ac:chgData name="Bertrand Pouleto" userId="8488cefa11e3b03d" providerId="LiveId" clId="{38877CF6-DE3F-4814-9E54-6CC743477C3C}" dt="2020-01-03T15:42:04.057" v="11834" actId="478"/>
          <ac:spMkLst>
            <pc:docMk/>
            <pc:sldMk cId="2867242003" sldId="272"/>
            <ac:spMk id="5" creationId="{D56C7246-5F01-4B5C-8BA8-EC9B8219413B}"/>
          </ac:spMkLst>
        </pc:spChg>
        <pc:spChg chg="add del">
          <ac:chgData name="Bertrand Pouleto" userId="8488cefa11e3b03d" providerId="LiveId" clId="{38877CF6-DE3F-4814-9E54-6CC743477C3C}" dt="2020-01-03T15:42:04.057" v="11834" actId="478"/>
          <ac:spMkLst>
            <pc:docMk/>
            <pc:sldMk cId="2867242003" sldId="272"/>
            <ac:spMk id="6" creationId="{C8979F38-DAFD-43C6-AF16-4FCC52BFB5CE}"/>
          </ac:spMkLst>
        </pc:spChg>
        <pc:spChg chg="add del">
          <ac:chgData name="Bertrand Pouleto" userId="8488cefa11e3b03d" providerId="LiveId" clId="{38877CF6-DE3F-4814-9E54-6CC743477C3C}" dt="2020-01-03T15:42:04.057" v="11834" actId="478"/>
          <ac:spMkLst>
            <pc:docMk/>
            <pc:sldMk cId="2867242003" sldId="272"/>
            <ac:spMk id="7" creationId="{DAFE4C9D-3093-42BE-81FB-39499C74B60C}"/>
          </ac:spMkLst>
        </pc:spChg>
        <pc:spChg chg="add">
          <ac:chgData name="Bertrand Pouleto" userId="8488cefa11e3b03d" providerId="LiveId" clId="{38877CF6-DE3F-4814-9E54-6CC743477C3C}" dt="2020-01-03T15:42:04.803" v="11835"/>
          <ac:spMkLst>
            <pc:docMk/>
            <pc:sldMk cId="2867242003" sldId="272"/>
            <ac:spMk id="8" creationId="{C11D8A41-B948-470C-9DC2-ED07DD48D159}"/>
          </ac:spMkLst>
        </pc:spChg>
        <pc:spChg chg="add">
          <ac:chgData name="Bertrand Pouleto" userId="8488cefa11e3b03d" providerId="LiveId" clId="{38877CF6-DE3F-4814-9E54-6CC743477C3C}" dt="2020-01-03T15:42:04.803" v="11835"/>
          <ac:spMkLst>
            <pc:docMk/>
            <pc:sldMk cId="2867242003" sldId="272"/>
            <ac:spMk id="9" creationId="{DC2D51CD-82B7-4EAA-B344-D1D0534FD2DE}"/>
          </ac:spMkLst>
        </pc:spChg>
        <pc:spChg chg="add">
          <ac:chgData name="Bertrand Pouleto" userId="8488cefa11e3b03d" providerId="LiveId" clId="{38877CF6-DE3F-4814-9E54-6CC743477C3C}" dt="2020-01-03T15:42:04.803" v="11835"/>
          <ac:spMkLst>
            <pc:docMk/>
            <pc:sldMk cId="2867242003" sldId="272"/>
            <ac:spMk id="10" creationId="{F1A3E64D-711D-4151-B05E-4250BDB9C843}"/>
          </ac:spMkLst>
        </pc:spChg>
      </pc:sldChg>
      <pc:sldChg chg="addSp delSp modSp add ord modAnim">
        <pc:chgData name="Bertrand Pouleto" userId="8488cefa11e3b03d" providerId="LiveId" clId="{38877CF6-DE3F-4814-9E54-6CC743477C3C}" dt="2020-01-04T08:45:19.629" v="12511"/>
        <pc:sldMkLst>
          <pc:docMk/>
          <pc:sldMk cId="4165908444" sldId="273"/>
        </pc:sldMkLst>
        <pc:spChg chg="add mod">
          <ac:chgData name="Bertrand Pouleto" userId="8488cefa11e3b03d" providerId="LiveId" clId="{38877CF6-DE3F-4814-9E54-6CC743477C3C}" dt="2020-01-03T14:58:22.061" v="10779" actId="14100"/>
          <ac:spMkLst>
            <pc:docMk/>
            <pc:sldMk cId="4165908444" sldId="273"/>
            <ac:spMk id="3" creationId="{B35E20BB-34DA-47AE-A3B6-4CFA7F7D81AA}"/>
          </ac:spMkLst>
        </pc:spChg>
        <pc:spChg chg="add del mod">
          <ac:chgData name="Bertrand Pouleto" userId="8488cefa11e3b03d" providerId="LiveId" clId="{38877CF6-DE3F-4814-9E54-6CC743477C3C}" dt="2020-01-03T15:24:49.892" v="10799" actId="478"/>
          <ac:spMkLst>
            <pc:docMk/>
            <pc:sldMk cId="4165908444" sldId="273"/>
            <ac:spMk id="11" creationId="{93D6B1E6-A07D-4F13-84EF-6E4CDB7090C7}"/>
          </ac:spMkLst>
        </pc:spChg>
        <pc:spChg chg="add mod">
          <ac:chgData name="Bertrand Pouleto" userId="8488cefa11e3b03d" providerId="LiveId" clId="{38877CF6-DE3F-4814-9E54-6CC743477C3C}" dt="2020-01-03T15:38:25.660" v="11695" actId="1036"/>
          <ac:spMkLst>
            <pc:docMk/>
            <pc:sldMk cId="4165908444" sldId="273"/>
            <ac:spMk id="12" creationId="{0C097F83-53C0-4390-BE62-DAAB2FCB98E1}"/>
          </ac:spMkLst>
        </pc:spChg>
        <pc:spChg chg="add mod">
          <ac:chgData name="Bertrand Pouleto" userId="8488cefa11e3b03d" providerId="LiveId" clId="{38877CF6-DE3F-4814-9E54-6CC743477C3C}" dt="2020-01-03T15:33:34.614" v="11479" actId="207"/>
          <ac:spMkLst>
            <pc:docMk/>
            <pc:sldMk cId="4165908444" sldId="273"/>
            <ac:spMk id="13" creationId="{56BFE4F5-0C55-4B1A-A79F-661864B79D8B}"/>
          </ac:spMkLst>
        </pc:spChg>
        <pc:spChg chg="add mod">
          <ac:chgData name="Bertrand Pouleto" userId="8488cefa11e3b03d" providerId="LiveId" clId="{38877CF6-DE3F-4814-9E54-6CC743477C3C}" dt="2020-01-03T15:33:57.502" v="11497" actId="207"/>
          <ac:spMkLst>
            <pc:docMk/>
            <pc:sldMk cId="4165908444" sldId="273"/>
            <ac:spMk id="14" creationId="{D9DCA81C-3138-4B9A-A804-E04FB60DF18B}"/>
          </ac:spMkLst>
        </pc:spChg>
        <pc:spChg chg="add mod">
          <ac:chgData name="Bertrand Pouleto" userId="8488cefa11e3b03d" providerId="LiveId" clId="{38877CF6-DE3F-4814-9E54-6CC743477C3C}" dt="2020-01-03T15:42:18.127" v="11837" actId="1076"/>
          <ac:spMkLst>
            <pc:docMk/>
            <pc:sldMk cId="4165908444" sldId="273"/>
            <ac:spMk id="15" creationId="{DCE5BA6D-A5CC-43C4-9004-BC3EBD907612}"/>
          </ac:spMkLst>
        </pc:spChg>
        <pc:spChg chg="add del">
          <ac:chgData name="Bertrand Pouleto" userId="8488cefa11e3b03d" providerId="LiveId" clId="{38877CF6-DE3F-4814-9E54-6CC743477C3C}" dt="2020-01-03T15:39:48.085" v="11750" actId="478"/>
          <ac:spMkLst>
            <pc:docMk/>
            <pc:sldMk cId="4165908444" sldId="273"/>
            <ac:spMk id="16" creationId="{11489D2D-451E-4ED4-B2A5-358F9CAC2A85}"/>
          </ac:spMkLst>
        </pc:spChg>
        <pc:spChg chg="add del">
          <ac:chgData name="Bertrand Pouleto" userId="8488cefa11e3b03d" providerId="LiveId" clId="{38877CF6-DE3F-4814-9E54-6CC743477C3C}" dt="2020-01-03T15:39:48.085" v="11750" actId="478"/>
          <ac:spMkLst>
            <pc:docMk/>
            <pc:sldMk cId="4165908444" sldId="273"/>
            <ac:spMk id="17" creationId="{FF0ABE11-9227-4456-A047-4EC2EEABEB77}"/>
          </ac:spMkLst>
        </pc:spChg>
        <pc:spChg chg="add del">
          <ac:chgData name="Bertrand Pouleto" userId="8488cefa11e3b03d" providerId="LiveId" clId="{38877CF6-DE3F-4814-9E54-6CC743477C3C}" dt="2020-01-03T15:39:48.085" v="11750" actId="478"/>
          <ac:spMkLst>
            <pc:docMk/>
            <pc:sldMk cId="4165908444" sldId="273"/>
            <ac:spMk id="18" creationId="{9E32F86E-85DE-47AA-8AC4-E9EBDAAB73B5}"/>
          </ac:spMkLst>
        </pc:spChg>
        <pc:spChg chg="add">
          <ac:chgData name="Bertrand Pouleto" userId="8488cefa11e3b03d" providerId="LiveId" clId="{38877CF6-DE3F-4814-9E54-6CC743477C3C}" dt="2020-01-03T15:42:07.750" v="11836"/>
          <ac:spMkLst>
            <pc:docMk/>
            <pc:sldMk cId="4165908444" sldId="273"/>
            <ac:spMk id="19" creationId="{D814F6EA-24E8-4B0A-AC19-DB67D0CB0CD0}"/>
          </ac:spMkLst>
        </pc:spChg>
        <pc:spChg chg="add">
          <ac:chgData name="Bertrand Pouleto" userId="8488cefa11e3b03d" providerId="LiveId" clId="{38877CF6-DE3F-4814-9E54-6CC743477C3C}" dt="2020-01-03T15:42:07.750" v="11836"/>
          <ac:spMkLst>
            <pc:docMk/>
            <pc:sldMk cId="4165908444" sldId="273"/>
            <ac:spMk id="20" creationId="{6DC4BFDD-CDCA-4F2F-9E09-F9CA26B7502D}"/>
          </ac:spMkLst>
        </pc:spChg>
        <pc:spChg chg="add">
          <ac:chgData name="Bertrand Pouleto" userId="8488cefa11e3b03d" providerId="LiveId" clId="{38877CF6-DE3F-4814-9E54-6CC743477C3C}" dt="2020-01-03T15:42:07.750" v="11836"/>
          <ac:spMkLst>
            <pc:docMk/>
            <pc:sldMk cId="4165908444" sldId="273"/>
            <ac:spMk id="21" creationId="{44534E25-4A34-4560-BA47-8354C7A6C444}"/>
          </ac:spMkLst>
        </pc:spChg>
        <pc:picChg chg="add mod modCrop">
          <ac:chgData name="Bertrand Pouleto" userId="8488cefa11e3b03d" providerId="LiveId" clId="{38877CF6-DE3F-4814-9E54-6CC743477C3C}" dt="2020-01-03T15:39:28.196" v="11744" actId="1035"/>
          <ac:picMkLst>
            <pc:docMk/>
            <pc:sldMk cId="4165908444" sldId="273"/>
            <ac:picMk id="5" creationId="{B6FB098B-068E-422F-9AA2-FA3B2D29E826}"/>
          </ac:picMkLst>
        </pc:picChg>
        <pc:cxnChg chg="add mod">
          <ac:chgData name="Bertrand Pouleto" userId="8488cefa11e3b03d" providerId="LiveId" clId="{38877CF6-DE3F-4814-9E54-6CC743477C3C}" dt="2020-01-03T15:39:28.196" v="11744" actId="1035"/>
          <ac:cxnSpMkLst>
            <pc:docMk/>
            <pc:sldMk cId="4165908444" sldId="273"/>
            <ac:cxnSpMk id="7" creationId="{A73B5A0A-23F8-434C-84E2-EF61FD794F57}"/>
          </ac:cxnSpMkLst>
        </pc:cxnChg>
        <pc:cxnChg chg="add mod">
          <ac:chgData name="Bertrand Pouleto" userId="8488cefa11e3b03d" providerId="LiveId" clId="{38877CF6-DE3F-4814-9E54-6CC743477C3C}" dt="2020-01-03T15:39:28.196" v="11744" actId="1035"/>
          <ac:cxnSpMkLst>
            <pc:docMk/>
            <pc:sldMk cId="4165908444" sldId="273"/>
            <ac:cxnSpMk id="9" creationId="{C3062004-5A33-455B-B648-0B71C5AA43A6}"/>
          </ac:cxnSpMkLst>
        </pc:cxnChg>
      </pc:sldChg>
      <pc:sldChg chg="add">
        <pc:chgData name="Bertrand Pouleto" userId="8488cefa11e3b03d" providerId="LiveId" clId="{38877CF6-DE3F-4814-9E54-6CC743477C3C}" dt="2020-01-03T16:06:44.640" v="11871"/>
        <pc:sldMkLst>
          <pc:docMk/>
          <pc:sldMk cId="2089423288" sldId="274"/>
        </pc:sldMkLst>
      </pc:sldChg>
      <pc:sldChg chg="addSp modSp add">
        <pc:chgData name="Bertrand Pouleto" userId="8488cefa11e3b03d" providerId="LiveId" clId="{38877CF6-DE3F-4814-9E54-6CC743477C3C}" dt="2020-01-04T11:03:04.765" v="14438" actId="20577"/>
        <pc:sldMkLst>
          <pc:docMk/>
          <pc:sldMk cId="3357422371" sldId="275"/>
        </pc:sldMkLst>
        <pc:spChg chg="mod">
          <ac:chgData name="Bertrand Pouleto" userId="8488cefa11e3b03d" providerId="LiveId" clId="{38877CF6-DE3F-4814-9E54-6CC743477C3C}" dt="2020-01-04T09:18:55.304" v="14403" actId="123"/>
          <ac:spMkLst>
            <pc:docMk/>
            <pc:sldMk cId="3357422371" sldId="275"/>
            <ac:spMk id="3" creationId="{0FC8C8A4-D285-46AA-A23F-3A40ADA554CD}"/>
          </ac:spMkLst>
        </pc:spChg>
        <pc:spChg chg="mod">
          <ac:chgData name="Bertrand Pouleto" userId="8488cefa11e3b03d" providerId="LiveId" clId="{38877CF6-DE3F-4814-9E54-6CC743477C3C}" dt="2020-01-04T09:27:37.431" v="14412" actId="20577"/>
          <ac:spMkLst>
            <pc:docMk/>
            <pc:sldMk cId="3357422371" sldId="275"/>
            <ac:spMk id="4" creationId="{9337BDA6-B4E4-4685-8607-EF7AAD1400E4}"/>
          </ac:spMkLst>
        </pc:spChg>
        <pc:graphicFrameChg chg="add mod modGraphic">
          <ac:chgData name="Bertrand Pouleto" userId="8488cefa11e3b03d" providerId="LiveId" clId="{38877CF6-DE3F-4814-9E54-6CC743477C3C}" dt="2020-01-04T11:03:04.765" v="14438" actId="20577"/>
          <ac:graphicFrameMkLst>
            <pc:docMk/>
            <pc:sldMk cId="3357422371" sldId="275"/>
            <ac:graphicFrameMk id="5" creationId="{AEC0B9CF-590C-4C3C-B35D-A1CE65BC5E3C}"/>
          </ac:graphicFrameMkLst>
        </pc:graphicFrameChg>
      </pc:sldChg>
      <pc:sldChg chg="addSp delSp modSp add ord">
        <pc:chgData name="Bertrand Pouleto" userId="8488cefa11e3b03d" providerId="LiveId" clId="{38877CF6-DE3F-4814-9E54-6CC743477C3C}" dt="2020-01-04T08:57:28.394" v="13149" actId="1035"/>
        <pc:sldMkLst>
          <pc:docMk/>
          <pc:sldMk cId="2287812063" sldId="276"/>
        </pc:sldMkLst>
        <pc:spChg chg="mod">
          <ac:chgData name="Bertrand Pouleto" userId="8488cefa11e3b03d" providerId="LiveId" clId="{38877CF6-DE3F-4814-9E54-6CC743477C3C}" dt="2020-01-04T08:44:29.159" v="12473" actId="20577"/>
          <ac:spMkLst>
            <pc:docMk/>
            <pc:sldMk cId="2287812063" sldId="276"/>
            <ac:spMk id="3" creationId="{0FC8C8A4-D285-46AA-A23F-3A40ADA554CD}"/>
          </ac:spMkLst>
        </pc:spChg>
        <pc:spChg chg="mod">
          <ac:chgData name="Bertrand Pouleto" userId="8488cefa11e3b03d" providerId="LiveId" clId="{38877CF6-DE3F-4814-9E54-6CC743477C3C}" dt="2020-01-04T08:57:08.628" v="13127" actId="6549"/>
          <ac:spMkLst>
            <pc:docMk/>
            <pc:sldMk cId="2287812063" sldId="276"/>
            <ac:spMk id="4" creationId="{9337BDA6-B4E4-4685-8607-EF7AAD1400E4}"/>
          </ac:spMkLst>
        </pc:spChg>
        <pc:spChg chg="add mod">
          <ac:chgData name="Bertrand Pouleto" userId="8488cefa11e3b03d" providerId="LiveId" clId="{38877CF6-DE3F-4814-9E54-6CC743477C3C}" dt="2020-01-04T08:57:28.394" v="13149" actId="1035"/>
          <ac:spMkLst>
            <pc:docMk/>
            <pc:sldMk cId="2287812063" sldId="276"/>
            <ac:spMk id="7" creationId="{A7C4F5E7-FBC3-4F93-90E2-F772FA7FCD28}"/>
          </ac:spMkLst>
        </pc:spChg>
        <pc:spChg chg="del">
          <ac:chgData name="Bertrand Pouleto" userId="8488cefa11e3b03d" providerId="LiveId" clId="{38877CF6-DE3F-4814-9E54-6CC743477C3C}" dt="2020-01-04T08:51:26.759" v="12869" actId="478"/>
          <ac:spMkLst>
            <pc:docMk/>
            <pc:sldMk cId="2287812063" sldId="276"/>
            <ac:spMk id="14" creationId="{648A4784-EC39-4769-9374-20162E3DDEC2}"/>
          </ac:spMkLst>
        </pc:spChg>
        <pc:spChg chg="del">
          <ac:chgData name="Bertrand Pouleto" userId="8488cefa11e3b03d" providerId="LiveId" clId="{38877CF6-DE3F-4814-9E54-6CC743477C3C}" dt="2020-01-04T08:51:24.390" v="12868" actId="478"/>
          <ac:spMkLst>
            <pc:docMk/>
            <pc:sldMk cId="2287812063" sldId="276"/>
            <ac:spMk id="15" creationId="{80D8EB82-A524-4474-A0CF-BB8572A5BDA4}"/>
          </ac:spMkLst>
        </pc:spChg>
        <pc:spChg chg="mod">
          <ac:chgData name="Bertrand Pouleto" userId="8488cefa11e3b03d" providerId="LiveId" clId="{38877CF6-DE3F-4814-9E54-6CC743477C3C}" dt="2020-01-04T08:50:18.972" v="12854" actId="1037"/>
          <ac:spMkLst>
            <pc:docMk/>
            <pc:sldMk cId="2287812063" sldId="276"/>
            <ac:spMk id="17" creationId="{74DB5377-9AE9-4675-A41E-86C00CA38CE0}"/>
          </ac:spMkLst>
        </pc:spChg>
        <pc:spChg chg="del mod">
          <ac:chgData name="Bertrand Pouleto" userId="8488cefa11e3b03d" providerId="LiveId" clId="{38877CF6-DE3F-4814-9E54-6CC743477C3C}" dt="2020-01-04T08:50:01.263" v="12815" actId="478"/>
          <ac:spMkLst>
            <pc:docMk/>
            <pc:sldMk cId="2287812063" sldId="276"/>
            <ac:spMk id="18" creationId="{5D66BDBA-2A26-4932-AF5D-EB24E79F8081}"/>
          </ac:spMkLst>
        </pc:spChg>
        <pc:spChg chg="mod">
          <ac:chgData name="Bertrand Pouleto" userId="8488cefa11e3b03d" providerId="LiveId" clId="{38877CF6-DE3F-4814-9E54-6CC743477C3C}" dt="2020-01-04T08:50:23.149" v="12856" actId="20577"/>
          <ac:spMkLst>
            <pc:docMk/>
            <pc:sldMk cId="2287812063" sldId="276"/>
            <ac:spMk id="19" creationId="{2F6C30A0-953E-4DB3-9DB2-E58C21069BDF}"/>
          </ac:spMkLst>
        </pc:spChg>
        <pc:spChg chg="del">
          <ac:chgData name="Bertrand Pouleto" userId="8488cefa11e3b03d" providerId="LiveId" clId="{38877CF6-DE3F-4814-9E54-6CC743477C3C}" dt="2020-01-04T08:50:03.877" v="12816" actId="478"/>
          <ac:spMkLst>
            <pc:docMk/>
            <pc:sldMk cId="2287812063" sldId="276"/>
            <ac:spMk id="21" creationId="{6D65ED77-0E7E-42C0-9322-98A1A904E99F}"/>
          </ac:spMkLst>
        </pc:spChg>
        <pc:spChg chg="add mod">
          <ac:chgData name="Bertrand Pouleto" userId="8488cefa11e3b03d" providerId="LiveId" clId="{38877CF6-DE3F-4814-9E54-6CC743477C3C}" dt="2020-01-04T08:57:28.394" v="13149" actId="1035"/>
          <ac:spMkLst>
            <pc:docMk/>
            <pc:sldMk cId="2287812063" sldId="276"/>
            <ac:spMk id="22" creationId="{CCD24F9F-ACD2-4BBB-9615-8B8555E84492}"/>
          </ac:spMkLst>
        </pc:spChg>
        <pc:spChg chg="add mod">
          <ac:chgData name="Bertrand Pouleto" userId="8488cefa11e3b03d" providerId="LiveId" clId="{38877CF6-DE3F-4814-9E54-6CC743477C3C}" dt="2020-01-04T08:57:28.394" v="13149" actId="1035"/>
          <ac:spMkLst>
            <pc:docMk/>
            <pc:sldMk cId="2287812063" sldId="276"/>
            <ac:spMk id="23" creationId="{FFF0F9B7-5B28-4096-8EEA-3E66B471B732}"/>
          </ac:spMkLst>
        </pc:spChg>
        <pc:spChg chg="add mod">
          <ac:chgData name="Bertrand Pouleto" userId="8488cefa11e3b03d" providerId="LiveId" clId="{38877CF6-DE3F-4814-9E54-6CC743477C3C}" dt="2020-01-04T08:57:28.394" v="13149" actId="1035"/>
          <ac:spMkLst>
            <pc:docMk/>
            <pc:sldMk cId="2287812063" sldId="276"/>
            <ac:spMk id="24" creationId="{AC99B4D6-B908-4E5F-A423-339B6F89D45A}"/>
          </ac:spMkLst>
        </pc:spChg>
        <pc:spChg chg="add mod">
          <ac:chgData name="Bertrand Pouleto" userId="8488cefa11e3b03d" providerId="LiveId" clId="{38877CF6-DE3F-4814-9E54-6CC743477C3C}" dt="2020-01-04T08:57:28.394" v="13149" actId="1035"/>
          <ac:spMkLst>
            <pc:docMk/>
            <pc:sldMk cId="2287812063" sldId="276"/>
            <ac:spMk id="25" creationId="{3D48EDF3-0146-426A-A1CC-0DE47A75BDE5}"/>
          </ac:spMkLst>
        </pc:spChg>
        <pc:spChg chg="add mod">
          <ac:chgData name="Bertrand Pouleto" userId="8488cefa11e3b03d" providerId="LiveId" clId="{38877CF6-DE3F-4814-9E54-6CC743477C3C}" dt="2020-01-04T08:57:28.394" v="13149" actId="1035"/>
          <ac:spMkLst>
            <pc:docMk/>
            <pc:sldMk cId="2287812063" sldId="276"/>
            <ac:spMk id="26" creationId="{7DBEE250-08F9-4693-87C1-DC97ACDAA272}"/>
          </ac:spMkLst>
        </pc:spChg>
        <pc:spChg chg="mod">
          <ac:chgData name="Bertrand Pouleto" userId="8488cefa11e3b03d" providerId="LiveId" clId="{38877CF6-DE3F-4814-9E54-6CC743477C3C}" dt="2020-01-04T08:56:18.824" v="13121" actId="1038"/>
          <ac:spMkLst>
            <pc:docMk/>
            <pc:sldMk cId="2287812063" sldId="276"/>
            <ac:spMk id="33" creationId="{A286AEA7-8127-4E07-9E7B-58257BA12A36}"/>
          </ac:spMkLst>
        </pc:spChg>
        <pc:spChg chg="del">
          <ac:chgData name="Bertrand Pouleto" userId="8488cefa11e3b03d" providerId="LiveId" clId="{38877CF6-DE3F-4814-9E54-6CC743477C3C}" dt="2020-01-04T08:56:07.217" v="13077" actId="478"/>
          <ac:spMkLst>
            <pc:docMk/>
            <pc:sldMk cId="2287812063" sldId="276"/>
            <ac:spMk id="34" creationId="{72D0C174-6F77-4998-9B39-298B3E45148D}"/>
          </ac:spMkLst>
        </pc:spChg>
        <pc:spChg chg="mod">
          <ac:chgData name="Bertrand Pouleto" userId="8488cefa11e3b03d" providerId="LiveId" clId="{38877CF6-DE3F-4814-9E54-6CC743477C3C}" dt="2020-01-04T08:56:21.688" v="13123" actId="20577"/>
          <ac:spMkLst>
            <pc:docMk/>
            <pc:sldMk cId="2287812063" sldId="276"/>
            <ac:spMk id="35" creationId="{C59C77AE-76D2-42C7-B43F-68235375964C}"/>
          </ac:spMkLst>
        </pc:spChg>
        <pc:spChg chg="del">
          <ac:chgData name="Bertrand Pouleto" userId="8488cefa11e3b03d" providerId="LiveId" clId="{38877CF6-DE3F-4814-9E54-6CC743477C3C}" dt="2020-01-04T08:56:11.458" v="13078" actId="478"/>
          <ac:spMkLst>
            <pc:docMk/>
            <pc:sldMk cId="2287812063" sldId="276"/>
            <ac:spMk id="37" creationId="{619D0F60-1230-453E-94F7-260C60DADAB3}"/>
          </ac:spMkLst>
        </pc:spChg>
        <pc:grpChg chg="add mod">
          <ac:chgData name="Bertrand Pouleto" userId="8488cefa11e3b03d" providerId="LiveId" clId="{38877CF6-DE3F-4814-9E54-6CC743477C3C}" dt="2020-01-04T08:51:32.498" v="12870" actId="1076"/>
          <ac:grpSpMkLst>
            <pc:docMk/>
            <pc:sldMk cId="2287812063" sldId="276"/>
            <ac:grpSpMk id="11" creationId="{57B90EE0-25D8-498D-A64C-08A140DD6B49}"/>
          </ac:grpSpMkLst>
        </pc:grpChg>
        <pc:grpChg chg="add mod">
          <ac:chgData name="Bertrand Pouleto" userId="8488cefa11e3b03d" providerId="LiveId" clId="{38877CF6-DE3F-4814-9E54-6CC743477C3C}" dt="2020-01-04T08:57:28.394" v="13149" actId="1035"/>
          <ac:grpSpMkLst>
            <pc:docMk/>
            <pc:sldMk cId="2287812063" sldId="276"/>
            <ac:grpSpMk id="27" creationId="{CF8D7697-2760-4EC4-9445-33FBD245D30D}"/>
          </ac:grpSpMkLst>
        </pc:grpChg>
        <pc:cxnChg chg="add mod">
          <ac:chgData name="Bertrand Pouleto" userId="8488cefa11e3b03d" providerId="LiveId" clId="{38877CF6-DE3F-4814-9E54-6CC743477C3C}" dt="2020-01-04T08:57:28.394" v="13149" actId="1035"/>
          <ac:cxnSpMkLst>
            <pc:docMk/>
            <pc:sldMk cId="2287812063" sldId="276"/>
            <ac:cxnSpMk id="6" creationId="{E7E99835-7A96-4C85-BE22-6F5C48427D3E}"/>
          </ac:cxnSpMkLst>
        </pc:cxnChg>
        <pc:cxnChg chg="del">
          <ac:chgData name="Bertrand Pouleto" userId="8488cefa11e3b03d" providerId="LiveId" clId="{38877CF6-DE3F-4814-9E54-6CC743477C3C}" dt="2020-01-04T08:51:21.785" v="12867" actId="478"/>
          <ac:cxnSpMkLst>
            <pc:docMk/>
            <pc:sldMk cId="2287812063" sldId="276"/>
            <ac:cxnSpMk id="16" creationId="{B7BB0412-B51B-4EBC-9C56-E9BFE04BBB58}"/>
          </ac:cxnSpMkLst>
        </pc:cxnChg>
        <pc:cxnChg chg="mod">
          <ac:chgData name="Bertrand Pouleto" userId="8488cefa11e3b03d" providerId="LiveId" clId="{38877CF6-DE3F-4814-9E54-6CC743477C3C}" dt="2020-01-04T08:50:23.149" v="12856" actId="20577"/>
          <ac:cxnSpMkLst>
            <pc:docMk/>
            <pc:sldMk cId="2287812063" sldId="276"/>
            <ac:cxnSpMk id="20" creationId="{517676DD-FB1F-4F87-83AA-D55A5872A7B6}"/>
          </ac:cxnSpMkLst>
        </pc:cxnChg>
        <pc:cxnChg chg="mod">
          <ac:chgData name="Bertrand Pouleto" userId="8488cefa11e3b03d" providerId="LiveId" clId="{38877CF6-DE3F-4814-9E54-6CC743477C3C}" dt="2020-01-04T08:56:21.688" v="13123" actId="20577"/>
          <ac:cxnSpMkLst>
            <pc:docMk/>
            <pc:sldMk cId="2287812063" sldId="276"/>
            <ac:cxnSpMk id="36" creationId="{5872FC78-08BC-402B-BC81-BC45A6961D9D}"/>
          </ac:cxnSpMkLst>
        </pc:cxnChg>
      </pc:sldChg>
      <pc:sldChg chg="add">
        <pc:chgData name="Bertrand Pouleto" userId="8488cefa11e3b03d" providerId="LiveId" clId="{38877CF6-DE3F-4814-9E54-6CC743477C3C}" dt="2020-01-04T09:50:50.380" v="14413"/>
        <pc:sldMkLst>
          <pc:docMk/>
          <pc:sldMk cId="3771122628" sldId="277"/>
        </pc:sldMkLst>
      </pc:sldChg>
      <pc:sldChg chg="addSp delSp modSp add">
        <pc:chgData name="Bertrand Pouleto" userId="8488cefa11e3b03d" providerId="LiveId" clId="{38877CF6-DE3F-4814-9E54-6CC743477C3C}" dt="2020-01-04T11:04:52.564" v="14441"/>
        <pc:sldMkLst>
          <pc:docMk/>
          <pc:sldMk cId="667177928" sldId="278"/>
        </pc:sldMkLst>
        <pc:spChg chg="mod">
          <ac:chgData name="Bertrand Pouleto" userId="8488cefa11e3b03d" providerId="LiveId" clId="{38877CF6-DE3F-4814-9E54-6CC743477C3C}" dt="2020-01-04T10:40:31.463" v="14421" actId="14100"/>
          <ac:spMkLst>
            <pc:docMk/>
            <pc:sldMk cId="667177928" sldId="278"/>
            <ac:spMk id="3" creationId="{A61DBDEB-49BB-43F2-9E3B-1BF4018243EE}"/>
          </ac:spMkLst>
        </pc:spChg>
        <pc:graphicFrameChg chg="del">
          <ac:chgData name="Bertrand Pouleto" userId="8488cefa11e3b03d" providerId="LiveId" clId="{38877CF6-DE3F-4814-9E54-6CC743477C3C}" dt="2020-01-04T11:04:24.525" v="14439" actId="478"/>
          <ac:graphicFrameMkLst>
            <pc:docMk/>
            <pc:sldMk cId="667177928" sldId="278"/>
            <ac:graphicFrameMk id="7" creationId="{45372333-F796-4BA8-A8CD-EE2777724FF0}"/>
          </ac:graphicFrameMkLst>
        </pc:graphicFrameChg>
        <pc:picChg chg="add mod">
          <ac:chgData name="Bertrand Pouleto" userId="8488cefa11e3b03d" providerId="LiveId" clId="{38877CF6-DE3F-4814-9E54-6CC743477C3C}" dt="2020-01-04T11:04:52.564" v="14441"/>
          <ac:picMkLst>
            <pc:docMk/>
            <pc:sldMk cId="667177928" sldId="278"/>
            <ac:picMk id="11" creationId="{A68FE533-EA3B-4830-9DDF-0305F8C32161}"/>
          </ac:picMkLst>
        </pc:picChg>
      </pc:sldChg>
      <pc:sldChg chg="modSp add">
        <pc:chgData name="Bertrand Pouleto" userId="8488cefa11e3b03d" providerId="LiveId" clId="{38877CF6-DE3F-4814-9E54-6CC743477C3C}" dt="2020-01-04T11:29:55.927" v="14488"/>
        <pc:sldMkLst>
          <pc:docMk/>
          <pc:sldMk cId="545722476" sldId="279"/>
        </pc:sldMkLst>
        <pc:spChg chg="mod">
          <ac:chgData name="Bertrand Pouleto" userId="8488cefa11e3b03d" providerId="LiveId" clId="{38877CF6-DE3F-4814-9E54-6CC743477C3C}" dt="2020-01-04T11:05:33.452" v="14487" actId="14100"/>
          <ac:spMkLst>
            <pc:docMk/>
            <pc:sldMk cId="545722476" sldId="279"/>
            <ac:spMk id="3" creationId="{A61DBDEB-49BB-43F2-9E3B-1BF4018243EE}"/>
          </ac:spMkLst>
        </pc:spChg>
        <pc:picChg chg="mod">
          <ac:chgData name="Bertrand Pouleto" userId="8488cefa11e3b03d" providerId="LiveId" clId="{38877CF6-DE3F-4814-9E54-6CC743477C3C}" dt="2020-01-04T11:29:55.927" v="14488"/>
          <ac:picMkLst>
            <pc:docMk/>
            <pc:sldMk cId="545722476" sldId="279"/>
            <ac:picMk id="11" creationId="{A68FE533-EA3B-4830-9DDF-0305F8C32161}"/>
          </ac:picMkLst>
        </pc:picChg>
      </pc:sldChg>
      <pc:sldChg chg="delSp modSp add">
        <pc:chgData name="Bertrand Pouleto" userId="8488cefa11e3b03d" providerId="LiveId" clId="{38877CF6-DE3F-4814-9E54-6CC743477C3C}" dt="2020-01-04T11:30:38.295" v="14518" actId="478"/>
        <pc:sldMkLst>
          <pc:docMk/>
          <pc:sldMk cId="2921457543" sldId="280"/>
        </pc:sldMkLst>
        <pc:spChg chg="mod">
          <ac:chgData name="Bertrand Pouleto" userId="8488cefa11e3b03d" providerId="LiveId" clId="{38877CF6-DE3F-4814-9E54-6CC743477C3C}" dt="2020-01-04T11:30:33.195" v="14517" actId="1076"/>
          <ac:spMkLst>
            <pc:docMk/>
            <pc:sldMk cId="2921457543" sldId="280"/>
            <ac:spMk id="3" creationId="{A61DBDEB-49BB-43F2-9E3B-1BF4018243EE}"/>
          </ac:spMkLst>
        </pc:spChg>
        <pc:spChg chg="del">
          <ac:chgData name="Bertrand Pouleto" userId="8488cefa11e3b03d" providerId="LiveId" clId="{38877CF6-DE3F-4814-9E54-6CC743477C3C}" dt="2020-01-04T11:30:38.295" v="14518" actId="478"/>
          <ac:spMkLst>
            <pc:docMk/>
            <pc:sldMk cId="2921457543" sldId="280"/>
            <ac:spMk id="10" creationId="{02879808-D949-4866-B8B0-BD0C83830B86}"/>
          </ac:spMkLst>
        </pc:spChg>
        <pc:picChg chg="del">
          <ac:chgData name="Bertrand Pouleto" userId="8488cefa11e3b03d" providerId="LiveId" clId="{38877CF6-DE3F-4814-9E54-6CC743477C3C}" dt="2020-01-04T11:30:08.484" v="14490" actId="478"/>
          <ac:picMkLst>
            <pc:docMk/>
            <pc:sldMk cId="2921457543" sldId="280"/>
            <ac:picMk id="11" creationId="{A68FE533-EA3B-4830-9DDF-0305F8C32161}"/>
          </ac:picMkLst>
        </pc:picChg>
      </pc:sldChg>
    </pc:docChg>
  </pc:docChgLst>
  <pc:docChgLst>
    <pc:chgData name="Bertrand Pouleto" userId="8488cefa11e3b03d" providerId="LiveId" clId="{B8D28F4A-5D77-42E2-8F59-70D38CB240E2}"/>
    <pc:docChg chg="custSel addSld modSld">
      <pc:chgData name="Bertrand Pouleto" userId="8488cefa11e3b03d" providerId="LiveId" clId="{B8D28F4A-5D77-42E2-8F59-70D38CB240E2}" dt="2020-05-29T08:21:24.626" v="108" actId="20577"/>
      <pc:docMkLst>
        <pc:docMk/>
      </pc:docMkLst>
      <pc:sldChg chg="addSp modSp mod">
        <pc:chgData name="Bertrand Pouleto" userId="8488cefa11e3b03d" providerId="LiveId" clId="{B8D28F4A-5D77-42E2-8F59-70D38CB240E2}" dt="2020-05-29T08:14:18.854" v="5" actId="1036"/>
        <pc:sldMkLst>
          <pc:docMk/>
          <pc:sldMk cId="3847994950" sldId="256"/>
        </pc:sldMkLst>
        <pc:spChg chg="mod">
          <ac:chgData name="Bertrand Pouleto" userId="8488cefa11e3b03d" providerId="LiveId" clId="{B8D28F4A-5D77-42E2-8F59-70D38CB240E2}" dt="2020-05-29T08:14:02.132" v="0"/>
          <ac:spMkLst>
            <pc:docMk/>
            <pc:sldMk cId="3847994950" sldId="256"/>
            <ac:spMk id="10" creationId="{02F8BA7D-9265-46D1-8280-99FFC7535A69}"/>
          </ac:spMkLst>
        </pc:spChg>
        <pc:grpChg chg="add mod">
          <ac:chgData name="Bertrand Pouleto" userId="8488cefa11e3b03d" providerId="LiveId" clId="{B8D28F4A-5D77-42E2-8F59-70D38CB240E2}" dt="2020-05-29T08:14:18.854" v="5" actId="1036"/>
          <ac:grpSpMkLst>
            <pc:docMk/>
            <pc:sldMk cId="3847994950" sldId="256"/>
            <ac:grpSpMk id="9" creationId="{553F278D-4FA7-46E6-B40F-BD56F55DB7F9}"/>
          </ac:grpSpMkLst>
        </pc:grpChg>
        <pc:picChg chg="mod">
          <ac:chgData name="Bertrand Pouleto" userId="8488cefa11e3b03d" providerId="LiveId" clId="{B8D28F4A-5D77-42E2-8F59-70D38CB240E2}" dt="2020-05-29T08:14:02.132" v="0"/>
          <ac:picMkLst>
            <pc:docMk/>
            <pc:sldMk cId="3847994950" sldId="256"/>
            <ac:picMk id="11" creationId="{439AB005-73FD-4E24-82C7-52B5006E7F61}"/>
          </ac:picMkLst>
        </pc:picChg>
      </pc:sldChg>
      <pc:sldChg chg="addSp delSp modSp mod">
        <pc:chgData name="Bertrand Pouleto" userId="8488cefa11e3b03d" providerId="LiveId" clId="{B8D28F4A-5D77-42E2-8F59-70D38CB240E2}" dt="2020-05-29T08:17:18.027" v="98" actId="478"/>
        <pc:sldMkLst>
          <pc:docMk/>
          <pc:sldMk cId="156627687" sldId="257"/>
        </pc:sldMkLst>
        <pc:spChg chg="mod">
          <ac:chgData name="Bertrand Pouleto" userId="8488cefa11e3b03d" providerId="LiveId" clId="{B8D28F4A-5D77-42E2-8F59-70D38CB240E2}" dt="2020-05-29T08:14:25.947" v="9"/>
          <ac:spMkLst>
            <pc:docMk/>
            <pc:sldMk cId="156627687" sldId="257"/>
            <ac:spMk id="22" creationId="{F467E1A3-FB79-4472-A590-5DD90484913C}"/>
          </ac:spMkLst>
        </pc:spChg>
        <pc:spChg chg="mod">
          <ac:chgData name="Bertrand Pouleto" userId="8488cefa11e3b03d" providerId="LiveId" clId="{B8D28F4A-5D77-42E2-8F59-70D38CB240E2}" dt="2020-05-29T08:15:16.688" v="32"/>
          <ac:spMkLst>
            <pc:docMk/>
            <pc:sldMk cId="156627687" sldId="257"/>
            <ac:spMk id="28" creationId="{03B08469-538E-41BE-A3A2-0C9F5EBCD308}"/>
          </ac:spMkLst>
        </pc:spChg>
        <pc:grpChg chg="mod">
          <ac:chgData name="Bertrand Pouleto" userId="8488cefa11e3b03d" providerId="LiveId" clId="{B8D28F4A-5D77-42E2-8F59-70D38CB240E2}" dt="2020-05-29T08:15:35.883" v="66" actId="1036"/>
          <ac:grpSpMkLst>
            <pc:docMk/>
            <pc:sldMk cId="156627687" sldId="257"/>
            <ac:grpSpMk id="20" creationId="{B9609F58-DA9F-4AFB-B24D-22D4EA76EDD1}"/>
          </ac:grpSpMkLst>
        </pc:grpChg>
        <pc:grpChg chg="add del mod">
          <ac:chgData name="Bertrand Pouleto" userId="8488cefa11e3b03d" providerId="LiveId" clId="{B8D28F4A-5D77-42E2-8F59-70D38CB240E2}" dt="2020-05-29T08:17:18.027" v="98" actId="478"/>
          <ac:grpSpMkLst>
            <pc:docMk/>
            <pc:sldMk cId="156627687" sldId="257"/>
            <ac:grpSpMk id="21" creationId="{C1493E5E-648D-4F3A-BEAC-3436685CFB7F}"/>
          </ac:grpSpMkLst>
        </pc:grpChg>
        <pc:grpChg chg="add mod">
          <ac:chgData name="Bertrand Pouleto" userId="8488cefa11e3b03d" providerId="LiveId" clId="{B8D28F4A-5D77-42E2-8F59-70D38CB240E2}" dt="2020-05-29T08:15:16.688" v="32"/>
          <ac:grpSpMkLst>
            <pc:docMk/>
            <pc:sldMk cId="156627687" sldId="257"/>
            <ac:grpSpMk id="27" creationId="{B3B6E0BF-6630-4F37-A13D-2A13BED978C9}"/>
          </ac:grpSpMkLst>
        </pc:grpChg>
        <pc:picChg chg="mod">
          <ac:chgData name="Bertrand Pouleto" userId="8488cefa11e3b03d" providerId="LiveId" clId="{B8D28F4A-5D77-42E2-8F59-70D38CB240E2}" dt="2020-05-29T08:14:25.947" v="9"/>
          <ac:picMkLst>
            <pc:docMk/>
            <pc:sldMk cId="156627687" sldId="257"/>
            <ac:picMk id="23" creationId="{A40C28AF-A797-4CD1-9D33-8170E787B333}"/>
          </ac:picMkLst>
        </pc:picChg>
        <pc:picChg chg="mod">
          <ac:chgData name="Bertrand Pouleto" userId="8488cefa11e3b03d" providerId="LiveId" clId="{B8D28F4A-5D77-42E2-8F59-70D38CB240E2}" dt="2020-05-29T08:15:16.688" v="32"/>
          <ac:picMkLst>
            <pc:docMk/>
            <pc:sldMk cId="156627687" sldId="257"/>
            <ac:picMk id="29" creationId="{B1656A7C-5EE2-43A5-A49B-BFF33A94ADB5}"/>
          </ac:picMkLst>
        </pc:picChg>
      </pc:sldChg>
      <pc:sldChg chg="addSp delSp modSp mod">
        <pc:chgData name="Bertrand Pouleto" userId="8488cefa11e3b03d" providerId="LiveId" clId="{B8D28F4A-5D77-42E2-8F59-70D38CB240E2}" dt="2020-05-29T08:17:12.524" v="96" actId="478"/>
        <pc:sldMkLst>
          <pc:docMk/>
          <pc:sldMk cId="185038464" sldId="258"/>
        </pc:sldMkLst>
        <pc:spChg chg="mod">
          <ac:chgData name="Bertrand Pouleto" userId="8488cefa11e3b03d" providerId="LiveId" clId="{B8D28F4A-5D77-42E2-8F59-70D38CB240E2}" dt="2020-05-29T08:14:21.733" v="6"/>
          <ac:spMkLst>
            <pc:docMk/>
            <pc:sldMk cId="185038464" sldId="258"/>
            <ac:spMk id="9" creationId="{CA554F97-7A0C-4ADC-81A7-2809F9DD7439}"/>
          </ac:spMkLst>
        </pc:spChg>
        <pc:spChg chg="mod">
          <ac:chgData name="Bertrand Pouleto" userId="8488cefa11e3b03d" providerId="LiveId" clId="{B8D28F4A-5D77-42E2-8F59-70D38CB240E2}" dt="2020-05-29T08:15:11.035" v="29"/>
          <ac:spMkLst>
            <pc:docMk/>
            <pc:sldMk cId="185038464" sldId="258"/>
            <ac:spMk id="12" creationId="{46E7ACD8-17F3-4CB3-AAC5-811257E3ECBE}"/>
          </ac:spMkLst>
        </pc:spChg>
        <pc:grpChg chg="add del mod">
          <ac:chgData name="Bertrand Pouleto" userId="8488cefa11e3b03d" providerId="LiveId" clId="{B8D28F4A-5D77-42E2-8F59-70D38CB240E2}" dt="2020-05-29T08:17:12.524" v="96" actId="478"/>
          <ac:grpSpMkLst>
            <pc:docMk/>
            <pc:sldMk cId="185038464" sldId="258"/>
            <ac:grpSpMk id="8" creationId="{A645D253-6C54-45C5-AC15-0E9A8346C81A}"/>
          </ac:grpSpMkLst>
        </pc:grpChg>
        <pc:grpChg chg="add mod">
          <ac:chgData name="Bertrand Pouleto" userId="8488cefa11e3b03d" providerId="LiveId" clId="{B8D28F4A-5D77-42E2-8F59-70D38CB240E2}" dt="2020-05-29T08:15:11.035" v="29"/>
          <ac:grpSpMkLst>
            <pc:docMk/>
            <pc:sldMk cId="185038464" sldId="258"/>
            <ac:grpSpMk id="11" creationId="{94B781F8-28A7-4420-A312-4DD25E71B255}"/>
          </ac:grpSpMkLst>
        </pc:grpChg>
        <pc:picChg chg="mod">
          <ac:chgData name="Bertrand Pouleto" userId="8488cefa11e3b03d" providerId="LiveId" clId="{B8D28F4A-5D77-42E2-8F59-70D38CB240E2}" dt="2020-05-29T08:14:21.733" v="6"/>
          <ac:picMkLst>
            <pc:docMk/>
            <pc:sldMk cId="185038464" sldId="258"/>
            <ac:picMk id="10" creationId="{203C4AC3-C95E-4125-A445-7C4D51B9815E}"/>
          </ac:picMkLst>
        </pc:picChg>
        <pc:picChg chg="mod">
          <ac:chgData name="Bertrand Pouleto" userId="8488cefa11e3b03d" providerId="LiveId" clId="{B8D28F4A-5D77-42E2-8F59-70D38CB240E2}" dt="2020-05-29T08:15:11.035" v="29"/>
          <ac:picMkLst>
            <pc:docMk/>
            <pc:sldMk cId="185038464" sldId="258"/>
            <ac:picMk id="13" creationId="{87FCA140-D345-4DCB-AA70-0CA0C61D9E6B}"/>
          </ac:picMkLst>
        </pc:picChg>
      </pc:sldChg>
      <pc:sldChg chg="addSp delSp modSp mod">
        <pc:chgData name="Bertrand Pouleto" userId="8488cefa11e3b03d" providerId="LiveId" clId="{B8D28F4A-5D77-42E2-8F59-70D38CB240E2}" dt="2020-05-29T08:17:39.305" v="102"/>
        <pc:sldMkLst>
          <pc:docMk/>
          <pc:sldMk cId="2285198991" sldId="259"/>
        </pc:sldMkLst>
        <pc:spChg chg="mod">
          <ac:chgData name="Bertrand Pouleto" userId="8488cefa11e3b03d" providerId="LiveId" clId="{B8D28F4A-5D77-42E2-8F59-70D38CB240E2}" dt="2020-05-29T08:14:45.098" v="14"/>
          <ac:spMkLst>
            <pc:docMk/>
            <pc:sldMk cId="2285198991" sldId="259"/>
            <ac:spMk id="15" creationId="{5A56D9AA-1CAA-41C6-845A-A6F1DC886B04}"/>
          </ac:spMkLst>
        </pc:spChg>
        <pc:spChg chg="mod">
          <ac:chgData name="Bertrand Pouleto" userId="8488cefa11e3b03d" providerId="LiveId" clId="{B8D28F4A-5D77-42E2-8F59-70D38CB240E2}" dt="2020-05-29T08:17:39.305" v="102"/>
          <ac:spMkLst>
            <pc:docMk/>
            <pc:sldMk cId="2285198991" sldId="259"/>
            <ac:spMk id="18" creationId="{762661FF-BD13-46F3-B3E1-5F0DF0EF89B4}"/>
          </ac:spMkLst>
        </pc:spChg>
        <pc:grpChg chg="add del mod">
          <ac:chgData name="Bertrand Pouleto" userId="8488cefa11e3b03d" providerId="LiveId" clId="{B8D28F4A-5D77-42E2-8F59-70D38CB240E2}" dt="2020-05-29T08:17:33.470" v="101" actId="478"/>
          <ac:grpSpMkLst>
            <pc:docMk/>
            <pc:sldMk cId="2285198991" sldId="259"/>
            <ac:grpSpMk id="14" creationId="{6218B5ED-B9E9-4DEA-80F3-480D6F2DD08D}"/>
          </ac:grpSpMkLst>
        </pc:grpChg>
        <pc:grpChg chg="add mod">
          <ac:chgData name="Bertrand Pouleto" userId="8488cefa11e3b03d" providerId="LiveId" clId="{B8D28F4A-5D77-42E2-8F59-70D38CB240E2}" dt="2020-05-29T08:17:39.305" v="102"/>
          <ac:grpSpMkLst>
            <pc:docMk/>
            <pc:sldMk cId="2285198991" sldId="259"/>
            <ac:grpSpMk id="17" creationId="{6F6DD15E-F8AC-4279-A719-DB10069CB50E}"/>
          </ac:grpSpMkLst>
        </pc:grpChg>
        <pc:picChg chg="mod">
          <ac:chgData name="Bertrand Pouleto" userId="8488cefa11e3b03d" providerId="LiveId" clId="{B8D28F4A-5D77-42E2-8F59-70D38CB240E2}" dt="2020-05-29T08:14:45.098" v="14"/>
          <ac:picMkLst>
            <pc:docMk/>
            <pc:sldMk cId="2285198991" sldId="259"/>
            <ac:picMk id="16" creationId="{4C5A2E90-ADA2-4E28-8600-0301A43507CA}"/>
          </ac:picMkLst>
        </pc:picChg>
        <pc:picChg chg="mod">
          <ac:chgData name="Bertrand Pouleto" userId="8488cefa11e3b03d" providerId="LiveId" clId="{B8D28F4A-5D77-42E2-8F59-70D38CB240E2}" dt="2020-05-29T08:17:39.305" v="102"/>
          <ac:picMkLst>
            <pc:docMk/>
            <pc:sldMk cId="2285198991" sldId="259"/>
            <ac:picMk id="19" creationId="{843437C2-B7FF-4D8D-BDBC-F309DEF4BE03}"/>
          </ac:picMkLst>
        </pc:picChg>
      </pc:sldChg>
      <pc:sldChg chg="addSp modSp mod">
        <pc:chgData name="Bertrand Pouleto" userId="8488cefa11e3b03d" providerId="LiveId" clId="{B8D28F4A-5D77-42E2-8F59-70D38CB240E2}" dt="2020-05-29T08:15:55.741" v="70" actId="1076"/>
        <pc:sldMkLst>
          <pc:docMk/>
          <pc:sldMk cId="4118172961" sldId="260"/>
        </pc:sldMkLst>
        <pc:spChg chg="mod">
          <ac:chgData name="Bertrand Pouleto" userId="8488cefa11e3b03d" providerId="LiveId" clId="{B8D28F4A-5D77-42E2-8F59-70D38CB240E2}" dt="2020-05-29T08:15:49.739" v="69"/>
          <ac:spMkLst>
            <pc:docMk/>
            <pc:sldMk cId="4118172961" sldId="260"/>
            <ac:spMk id="26" creationId="{5C914E8B-0061-4D7F-8261-5CC0B3756905}"/>
          </ac:spMkLst>
        </pc:spChg>
        <pc:grpChg chg="add mod">
          <ac:chgData name="Bertrand Pouleto" userId="8488cefa11e3b03d" providerId="LiveId" clId="{B8D28F4A-5D77-42E2-8F59-70D38CB240E2}" dt="2020-05-29T08:15:55.741" v="70" actId="1076"/>
          <ac:grpSpMkLst>
            <pc:docMk/>
            <pc:sldMk cId="4118172961" sldId="260"/>
            <ac:grpSpMk id="24" creationId="{53C24C04-F0E3-4B4E-A81A-AF4D30D58334}"/>
          </ac:grpSpMkLst>
        </pc:grpChg>
        <pc:picChg chg="mod">
          <ac:chgData name="Bertrand Pouleto" userId="8488cefa11e3b03d" providerId="LiveId" clId="{B8D28F4A-5D77-42E2-8F59-70D38CB240E2}" dt="2020-05-29T08:15:49.739" v="69"/>
          <ac:picMkLst>
            <pc:docMk/>
            <pc:sldMk cId="4118172961" sldId="260"/>
            <ac:picMk id="28" creationId="{15B84768-154C-42B4-A033-9A5062BE6430}"/>
          </ac:picMkLst>
        </pc:picChg>
      </pc:sldChg>
      <pc:sldChg chg="addSp delSp modSp mod">
        <pc:chgData name="Bertrand Pouleto" userId="8488cefa11e3b03d" providerId="LiveId" clId="{B8D28F4A-5D77-42E2-8F59-70D38CB240E2}" dt="2020-05-29T08:17:15.266" v="97" actId="478"/>
        <pc:sldMkLst>
          <pc:docMk/>
          <pc:sldMk cId="43013321" sldId="261"/>
        </pc:sldMkLst>
        <pc:spChg chg="mod">
          <ac:chgData name="Bertrand Pouleto" userId="8488cefa11e3b03d" providerId="LiveId" clId="{B8D28F4A-5D77-42E2-8F59-70D38CB240E2}" dt="2020-05-29T08:14:24.579" v="8"/>
          <ac:spMkLst>
            <pc:docMk/>
            <pc:sldMk cId="43013321" sldId="261"/>
            <ac:spMk id="13" creationId="{E8B5F1E2-9508-4CA8-9B5C-1C427FAD4F96}"/>
          </ac:spMkLst>
        </pc:spChg>
        <pc:spChg chg="mod">
          <ac:chgData name="Bertrand Pouleto" userId="8488cefa11e3b03d" providerId="LiveId" clId="{B8D28F4A-5D77-42E2-8F59-70D38CB240E2}" dt="2020-05-29T08:15:15.056" v="31"/>
          <ac:spMkLst>
            <pc:docMk/>
            <pc:sldMk cId="43013321" sldId="261"/>
            <ac:spMk id="16" creationId="{C4F50EBF-D5EC-4ED1-ADBF-2D57FD6B63F7}"/>
          </ac:spMkLst>
        </pc:spChg>
        <pc:grpChg chg="add del mod">
          <ac:chgData name="Bertrand Pouleto" userId="8488cefa11e3b03d" providerId="LiveId" clId="{B8D28F4A-5D77-42E2-8F59-70D38CB240E2}" dt="2020-05-29T08:17:15.266" v="97" actId="478"/>
          <ac:grpSpMkLst>
            <pc:docMk/>
            <pc:sldMk cId="43013321" sldId="261"/>
            <ac:grpSpMk id="9" creationId="{C69E90FB-B651-4F0A-933F-5F4136931298}"/>
          </ac:grpSpMkLst>
        </pc:grpChg>
        <pc:grpChg chg="add mod">
          <ac:chgData name="Bertrand Pouleto" userId="8488cefa11e3b03d" providerId="LiveId" clId="{B8D28F4A-5D77-42E2-8F59-70D38CB240E2}" dt="2020-05-29T08:15:15.056" v="31"/>
          <ac:grpSpMkLst>
            <pc:docMk/>
            <pc:sldMk cId="43013321" sldId="261"/>
            <ac:grpSpMk id="15" creationId="{05B8A017-862A-4D26-BC35-F1C62E2760C1}"/>
          </ac:grpSpMkLst>
        </pc:grpChg>
        <pc:picChg chg="mod">
          <ac:chgData name="Bertrand Pouleto" userId="8488cefa11e3b03d" providerId="LiveId" clId="{B8D28F4A-5D77-42E2-8F59-70D38CB240E2}" dt="2020-05-29T08:14:24.579" v="8"/>
          <ac:picMkLst>
            <pc:docMk/>
            <pc:sldMk cId="43013321" sldId="261"/>
            <ac:picMk id="14" creationId="{41BC6A7A-82B7-4A94-A666-7B342E09486E}"/>
          </ac:picMkLst>
        </pc:picChg>
        <pc:picChg chg="mod">
          <ac:chgData name="Bertrand Pouleto" userId="8488cefa11e3b03d" providerId="LiveId" clId="{B8D28F4A-5D77-42E2-8F59-70D38CB240E2}" dt="2020-05-29T08:15:15.056" v="31"/>
          <ac:picMkLst>
            <pc:docMk/>
            <pc:sldMk cId="43013321" sldId="261"/>
            <ac:picMk id="17" creationId="{1D07AB73-D8E6-475D-A1BD-719ECD940F55}"/>
          </ac:picMkLst>
        </pc:picChg>
      </pc:sldChg>
      <pc:sldChg chg="addSp modSp mod">
        <pc:chgData name="Bertrand Pouleto" userId="8488cefa11e3b03d" providerId="LiveId" clId="{B8D28F4A-5D77-42E2-8F59-70D38CB240E2}" dt="2020-05-29T08:14:36.081" v="12" actId="6549"/>
        <pc:sldMkLst>
          <pc:docMk/>
          <pc:sldMk cId="2248781327" sldId="262"/>
        </pc:sldMkLst>
        <pc:spChg chg="mod">
          <ac:chgData name="Bertrand Pouleto" userId="8488cefa11e3b03d" providerId="LiveId" clId="{B8D28F4A-5D77-42E2-8F59-70D38CB240E2}" dt="2020-05-29T08:14:36.081" v="12" actId="6549"/>
          <ac:spMkLst>
            <pc:docMk/>
            <pc:sldMk cId="2248781327" sldId="262"/>
            <ac:spMk id="4" creationId="{D1AD0A2D-A400-4103-A3DC-5EEF4692AA29}"/>
          </ac:spMkLst>
        </pc:spChg>
        <pc:spChg chg="mod">
          <ac:chgData name="Bertrand Pouleto" userId="8488cefa11e3b03d" providerId="LiveId" clId="{B8D28F4A-5D77-42E2-8F59-70D38CB240E2}" dt="2020-05-29T08:14:30.816" v="11"/>
          <ac:spMkLst>
            <pc:docMk/>
            <pc:sldMk cId="2248781327" sldId="262"/>
            <ac:spMk id="13" creationId="{86E28C7E-6DD7-49F1-95FB-198F594CF848}"/>
          </ac:spMkLst>
        </pc:spChg>
        <pc:grpChg chg="add mod">
          <ac:chgData name="Bertrand Pouleto" userId="8488cefa11e3b03d" providerId="LiveId" clId="{B8D28F4A-5D77-42E2-8F59-70D38CB240E2}" dt="2020-05-29T08:14:30.816" v="11"/>
          <ac:grpSpMkLst>
            <pc:docMk/>
            <pc:sldMk cId="2248781327" sldId="262"/>
            <ac:grpSpMk id="12" creationId="{5A7D6C93-EED2-4662-A950-F84E8E0DD5B7}"/>
          </ac:grpSpMkLst>
        </pc:grpChg>
        <pc:picChg chg="mod">
          <ac:chgData name="Bertrand Pouleto" userId="8488cefa11e3b03d" providerId="LiveId" clId="{B8D28F4A-5D77-42E2-8F59-70D38CB240E2}" dt="2020-05-29T08:14:30.816" v="11"/>
          <ac:picMkLst>
            <pc:docMk/>
            <pc:sldMk cId="2248781327" sldId="262"/>
            <ac:picMk id="14" creationId="{3F65DC82-05FE-4AB1-95BD-17309B0C3D59}"/>
          </ac:picMkLst>
        </pc:picChg>
      </pc:sldChg>
      <pc:sldChg chg="addSp modSp mod">
        <pc:chgData name="Bertrand Pouleto" userId="8488cefa11e3b03d" providerId="LiveId" clId="{B8D28F4A-5D77-42E2-8F59-70D38CB240E2}" dt="2020-05-29T08:19:13.040" v="106" actId="20577"/>
        <pc:sldMkLst>
          <pc:docMk/>
          <pc:sldMk cId="2937790546" sldId="263"/>
        </pc:sldMkLst>
        <pc:spChg chg="mod">
          <ac:chgData name="Bertrand Pouleto" userId="8488cefa11e3b03d" providerId="LiveId" clId="{B8D28F4A-5D77-42E2-8F59-70D38CB240E2}" dt="2020-05-29T08:19:13.040" v="106" actId="20577"/>
          <ac:spMkLst>
            <pc:docMk/>
            <pc:sldMk cId="2937790546" sldId="263"/>
            <ac:spMk id="13" creationId="{73125396-AB82-44BA-8ECA-3FE661949E1E}"/>
          </ac:spMkLst>
        </pc:spChg>
        <pc:spChg chg="mod">
          <ac:chgData name="Bertrand Pouleto" userId="8488cefa11e3b03d" providerId="LiveId" clId="{B8D28F4A-5D77-42E2-8F59-70D38CB240E2}" dt="2020-05-29T08:14:53.525" v="17"/>
          <ac:spMkLst>
            <pc:docMk/>
            <pc:sldMk cId="2937790546" sldId="263"/>
            <ac:spMk id="20" creationId="{A09F71AD-0DD8-4B4B-9876-571F117B6CED}"/>
          </ac:spMkLst>
        </pc:spChg>
        <pc:grpChg chg="add mod">
          <ac:chgData name="Bertrand Pouleto" userId="8488cefa11e3b03d" providerId="LiveId" clId="{B8D28F4A-5D77-42E2-8F59-70D38CB240E2}" dt="2020-05-29T08:15:02.899" v="28" actId="1036"/>
          <ac:grpSpMkLst>
            <pc:docMk/>
            <pc:sldMk cId="2937790546" sldId="263"/>
            <ac:grpSpMk id="19" creationId="{AC34B040-C4AF-40E2-B45C-27C56F6BB1DF}"/>
          </ac:grpSpMkLst>
        </pc:grpChg>
        <pc:picChg chg="mod">
          <ac:chgData name="Bertrand Pouleto" userId="8488cefa11e3b03d" providerId="LiveId" clId="{B8D28F4A-5D77-42E2-8F59-70D38CB240E2}" dt="2020-05-29T08:14:53.525" v="17"/>
          <ac:picMkLst>
            <pc:docMk/>
            <pc:sldMk cId="2937790546" sldId="263"/>
            <ac:picMk id="21" creationId="{A854DCE8-1204-480B-BEF7-A61C5299D3DC}"/>
          </ac:picMkLst>
        </pc:picChg>
      </pc:sldChg>
      <pc:sldChg chg="addSp modSp mod">
        <pc:chgData name="Bertrand Pouleto" userId="8488cefa11e3b03d" providerId="LiveId" clId="{B8D28F4A-5D77-42E2-8F59-70D38CB240E2}" dt="2020-05-29T08:16:11.940" v="74" actId="1076"/>
        <pc:sldMkLst>
          <pc:docMk/>
          <pc:sldMk cId="3584220927" sldId="264"/>
        </pc:sldMkLst>
        <pc:spChg chg="mod">
          <ac:chgData name="Bertrand Pouleto" userId="8488cefa11e3b03d" providerId="LiveId" clId="{B8D28F4A-5D77-42E2-8F59-70D38CB240E2}" dt="2020-05-29T08:16:01.384" v="72"/>
          <ac:spMkLst>
            <pc:docMk/>
            <pc:sldMk cId="3584220927" sldId="264"/>
            <ac:spMk id="10" creationId="{7064AA66-FCE8-4186-BDA1-8D2BADA7904A}"/>
          </ac:spMkLst>
        </pc:spChg>
        <pc:grpChg chg="add mod">
          <ac:chgData name="Bertrand Pouleto" userId="8488cefa11e3b03d" providerId="LiveId" clId="{B8D28F4A-5D77-42E2-8F59-70D38CB240E2}" dt="2020-05-29T08:16:11.940" v="74" actId="1076"/>
          <ac:grpSpMkLst>
            <pc:docMk/>
            <pc:sldMk cId="3584220927" sldId="264"/>
            <ac:grpSpMk id="9" creationId="{E8C96CD3-2575-42D7-AA89-0755FA49C5A0}"/>
          </ac:grpSpMkLst>
        </pc:grpChg>
        <pc:picChg chg="mod">
          <ac:chgData name="Bertrand Pouleto" userId="8488cefa11e3b03d" providerId="LiveId" clId="{B8D28F4A-5D77-42E2-8F59-70D38CB240E2}" dt="2020-05-29T08:16:01.384" v="72"/>
          <ac:picMkLst>
            <pc:docMk/>
            <pc:sldMk cId="3584220927" sldId="264"/>
            <ac:picMk id="11" creationId="{FC586E27-D543-44E4-9384-D0EDE00913B9}"/>
          </ac:picMkLst>
        </pc:picChg>
      </pc:sldChg>
      <pc:sldChg chg="addSp modSp">
        <pc:chgData name="Bertrand Pouleto" userId="8488cefa11e3b03d" providerId="LiveId" clId="{B8D28F4A-5D77-42E2-8F59-70D38CB240E2}" dt="2020-05-29T08:15:12.796" v="30"/>
        <pc:sldMkLst>
          <pc:docMk/>
          <pc:sldMk cId="2262194884" sldId="265"/>
        </pc:sldMkLst>
        <pc:spChg chg="mod">
          <ac:chgData name="Bertrand Pouleto" userId="8488cefa11e3b03d" providerId="LiveId" clId="{B8D28F4A-5D77-42E2-8F59-70D38CB240E2}" dt="2020-05-29T08:14:23.164" v="7"/>
          <ac:spMkLst>
            <pc:docMk/>
            <pc:sldMk cId="2262194884" sldId="265"/>
            <ac:spMk id="13" creationId="{30B4FEFC-E0D0-447B-BC44-6F5FD24CD199}"/>
          </ac:spMkLst>
        </pc:spChg>
        <pc:spChg chg="mod">
          <ac:chgData name="Bertrand Pouleto" userId="8488cefa11e3b03d" providerId="LiveId" clId="{B8D28F4A-5D77-42E2-8F59-70D38CB240E2}" dt="2020-05-29T08:15:12.796" v="30"/>
          <ac:spMkLst>
            <pc:docMk/>
            <pc:sldMk cId="2262194884" sldId="265"/>
            <ac:spMk id="16" creationId="{54BEB5C9-6862-4B38-BEAF-7731040D055F}"/>
          </ac:spMkLst>
        </pc:spChg>
        <pc:grpChg chg="add mod">
          <ac:chgData name="Bertrand Pouleto" userId="8488cefa11e3b03d" providerId="LiveId" clId="{B8D28F4A-5D77-42E2-8F59-70D38CB240E2}" dt="2020-05-29T08:14:23.164" v="7"/>
          <ac:grpSpMkLst>
            <pc:docMk/>
            <pc:sldMk cId="2262194884" sldId="265"/>
            <ac:grpSpMk id="12" creationId="{0B8BD3C7-C729-4EAD-986A-C392A3E9B4CE}"/>
          </ac:grpSpMkLst>
        </pc:grpChg>
        <pc:grpChg chg="add mod">
          <ac:chgData name="Bertrand Pouleto" userId="8488cefa11e3b03d" providerId="LiveId" clId="{B8D28F4A-5D77-42E2-8F59-70D38CB240E2}" dt="2020-05-29T08:15:12.796" v="30"/>
          <ac:grpSpMkLst>
            <pc:docMk/>
            <pc:sldMk cId="2262194884" sldId="265"/>
            <ac:grpSpMk id="15" creationId="{C1A36913-503A-4854-8346-ED22D741A1DD}"/>
          </ac:grpSpMkLst>
        </pc:grpChg>
        <pc:picChg chg="mod">
          <ac:chgData name="Bertrand Pouleto" userId="8488cefa11e3b03d" providerId="LiveId" clId="{B8D28F4A-5D77-42E2-8F59-70D38CB240E2}" dt="2020-05-29T08:14:23.164" v="7"/>
          <ac:picMkLst>
            <pc:docMk/>
            <pc:sldMk cId="2262194884" sldId="265"/>
            <ac:picMk id="14" creationId="{E0CBEF8B-78B1-48DD-AFC4-ED37AAD265E1}"/>
          </ac:picMkLst>
        </pc:picChg>
        <pc:picChg chg="mod">
          <ac:chgData name="Bertrand Pouleto" userId="8488cefa11e3b03d" providerId="LiveId" clId="{B8D28F4A-5D77-42E2-8F59-70D38CB240E2}" dt="2020-05-29T08:15:12.796" v="30"/>
          <ac:picMkLst>
            <pc:docMk/>
            <pc:sldMk cId="2262194884" sldId="265"/>
            <ac:picMk id="17" creationId="{FBEB7E34-58E6-4353-8BF6-3F16E07CF60A}"/>
          </ac:picMkLst>
        </pc:picChg>
      </pc:sldChg>
      <pc:sldChg chg="addSp delSp modSp mod">
        <pc:chgData name="Bertrand Pouleto" userId="8488cefa11e3b03d" providerId="LiveId" clId="{B8D28F4A-5D77-42E2-8F59-70D38CB240E2}" dt="2020-05-29T08:17:22.043" v="99" actId="478"/>
        <pc:sldMkLst>
          <pc:docMk/>
          <pc:sldMk cId="648364664" sldId="266"/>
        </pc:sldMkLst>
        <pc:spChg chg="mod">
          <ac:chgData name="Bertrand Pouleto" userId="8488cefa11e3b03d" providerId="LiveId" clId="{B8D28F4A-5D77-42E2-8F59-70D38CB240E2}" dt="2020-05-29T08:14:28.139" v="10"/>
          <ac:spMkLst>
            <pc:docMk/>
            <pc:sldMk cId="648364664" sldId="266"/>
            <ac:spMk id="13" creationId="{FB22FF29-4AAA-436A-84F5-67B751E57C05}"/>
          </ac:spMkLst>
        </pc:spChg>
        <pc:spChg chg="mod">
          <ac:chgData name="Bertrand Pouleto" userId="8488cefa11e3b03d" providerId="LiveId" clId="{B8D28F4A-5D77-42E2-8F59-70D38CB240E2}" dt="2020-05-29T08:15:39.082" v="67"/>
          <ac:spMkLst>
            <pc:docMk/>
            <pc:sldMk cId="648364664" sldId="266"/>
            <ac:spMk id="16" creationId="{A6010A3F-A855-4A30-B36F-6438A7EB5CD5}"/>
          </ac:spMkLst>
        </pc:spChg>
        <pc:grpChg chg="add del mod">
          <ac:chgData name="Bertrand Pouleto" userId="8488cefa11e3b03d" providerId="LiveId" clId="{B8D28F4A-5D77-42E2-8F59-70D38CB240E2}" dt="2020-05-29T08:17:22.043" v="99" actId="478"/>
          <ac:grpSpMkLst>
            <pc:docMk/>
            <pc:sldMk cId="648364664" sldId="266"/>
            <ac:grpSpMk id="12" creationId="{CF82293E-EA5A-4D2C-88D6-4A84A99811B3}"/>
          </ac:grpSpMkLst>
        </pc:grpChg>
        <pc:grpChg chg="add mod">
          <ac:chgData name="Bertrand Pouleto" userId="8488cefa11e3b03d" providerId="LiveId" clId="{B8D28F4A-5D77-42E2-8F59-70D38CB240E2}" dt="2020-05-29T08:15:39.082" v="67"/>
          <ac:grpSpMkLst>
            <pc:docMk/>
            <pc:sldMk cId="648364664" sldId="266"/>
            <ac:grpSpMk id="15" creationId="{A612622D-7C12-486A-B75A-DEF26A9933DC}"/>
          </ac:grpSpMkLst>
        </pc:grpChg>
        <pc:picChg chg="mod">
          <ac:chgData name="Bertrand Pouleto" userId="8488cefa11e3b03d" providerId="LiveId" clId="{B8D28F4A-5D77-42E2-8F59-70D38CB240E2}" dt="2020-05-29T08:14:28.139" v="10"/>
          <ac:picMkLst>
            <pc:docMk/>
            <pc:sldMk cId="648364664" sldId="266"/>
            <ac:picMk id="14" creationId="{226E0113-320D-40B4-9BE9-CECC160585B7}"/>
          </ac:picMkLst>
        </pc:picChg>
        <pc:picChg chg="mod">
          <ac:chgData name="Bertrand Pouleto" userId="8488cefa11e3b03d" providerId="LiveId" clId="{B8D28F4A-5D77-42E2-8F59-70D38CB240E2}" dt="2020-05-29T08:15:39.082" v="67"/>
          <ac:picMkLst>
            <pc:docMk/>
            <pc:sldMk cId="648364664" sldId="266"/>
            <ac:picMk id="17" creationId="{905DEC1C-07E8-419B-A571-1AFF1D777C42}"/>
          </ac:picMkLst>
        </pc:picChg>
      </pc:sldChg>
      <pc:sldChg chg="addSp delSp modSp mod">
        <pc:chgData name="Bertrand Pouleto" userId="8488cefa11e3b03d" providerId="LiveId" clId="{B8D28F4A-5D77-42E2-8F59-70D38CB240E2}" dt="2020-05-29T08:17:46.011" v="103" actId="478"/>
        <pc:sldMkLst>
          <pc:docMk/>
          <pc:sldMk cId="1108297979" sldId="267"/>
        </pc:sldMkLst>
        <pc:spChg chg="mod">
          <ac:chgData name="Bertrand Pouleto" userId="8488cefa11e3b03d" providerId="LiveId" clId="{B8D28F4A-5D77-42E2-8F59-70D38CB240E2}" dt="2020-05-29T08:14:46.603" v="15"/>
          <ac:spMkLst>
            <pc:docMk/>
            <pc:sldMk cId="1108297979" sldId="267"/>
            <ac:spMk id="13" creationId="{596B8501-8EDD-4696-9A1F-F669331DD588}"/>
          </ac:spMkLst>
        </pc:spChg>
        <pc:spChg chg="mod">
          <ac:chgData name="Bertrand Pouleto" userId="8488cefa11e3b03d" providerId="LiveId" clId="{B8D28F4A-5D77-42E2-8F59-70D38CB240E2}" dt="2020-05-29T08:15:58.513" v="71"/>
          <ac:spMkLst>
            <pc:docMk/>
            <pc:sldMk cId="1108297979" sldId="267"/>
            <ac:spMk id="16" creationId="{BBC83B2B-787D-43AA-960E-1E932166686D}"/>
          </ac:spMkLst>
        </pc:spChg>
        <pc:grpChg chg="add del mod">
          <ac:chgData name="Bertrand Pouleto" userId="8488cefa11e3b03d" providerId="LiveId" clId="{B8D28F4A-5D77-42E2-8F59-70D38CB240E2}" dt="2020-05-29T08:17:46.011" v="103" actId="478"/>
          <ac:grpSpMkLst>
            <pc:docMk/>
            <pc:sldMk cId="1108297979" sldId="267"/>
            <ac:grpSpMk id="12" creationId="{597B409B-74FB-437F-A92B-C693FAA05995}"/>
          </ac:grpSpMkLst>
        </pc:grpChg>
        <pc:grpChg chg="add mod">
          <ac:chgData name="Bertrand Pouleto" userId="8488cefa11e3b03d" providerId="LiveId" clId="{B8D28F4A-5D77-42E2-8F59-70D38CB240E2}" dt="2020-05-29T08:15:58.513" v="71"/>
          <ac:grpSpMkLst>
            <pc:docMk/>
            <pc:sldMk cId="1108297979" sldId="267"/>
            <ac:grpSpMk id="15" creationId="{CD942A38-C04A-43D9-8066-EA1EF1D51FCB}"/>
          </ac:grpSpMkLst>
        </pc:grpChg>
        <pc:picChg chg="mod">
          <ac:chgData name="Bertrand Pouleto" userId="8488cefa11e3b03d" providerId="LiveId" clId="{B8D28F4A-5D77-42E2-8F59-70D38CB240E2}" dt="2020-05-29T08:14:46.603" v="15"/>
          <ac:picMkLst>
            <pc:docMk/>
            <pc:sldMk cId="1108297979" sldId="267"/>
            <ac:picMk id="14" creationId="{E2E61DB6-D40F-4B1A-9DD6-C3AFE1E8260A}"/>
          </ac:picMkLst>
        </pc:picChg>
        <pc:picChg chg="mod">
          <ac:chgData name="Bertrand Pouleto" userId="8488cefa11e3b03d" providerId="LiveId" clId="{B8D28F4A-5D77-42E2-8F59-70D38CB240E2}" dt="2020-05-29T08:15:58.513" v="71"/>
          <ac:picMkLst>
            <pc:docMk/>
            <pc:sldMk cId="1108297979" sldId="267"/>
            <ac:picMk id="17" creationId="{426FE9E9-6D51-4083-91DF-92224C7F0F27}"/>
          </ac:picMkLst>
        </pc:picChg>
      </pc:sldChg>
      <pc:sldChg chg="addSp delSp modSp mod">
        <pc:chgData name="Bertrand Pouleto" userId="8488cefa11e3b03d" providerId="LiveId" clId="{B8D28F4A-5D77-42E2-8F59-70D38CB240E2}" dt="2020-05-29T08:17:26.378" v="100" actId="478"/>
        <pc:sldMkLst>
          <pc:docMk/>
          <pc:sldMk cId="3403214670" sldId="268"/>
        </pc:sldMkLst>
        <pc:spChg chg="mod">
          <ac:chgData name="Bertrand Pouleto" userId="8488cefa11e3b03d" providerId="LiveId" clId="{B8D28F4A-5D77-42E2-8F59-70D38CB240E2}" dt="2020-05-29T08:14:43.523" v="13"/>
          <ac:spMkLst>
            <pc:docMk/>
            <pc:sldMk cId="3403214670" sldId="268"/>
            <ac:spMk id="13" creationId="{5D8A5402-DA25-49DD-BF2C-48B45B4A1B79}"/>
          </ac:spMkLst>
        </pc:spChg>
        <pc:spChg chg="mod">
          <ac:chgData name="Bertrand Pouleto" userId="8488cefa11e3b03d" providerId="LiveId" clId="{B8D28F4A-5D77-42E2-8F59-70D38CB240E2}" dt="2020-05-29T08:15:44.355" v="68"/>
          <ac:spMkLst>
            <pc:docMk/>
            <pc:sldMk cId="3403214670" sldId="268"/>
            <ac:spMk id="16" creationId="{3AE2AEC0-AFD1-42CA-BFE5-59CEF8FA35D0}"/>
          </ac:spMkLst>
        </pc:spChg>
        <pc:grpChg chg="add del mod">
          <ac:chgData name="Bertrand Pouleto" userId="8488cefa11e3b03d" providerId="LiveId" clId="{B8D28F4A-5D77-42E2-8F59-70D38CB240E2}" dt="2020-05-29T08:17:26.378" v="100" actId="478"/>
          <ac:grpSpMkLst>
            <pc:docMk/>
            <pc:sldMk cId="3403214670" sldId="268"/>
            <ac:grpSpMk id="12" creationId="{FAF29349-CE55-4988-97C4-7E530724718F}"/>
          </ac:grpSpMkLst>
        </pc:grpChg>
        <pc:grpChg chg="add mod">
          <ac:chgData name="Bertrand Pouleto" userId="8488cefa11e3b03d" providerId="LiveId" clId="{B8D28F4A-5D77-42E2-8F59-70D38CB240E2}" dt="2020-05-29T08:15:44.355" v="68"/>
          <ac:grpSpMkLst>
            <pc:docMk/>
            <pc:sldMk cId="3403214670" sldId="268"/>
            <ac:grpSpMk id="15" creationId="{0515379E-616D-4C4C-866B-5E6CA74F272C}"/>
          </ac:grpSpMkLst>
        </pc:grpChg>
        <pc:picChg chg="mod">
          <ac:chgData name="Bertrand Pouleto" userId="8488cefa11e3b03d" providerId="LiveId" clId="{B8D28F4A-5D77-42E2-8F59-70D38CB240E2}" dt="2020-05-29T08:14:43.523" v="13"/>
          <ac:picMkLst>
            <pc:docMk/>
            <pc:sldMk cId="3403214670" sldId="268"/>
            <ac:picMk id="14" creationId="{DD5A8E96-B78B-47BA-BDD0-5BB4065477AA}"/>
          </ac:picMkLst>
        </pc:picChg>
        <pc:picChg chg="mod">
          <ac:chgData name="Bertrand Pouleto" userId="8488cefa11e3b03d" providerId="LiveId" clId="{B8D28F4A-5D77-42E2-8F59-70D38CB240E2}" dt="2020-05-29T08:15:44.355" v="68"/>
          <ac:picMkLst>
            <pc:docMk/>
            <pc:sldMk cId="3403214670" sldId="268"/>
            <ac:picMk id="17" creationId="{365E4D94-4942-4976-A549-62F83572C09C}"/>
          </ac:picMkLst>
        </pc:picChg>
      </pc:sldChg>
      <pc:sldChg chg="addSp delSp modSp mod">
        <pc:chgData name="Bertrand Pouleto" userId="8488cefa11e3b03d" providerId="LiveId" clId="{B8D28F4A-5D77-42E2-8F59-70D38CB240E2}" dt="2020-05-29T08:17:56.536" v="105"/>
        <pc:sldMkLst>
          <pc:docMk/>
          <pc:sldMk cId="1973199410" sldId="269"/>
        </pc:sldMkLst>
        <pc:spChg chg="mod">
          <ac:chgData name="Bertrand Pouleto" userId="8488cefa11e3b03d" providerId="LiveId" clId="{B8D28F4A-5D77-42E2-8F59-70D38CB240E2}" dt="2020-05-29T08:14:49.501" v="16"/>
          <ac:spMkLst>
            <pc:docMk/>
            <pc:sldMk cId="1973199410" sldId="269"/>
            <ac:spMk id="22" creationId="{35214E31-8F95-4BB6-B4ED-D011CACDE4DB}"/>
          </ac:spMkLst>
        </pc:spChg>
        <pc:spChg chg="mod">
          <ac:chgData name="Bertrand Pouleto" userId="8488cefa11e3b03d" providerId="LiveId" clId="{B8D28F4A-5D77-42E2-8F59-70D38CB240E2}" dt="2020-05-29T08:17:56.536" v="105"/>
          <ac:spMkLst>
            <pc:docMk/>
            <pc:sldMk cId="1973199410" sldId="269"/>
            <ac:spMk id="29" creationId="{86855307-0C25-4D11-9E72-2FD9E23ECB8D}"/>
          </ac:spMkLst>
        </pc:spChg>
        <pc:grpChg chg="add del mod">
          <ac:chgData name="Bertrand Pouleto" userId="8488cefa11e3b03d" providerId="LiveId" clId="{B8D28F4A-5D77-42E2-8F59-70D38CB240E2}" dt="2020-05-29T08:17:51.470" v="104" actId="478"/>
          <ac:grpSpMkLst>
            <pc:docMk/>
            <pc:sldMk cId="1973199410" sldId="269"/>
            <ac:grpSpMk id="21" creationId="{3E746521-E1B9-4229-BC30-2C92995ADAAC}"/>
          </ac:grpSpMkLst>
        </pc:grpChg>
        <pc:grpChg chg="add mod">
          <ac:chgData name="Bertrand Pouleto" userId="8488cefa11e3b03d" providerId="LiveId" clId="{B8D28F4A-5D77-42E2-8F59-70D38CB240E2}" dt="2020-05-29T08:17:56.536" v="105"/>
          <ac:grpSpMkLst>
            <pc:docMk/>
            <pc:sldMk cId="1973199410" sldId="269"/>
            <ac:grpSpMk id="28" creationId="{D49B91D2-EF13-42E3-BFA1-3165437AAF92}"/>
          </ac:grpSpMkLst>
        </pc:grpChg>
        <pc:picChg chg="mod">
          <ac:chgData name="Bertrand Pouleto" userId="8488cefa11e3b03d" providerId="LiveId" clId="{B8D28F4A-5D77-42E2-8F59-70D38CB240E2}" dt="2020-05-29T08:14:49.501" v="16"/>
          <ac:picMkLst>
            <pc:docMk/>
            <pc:sldMk cId="1973199410" sldId="269"/>
            <ac:picMk id="24" creationId="{F1B612B1-8EA4-41ED-87D0-62CC72CEF84F}"/>
          </ac:picMkLst>
        </pc:picChg>
        <pc:picChg chg="mod">
          <ac:chgData name="Bertrand Pouleto" userId="8488cefa11e3b03d" providerId="LiveId" clId="{B8D28F4A-5D77-42E2-8F59-70D38CB240E2}" dt="2020-05-29T08:17:56.536" v="105"/>
          <ac:picMkLst>
            <pc:docMk/>
            <pc:sldMk cId="1973199410" sldId="269"/>
            <ac:picMk id="30" creationId="{374A322D-A37A-4A23-A3F7-BB2368AA8D0D}"/>
          </ac:picMkLst>
        </pc:picChg>
      </pc:sldChg>
      <pc:sldChg chg="addSp modSp">
        <pc:chgData name="Bertrand Pouleto" userId="8488cefa11e3b03d" providerId="LiveId" clId="{B8D28F4A-5D77-42E2-8F59-70D38CB240E2}" dt="2020-05-29T08:16:14.243" v="75"/>
        <pc:sldMkLst>
          <pc:docMk/>
          <pc:sldMk cId="2996935987" sldId="270"/>
        </pc:sldMkLst>
        <pc:spChg chg="mod">
          <ac:chgData name="Bertrand Pouleto" userId="8488cefa11e3b03d" providerId="LiveId" clId="{B8D28F4A-5D77-42E2-8F59-70D38CB240E2}" dt="2020-05-29T08:16:14.243" v="75"/>
          <ac:spMkLst>
            <pc:docMk/>
            <pc:sldMk cId="2996935987" sldId="270"/>
            <ac:spMk id="13" creationId="{06372A26-FD6E-4FC4-9E17-1003238D1358}"/>
          </ac:spMkLst>
        </pc:spChg>
        <pc:grpChg chg="add mod">
          <ac:chgData name="Bertrand Pouleto" userId="8488cefa11e3b03d" providerId="LiveId" clId="{B8D28F4A-5D77-42E2-8F59-70D38CB240E2}" dt="2020-05-29T08:16:14.243" v="75"/>
          <ac:grpSpMkLst>
            <pc:docMk/>
            <pc:sldMk cId="2996935987" sldId="270"/>
            <ac:grpSpMk id="12" creationId="{F38CB3AF-440E-45BC-BF68-DAF7760D6BEF}"/>
          </ac:grpSpMkLst>
        </pc:grpChg>
        <pc:picChg chg="mod">
          <ac:chgData name="Bertrand Pouleto" userId="8488cefa11e3b03d" providerId="LiveId" clId="{B8D28F4A-5D77-42E2-8F59-70D38CB240E2}" dt="2020-05-29T08:16:14.243" v="75"/>
          <ac:picMkLst>
            <pc:docMk/>
            <pc:sldMk cId="2996935987" sldId="270"/>
            <ac:picMk id="14" creationId="{F17730C9-3E9B-4962-B7D2-B1E8415273DA}"/>
          </ac:picMkLst>
        </pc:picChg>
      </pc:sldChg>
      <pc:sldChg chg="addSp modSp mod">
        <pc:chgData name="Bertrand Pouleto" userId="8488cefa11e3b03d" providerId="LiveId" clId="{B8D28F4A-5D77-42E2-8F59-70D38CB240E2}" dt="2020-05-29T08:16:31.659" v="84" actId="1036"/>
        <pc:sldMkLst>
          <pc:docMk/>
          <pc:sldMk cId="2867242003" sldId="272"/>
        </pc:sldMkLst>
        <pc:spChg chg="mod">
          <ac:chgData name="Bertrand Pouleto" userId="8488cefa11e3b03d" providerId="LiveId" clId="{B8D28F4A-5D77-42E2-8F59-70D38CB240E2}" dt="2020-05-29T08:16:20.244" v="76"/>
          <ac:spMkLst>
            <pc:docMk/>
            <pc:sldMk cId="2867242003" sldId="272"/>
            <ac:spMk id="12" creationId="{1FFFC41E-3904-4D88-AC6B-FAC39B2885F9}"/>
          </ac:spMkLst>
        </pc:spChg>
        <pc:grpChg chg="add mod">
          <ac:chgData name="Bertrand Pouleto" userId="8488cefa11e3b03d" providerId="LiveId" clId="{B8D28F4A-5D77-42E2-8F59-70D38CB240E2}" dt="2020-05-29T08:16:31.659" v="84" actId="1036"/>
          <ac:grpSpMkLst>
            <pc:docMk/>
            <pc:sldMk cId="2867242003" sldId="272"/>
            <ac:grpSpMk id="11" creationId="{746ABF61-C070-4137-99A2-731EFB855EF4}"/>
          </ac:grpSpMkLst>
        </pc:grpChg>
        <pc:picChg chg="mod">
          <ac:chgData name="Bertrand Pouleto" userId="8488cefa11e3b03d" providerId="LiveId" clId="{B8D28F4A-5D77-42E2-8F59-70D38CB240E2}" dt="2020-05-29T08:16:20.244" v="76"/>
          <ac:picMkLst>
            <pc:docMk/>
            <pc:sldMk cId="2867242003" sldId="272"/>
            <ac:picMk id="13" creationId="{85196B92-EE78-4B73-BA4E-56ED24CD3D27}"/>
          </ac:picMkLst>
        </pc:picChg>
      </pc:sldChg>
      <pc:sldChg chg="addSp modSp mod">
        <pc:chgData name="Bertrand Pouleto" userId="8488cefa11e3b03d" providerId="LiveId" clId="{B8D28F4A-5D77-42E2-8F59-70D38CB240E2}" dt="2020-05-29T08:16:45.692" v="87" actId="207"/>
        <pc:sldMkLst>
          <pc:docMk/>
          <pc:sldMk cId="4165908444" sldId="273"/>
        </pc:sldMkLst>
        <pc:spChg chg="mod">
          <ac:chgData name="Bertrand Pouleto" userId="8488cefa11e3b03d" providerId="LiveId" clId="{B8D28F4A-5D77-42E2-8F59-70D38CB240E2}" dt="2020-05-29T08:16:33.816" v="85"/>
          <ac:spMkLst>
            <pc:docMk/>
            <pc:sldMk cId="4165908444" sldId="273"/>
            <ac:spMk id="17" creationId="{910B32BF-E701-4495-9B92-3C85830F0021}"/>
          </ac:spMkLst>
        </pc:spChg>
        <pc:grpChg chg="add mod">
          <ac:chgData name="Bertrand Pouleto" userId="8488cefa11e3b03d" providerId="LiveId" clId="{B8D28F4A-5D77-42E2-8F59-70D38CB240E2}" dt="2020-05-29T08:16:45.692" v="87" actId="207"/>
          <ac:grpSpMkLst>
            <pc:docMk/>
            <pc:sldMk cId="4165908444" sldId="273"/>
            <ac:grpSpMk id="16" creationId="{626041BF-0F5F-43BD-8CD6-133DDCE08CDE}"/>
          </ac:grpSpMkLst>
        </pc:grpChg>
        <pc:picChg chg="mod">
          <ac:chgData name="Bertrand Pouleto" userId="8488cefa11e3b03d" providerId="LiveId" clId="{B8D28F4A-5D77-42E2-8F59-70D38CB240E2}" dt="2020-05-29T08:16:33.816" v="85"/>
          <ac:picMkLst>
            <pc:docMk/>
            <pc:sldMk cId="4165908444" sldId="273"/>
            <ac:picMk id="18" creationId="{515691FB-0B7B-4BF8-AFBC-767C81CB77EE}"/>
          </ac:picMkLst>
        </pc:picChg>
      </pc:sldChg>
      <pc:sldChg chg="addSp modSp">
        <pc:chgData name="Bertrand Pouleto" userId="8488cefa11e3b03d" providerId="LiveId" clId="{B8D28F4A-5D77-42E2-8F59-70D38CB240E2}" dt="2020-05-29T08:16:51.515" v="89"/>
        <pc:sldMkLst>
          <pc:docMk/>
          <pc:sldMk cId="2089423288" sldId="274"/>
        </pc:sldMkLst>
        <pc:spChg chg="mod">
          <ac:chgData name="Bertrand Pouleto" userId="8488cefa11e3b03d" providerId="LiveId" clId="{B8D28F4A-5D77-42E2-8F59-70D38CB240E2}" dt="2020-05-29T08:16:51.515" v="89"/>
          <ac:spMkLst>
            <pc:docMk/>
            <pc:sldMk cId="2089423288" sldId="274"/>
            <ac:spMk id="13" creationId="{802C45EE-4509-4F09-A5B1-50811996FB8A}"/>
          </ac:spMkLst>
        </pc:spChg>
        <pc:grpChg chg="add mod">
          <ac:chgData name="Bertrand Pouleto" userId="8488cefa11e3b03d" providerId="LiveId" clId="{B8D28F4A-5D77-42E2-8F59-70D38CB240E2}" dt="2020-05-29T08:16:51.515" v="89"/>
          <ac:grpSpMkLst>
            <pc:docMk/>
            <pc:sldMk cId="2089423288" sldId="274"/>
            <ac:grpSpMk id="12" creationId="{DA323308-F10D-4FC8-AEBB-3DB289FEAEA9}"/>
          </ac:grpSpMkLst>
        </pc:grpChg>
        <pc:picChg chg="mod">
          <ac:chgData name="Bertrand Pouleto" userId="8488cefa11e3b03d" providerId="LiveId" clId="{B8D28F4A-5D77-42E2-8F59-70D38CB240E2}" dt="2020-05-29T08:16:51.515" v="89"/>
          <ac:picMkLst>
            <pc:docMk/>
            <pc:sldMk cId="2089423288" sldId="274"/>
            <ac:picMk id="14" creationId="{9198E2AA-6419-42B0-9FC0-602284CD15BF}"/>
          </ac:picMkLst>
        </pc:picChg>
      </pc:sldChg>
      <pc:sldChg chg="addSp modSp">
        <pc:chgData name="Bertrand Pouleto" userId="8488cefa11e3b03d" providerId="LiveId" clId="{B8D28F4A-5D77-42E2-8F59-70D38CB240E2}" dt="2020-05-29T08:16:53.404" v="90"/>
        <pc:sldMkLst>
          <pc:docMk/>
          <pc:sldMk cId="3357422371" sldId="275"/>
        </pc:sldMkLst>
        <pc:spChg chg="mod">
          <ac:chgData name="Bertrand Pouleto" userId="8488cefa11e3b03d" providerId="LiveId" clId="{B8D28F4A-5D77-42E2-8F59-70D38CB240E2}" dt="2020-05-29T08:16:53.404" v="90"/>
          <ac:spMkLst>
            <pc:docMk/>
            <pc:sldMk cId="3357422371" sldId="275"/>
            <ac:spMk id="12" creationId="{1FCEB3A6-F8E8-47B3-99F1-A124913297A5}"/>
          </ac:spMkLst>
        </pc:spChg>
        <pc:grpChg chg="add mod">
          <ac:chgData name="Bertrand Pouleto" userId="8488cefa11e3b03d" providerId="LiveId" clId="{B8D28F4A-5D77-42E2-8F59-70D38CB240E2}" dt="2020-05-29T08:16:53.404" v="90"/>
          <ac:grpSpMkLst>
            <pc:docMk/>
            <pc:sldMk cId="3357422371" sldId="275"/>
            <ac:grpSpMk id="11" creationId="{A57083AF-B835-4A0B-A509-52D46FFD2815}"/>
          </ac:grpSpMkLst>
        </pc:grpChg>
        <pc:picChg chg="mod">
          <ac:chgData name="Bertrand Pouleto" userId="8488cefa11e3b03d" providerId="LiveId" clId="{B8D28F4A-5D77-42E2-8F59-70D38CB240E2}" dt="2020-05-29T08:16:53.404" v="90"/>
          <ac:picMkLst>
            <pc:docMk/>
            <pc:sldMk cId="3357422371" sldId="275"/>
            <ac:picMk id="13" creationId="{396E9EB0-5E41-4557-A021-28D44B8009A2}"/>
          </ac:picMkLst>
        </pc:picChg>
      </pc:sldChg>
      <pc:sldChg chg="addSp modSp">
        <pc:chgData name="Bertrand Pouleto" userId="8488cefa11e3b03d" providerId="LiveId" clId="{B8D28F4A-5D77-42E2-8F59-70D38CB240E2}" dt="2020-05-29T08:16:49.264" v="88"/>
        <pc:sldMkLst>
          <pc:docMk/>
          <pc:sldMk cId="2287812063" sldId="276"/>
        </pc:sldMkLst>
        <pc:spChg chg="mod">
          <ac:chgData name="Bertrand Pouleto" userId="8488cefa11e3b03d" providerId="LiveId" clId="{B8D28F4A-5D77-42E2-8F59-70D38CB240E2}" dt="2020-05-29T08:16:49.264" v="88"/>
          <ac:spMkLst>
            <pc:docMk/>
            <pc:sldMk cId="2287812063" sldId="276"/>
            <ac:spMk id="37" creationId="{126A5A35-3899-4152-BE6F-32B44BF759B4}"/>
          </ac:spMkLst>
        </pc:spChg>
        <pc:grpChg chg="add mod">
          <ac:chgData name="Bertrand Pouleto" userId="8488cefa11e3b03d" providerId="LiveId" clId="{B8D28F4A-5D77-42E2-8F59-70D38CB240E2}" dt="2020-05-29T08:16:49.264" v="88"/>
          <ac:grpSpMkLst>
            <pc:docMk/>
            <pc:sldMk cId="2287812063" sldId="276"/>
            <ac:grpSpMk id="34" creationId="{9FD0DCC3-E4D6-40F7-B943-F2C1D82E7622}"/>
          </ac:grpSpMkLst>
        </pc:grpChg>
        <pc:picChg chg="mod">
          <ac:chgData name="Bertrand Pouleto" userId="8488cefa11e3b03d" providerId="LiveId" clId="{B8D28F4A-5D77-42E2-8F59-70D38CB240E2}" dt="2020-05-29T08:16:49.264" v="88"/>
          <ac:picMkLst>
            <pc:docMk/>
            <pc:sldMk cId="2287812063" sldId="276"/>
            <ac:picMk id="38" creationId="{F689F4D4-91F5-4561-B0CA-113EEC4F9B76}"/>
          </ac:picMkLst>
        </pc:picChg>
      </pc:sldChg>
      <pc:sldChg chg="addSp modSp">
        <pc:chgData name="Bertrand Pouleto" userId="8488cefa11e3b03d" providerId="LiveId" clId="{B8D28F4A-5D77-42E2-8F59-70D38CB240E2}" dt="2020-05-29T08:16:55.475" v="91"/>
        <pc:sldMkLst>
          <pc:docMk/>
          <pc:sldMk cId="3771122628" sldId="277"/>
        </pc:sldMkLst>
        <pc:spChg chg="mod">
          <ac:chgData name="Bertrand Pouleto" userId="8488cefa11e3b03d" providerId="LiveId" clId="{B8D28F4A-5D77-42E2-8F59-70D38CB240E2}" dt="2020-05-29T08:16:55.475" v="91"/>
          <ac:spMkLst>
            <pc:docMk/>
            <pc:sldMk cId="3771122628" sldId="277"/>
            <ac:spMk id="13" creationId="{347024FC-A570-4D0B-B45E-F5B7881E64D1}"/>
          </ac:spMkLst>
        </pc:spChg>
        <pc:grpChg chg="add mod">
          <ac:chgData name="Bertrand Pouleto" userId="8488cefa11e3b03d" providerId="LiveId" clId="{B8D28F4A-5D77-42E2-8F59-70D38CB240E2}" dt="2020-05-29T08:16:55.475" v="91"/>
          <ac:grpSpMkLst>
            <pc:docMk/>
            <pc:sldMk cId="3771122628" sldId="277"/>
            <ac:grpSpMk id="12" creationId="{E2FC3C36-B02B-4896-8C6C-CF8E64D9B03E}"/>
          </ac:grpSpMkLst>
        </pc:grpChg>
        <pc:picChg chg="mod">
          <ac:chgData name="Bertrand Pouleto" userId="8488cefa11e3b03d" providerId="LiveId" clId="{B8D28F4A-5D77-42E2-8F59-70D38CB240E2}" dt="2020-05-29T08:16:55.475" v="91"/>
          <ac:picMkLst>
            <pc:docMk/>
            <pc:sldMk cId="3771122628" sldId="277"/>
            <ac:picMk id="14" creationId="{6BF7D4AE-2BB0-4048-B118-D72BC69C1004}"/>
          </ac:picMkLst>
        </pc:picChg>
      </pc:sldChg>
      <pc:sldChg chg="addSp modSp">
        <pc:chgData name="Bertrand Pouleto" userId="8488cefa11e3b03d" providerId="LiveId" clId="{B8D28F4A-5D77-42E2-8F59-70D38CB240E2}" dt="2020-05-29T08:16:57.288" v="92"/>
        <pc:sldMkLst>
          <pc:docMk/>
          <pc:sldMk cId="667177928" sldId="278"/>
        </pc:sldMkLst>
        <pc:spChg chg="mod">
          <ac:chgData name="Bertrand Pouleto" userId="8488cefa11e3b03d" providerId="LiveId" clId="{B8D28F4A-5D77-42E2-8F59-70D38CB240E2}" dt="2020-05-29T08:16:57.288" v="92"/>
          <ac:spMkLst>
            <pc:docMk/>
            <pc:sldMk cId="667177928" sldId="278"/>
            <ac:spMk id="13" creationId="{3FB2A9B5-977F-4E43-B4D4-17EF997AE85F}"/>
          </ac:spMkLst>
        </pc:spChg>
        <pc:grpChg chg="add mod">
          <ac:chgData name="Bertrand Pouleto" userId="8488cefa11e3b03d" providerId="LiveId" clId="{B8D28F4A-5D77-42E2-8F59-70D38CB240E2}" dt="2020-05-29T08:16:57.288" v="92"/>
          <ac:grpSpMkLst>
            <pc:docMk/>
            <pc:sldMk cId="667177928" sldId="278"/>
            <ac:grpSpMk id="12" creationId="{B9B55797-E1BC-48C6-8F37-2ABC57EFFF18}"/>
          </ac:grpSpMkLst>
        </pc:grpChg>
        <pc:picChg chg="mod">
          <ac:chgData name="Bertrand Pouleto" userId="8488cefa11e3b03d" providerId="LiveId" clId="{B8D28F4A-5D77-42E2-8F59-70D38CB240E2}" dt="2020-05-29T08:16:57.288" v="92"/>
          <ac:picMkLst>
            <pc:docMk/>
            <pc:sldMk cId="667177928" sldId="278"/>
            <ac:picMk id="14" creationId="{C76BC786-CC58-4132-8272-024EB58DC4DE}"/>
          </ac:picMkLst>
        </pc:picChg>
      </pc:sldChg>
      <pc:sldChg chg="addSp modSp">
        <pc:chgData name="Bertrand Pouleto" userId="8488cefa11e3b03d" providerId="LiveId" clId="{B8D28F4A-5D77-42E2-8F59-70D38CB240E2}" dt="2020-05-29T08:16:59.554" v="93"/>
        <pc:sldMkLst>
          <pc:docMk/>
          <pc:sldMk cId="545722476" sldId="279"/>
        </pc:sldMkLst>
        <pc:spChg chg="mod">
          <ac:chgData name="Bertrand Pouleto" userId="8488cefa11e3b03d" providerId="LiveId" clId="{B8D28F4A-5D77-42E2-8F59-70D38CB240E2}" dt="2020-05-29T08:16:59.554" v="93"/>
          <ac:spMkLst>
            <pc:docMk/>
            <pc:sldMk cId="545722476" sldId="279"/>
            <ac:spMk id="13" creationId="{E9F12887-A753-4D66-AF3C-0F91FF57274C}"/>
          </ac:spMkLst>
        </pc:spChg>
        <pc:grpChg chg="add mod">
          <ac:chgData name="Bertrand Pouleto" userId="8488cefa11e3b03d" providerId="LiveId" clId="{B8D28F4A-5D77-42E2-8F59-70D38CB240E2}" dt="2020-05-29T08:16:59.554" v="93"/>
          <ac:grpSpMkLst>
            <pc:docMk/>
            <pc:sldMk cId="545722476" sldId="279"/>
            <ac:grpSpMk id="12" creationId="{A8C417AA-0DBB-4C29-B62C-7CB34D3F13C4}"/>
          </ac:grpSpMkLst>
        </pc:grpChg>
        <pc:picChg chg="mod">
          <ac:chgData name="Bertrand Pouleto" userId="8488cefa11e3b03d" providerId="LiveId" clId="{B8D28F4A-5D77-42E2-8F59-70D38CB240E2}" dt="2020-05-29T08:16:59.554" v="93"/>
          <ac:picMkLst>
            <pc:docMk/>
            <pc:sldMk cId="545722476" sldId="279"/>
            <ac:picMk id="14" creationId="{9B82CB32-F4E7-4FB6-83AC-073566C585EA}"/>
          </ac:picMkLst>
        </pc:picChg>
      </pc:sldChg>
      <pc:sldChg chg="addSp modSp">
        <pc:chgData name="Bertrand Pouleto" userId="8488cefa11e3b03d" providerId="LiveId" clId="{B8D28F4A-5D77-42E2-8F59-70D38CB240E2}" dt="2020-05-29T08:17:05.145" v="95"/>
        <pc:sldMkLst>
          <pc:docMk/>
          <pc:sldMk cId="2921457543" sldId="280"/>
        </pc:sldMkLst>
        <pc:spChg chg="mod">
          <ac:chgData name="Bertrand Pouleto" userId="8488cefa11e3b03d" providerId="LiveId" clId="{B8D28F4A-5D77-42E2-8F59-70D38CB240E2}" dt="2020-05-29T08:17:05.145" v="95"/>
          <ac:spMkLst>
            <pc:docMk/>
            <pc:sldMk cId="2921457543" sldId="280"/>
            <ac:spMk id="7" creationId="{624B5B11-78C5-49DA-9E24-6FCA003BDEBF}"/>
          </ac:spMkLst>
        </pc:spChg>
        <pc:grpChg chg="add mod">
          <ac:chgData name="Bertrand Pouleto" userId="8488cefa11e3b03d" providerId="LiveId" clId="{B8D28F4A-5D77-42E2-8F59-70D38CB240E2}" dt="2020-05-29T08:17:05.145" v="95"/>
          <ac:grpSpMkLst>
            <pc:docMk/>
            <pc:sldMk cId="2921457543" sldId="280"/>
            <ac:grpSpMk id="6" creationId="{8014724F-174B-4896-9F67-B834D4050EFA}"/>
          </ac:grpSpMkLst>
        </pc:grpChg>
        <pc:picChg chg="mod">
          <ac:chgData name="Bertrand Pouleto" userId="8488cefa11e3b03d" providerId="LiveId" clId="{B8D28F4A-5D77-42E2-8F59-70D38CB240E2}" dt="2020-05-29T08:17:05.145" v="95"/>
          <ac:picMkLst>
            <pc:docMk/>
            <pc:sldMk cId="2921457543" sldId="280"/>
            <ac:picMk id="10" creationId="{F29713C0-B3D2-4B88-87E5-6440B7104C0B}"/>
          </ac:picMkLst>
        </pc:picChg>
      </pc:sldChg>
      <pc:sldChg chg="addSp modSp">
        <pc:chgData name="Bertrand Pouleto" userId="8488cefa11e3b03d" providerId="LiveId" clId="{B8D28F4A-5D77-42E2-8F59-70D38CB240E2}" dt="2020-05-29T08:17:03.311" v="94"/>
        <pc:sldMkLst>
          <pc:docMk/>
          <pc:sldMk cId="3950236953" sldId="281"/>
        </pc:sldMkLst>
        <pc:spChg chg="mod">
          <ac:chgData name="Bertrand Pouleto" userId="8488cefa11e3b03d" providerId="LiveId" clId="{B8D28F4A-5D77-42E2-8F59-70D38CB240E2}" dt="2020-05-29T08:17:03.311" v="94"/>
          <ac:spMkLst>
            <pc:docMk/>
            <pc:sldMk cId="3950236953" sldId="281"/>
            <ac:spMk id="12" creationId="{DE35949A-BDD9-4D21-8F00-F2E5FB79192A}"/>
          </ac:spMkLst>
        </pc:spChg>
        <pc:grpChg chg="add mod">
          <ac:chgData name="Bertrand Pouleto" userId="8488cefa11e3b03d" providerId="LiveId" clId="{B8D28F4A-5D77-42E2-8F59-70D38CB240E2}" dt="2020-05-29T08:17:03.311" v="94"/>
          <ac:grpSpMkLst>
            <pc:docMk/>
            <pc:sldMk cId="3950236953" sldId="281"/>
            <ac:grpSpMk id="10" creationId="{4B887D10-041C-4B65-9E01-0A1F0E082D04}"/>
          </ac:grpSpMkLst>
        </pc:grpChg>
        <pc:picChg chg="mod">
          <ac:chgData name="Bertrand Pouleto" userId="8488cefa11e3b03d" providerId="LiveId" clId="{B8D28F4A-5D77-42E2-8F59-70D38CB240E2}" dt="2020-05-29T08:17:03.311" v="94"/>
          <ac:picMkLst>
            <pc:docMk/>
            <pc:sldMk cId="3950236953" sldId="281"/>
            <ac:picMk id="13" creationId="{39AE17C8-D7E8-4FE1-AC24-FA83A386F034}"/>
          </ac:picMkLst>
        </pc:picChg>
      </pc:sldChg>
      <pc:sldChg chg="modSp add mod">
        <pc:chgData name="Bertrand Pouleto" userId="8488cefa11e3b03d" providerId="LiveId" clId="{B8D28F4A-5D77-42E2-8F59-70D38CB240E2}" dt="2020-05-29T08:21:24.626" v="108" actId="20577"/>
        <pc:sldMkLst>
          <pc:docMk/>
          <pc:sldMk cId="111859679" sldId="286"/>
        </pc:sldMkLst>
        <pc:spChg chg="mod">
          <ac:chgData name="Bertrand Pouleto" userId="8488cefa11e3b03d" providerId="LiveId" clId="{B8D28F4A-5D77-42E2-8F59-70D38CB240E2}" dt="2020-05-29T08:21:24.626" v="108" actId="20577"/>
          <ac:spMkLst>
            <pc:docMk/>
            <pc:sldMk cId="111859679" sldId="286"/>
            <ac:spMk id="4" creationId="{2F228620-F283-4A1B-8ED4-4845B6A5524C}"/>
          </ac:spMkLst>
        </pc:spChg>
      </pc:sldChg>
    </pc:docChg>
  </pc:docChgLst>
  <pc:docChgLst>
    <pc:chgData name="Bertrand Pouleto" userId="8488cefa11e3b03d" providerId="LiveId" clId="{ABD0E60C-FF49-4949-A079-760E555AFE60}"/>
    <pc:docChg chg="undo custSel mod addSld modSld">
      <pc:chgData name="Bertrand Pouleto" userId="8488cefa11e3b03d" providerId="LiveId" clId="{ABD0E60C-FF49-4949-A079-760E555AFE60}" dt="2020-01-14T05:16:23.055" v="849" actId="20577"/>
      <pc:docMkLst>
        <pc:docMk/>
      </pc:docMkLst>
      <pc:sldChg chg="addSp delSp modSp modAnim">
        <pc:chgData name="Bertrand Pouleto" userId="8488cefa11e3b03d" providerId="LiveId" clId="{ABD0E60C-FF49-4949-A079-760E555AFE60}" dt="2020-01-06T19:33:26.268" v="219" actId="478"/>
        <pc:sldMkLst>
          <pc:docMk/>
          <pc:sldMk cId="4118172961" sldId="260"/>
        </pc:sldMkLst>
        <pc:spChg chg="mod">
          <ac:chgData name="Bertrand Pouleto" userId="8488cefa11e3b03d" providerId="LiveId" clId="{ABD0E60C-FF49-4949-A079-760E555AFE60}" dt="2020-01-06T19:29:59.886" v="178" actId="164"/>
          <ac:spMkLst>
            <pc:docMk/>
            <pc:sldMk cId="4118172961" sldId="260"/>
            <ac:spMk id="10" creationId="{0C75CC72-90E3-457B-B9E0-5B935B5E021A}"/>
          </ac:spMkLst>
        </pc:spChg>
        <pc:spChg chg="mod">
          <ac:chgData name="Bertrand Pouleto" userId="8488cefa11e3b03d" providerId="LiveId" clId="{ABD0E60C-FF49-4949-A079-760E555AFE60}" dt="2020-01-06T19:30:07.019" v="179" actId="164"/>
          <ac:spMkLst>
            <pc:docMk/>
            <pc:sldMk cId="4118172961" sldId="260"/>
            <ac:spMk id="11" creationId="{3EF8D5DF-5FC8-4262-B137-B15C0D79C07C}"/>
          </ac:spMkLst>
        </pc:spChg>
        <pc:spChg chg="mod">
          <ac:chgData name="Bertrand Pouleto" userId="8488cefa11e3b03d" providerId="LiveId" clId="{ABD0E60C-FF49-4949-A079-760E555AFE60}" dt="2020-01-06T19:30:14.581" v="180" actId="164"/>
          <ac:spMkLst>
            <pc:docMk/>
            <pc:sldMk cId="4118172961" sldId="260"/>
            <ac:spMk id="12" creationId="{D27C187A-CDF2-463E-8668-1AD51008E321}"/>
          </ac:spMkLst>
        </pc:spChg>
        <pc:spChg chg="add mod">
          <ac:chgData name="Bertrand Pouleto" userId="8488cefa11e3b03d" providerId="LiveId" clId="{ABD0E60C-FF49-4949-A079-760E555AFE60}" dt="2020-01-06T19:31:23.903" v="202" actId="1076"/>
          <ac:spMkLst>
            <pc:docMk/>
            <pc:sldMk cId="4118172961" sldId="260"/>
            <ac:spMk id="14" creationId="{D70293C2-5604-426F-8457-9329FA61EC14}"/>
          </ac:spMkLst>
        </pc:spChg>
        <pc:spChg chg="add mod">
          <ac:chgData name="Bertrand Pouleto" userId="8488cefa11e3b03d" providerId="LiveId" clId="{ABD0E60C-FF49-4949-A079-760E555AFE60}" dt="2020-01-06T19:31:27.950" v="204" actId="1076"/>
          <ac:spMkLst>
            <pc:docMk/>
            <pc:sldMk cId="4118172961" sldId="260"/>
            <ac:spMk id="23" creationId="{B6B930E3-E15B-446E-8186-969CBF1D5EB3}"/>
          </ac:spMkLst>
        </pc:spChg>
        <pc:spChg chg="add mod">
          <ac:chgData name="Bertrand Pouleto" userId="8488cefa11e3b03d" providerId="LiveId" clId="{ABD0E60C-FF49-4949-A079-760E555AFE60}" dt="2020-01-06T19:31:32.879" v="206" actId="1076"/>
          <ac:spMkLst>
            <pc:docMk/>
            <pc:sldMk cId="4118172961" sldId="260"/>
            <ac:spMk id="25" creationId="{59E4D199-EE08-481C-BD0D-26C6DD671F9D}"/>
          </ac:spMkLst>
        </pc:spChg>
        <pc:spChg chg="mod">
          <ac:chgData name="Bertrand Pouleto" userId="8488cefa11e3b03d" providerId="LiveId" clId="{ABD0E60C-FF49-4949-A079-760E555AFE60}" dt="2020-01-06T19:30:14.581" v="180" actId="164"/>
          <ac:spMkLst>
            <pc:docMk/>
            <pc:sldMk cId="4118172961" sldId="260"/>
            <ac:spMk id="31" creationId="{1015CE09-D195-4BCC-9985-94BA71A2C050}"/>
          </ac:spMkLst>
        </pc:spChg>
        <pc:grpChg chg="add mod">
          <ac:chgData name="Bertrand Pouleto" userId="8488cefa11e3b03d" providerId="LiveId" clId="{ABD0E60C-FF49-4949-A079-760E555AFE60}" dt="2020-01-06T19:29:59.886" v="178" actId="164"/>
          <ac:grpSpMkLst>
            <pc:docMk/>
            <pc:sldMk cId="4118172961" sldId="260"/>
            <ac:grpSpMk id="4" creationId="{E4032DFB-A264-4056-A81F-292ABE810BEE}"/>
          </ac:grpSpMkLst>
        </pc:grpChg>
        <pc:grpChg chg="add mod">
          <ac:chgData name="Bertrand Pouleto" userId="8488cefa11e3b03d" providerId="LiveId" clId="{ABD0E60C-FF49-4949-A079-760E555AFE60}" dt="2020-01-06T19:30:07.019" v="179" actId="164"/>
          <ac:grpSpMkLst>
            <pc:docMk/>
            <pc:sldMk cId="4118172961" sldId="260"/>
            <ac:grpSpMk id="5" creationId="{E326151B-E23E-4895-A500-2551E21D6A2D}"/>
          </ac:grpSpMkLst>
        </pc:grpChg>
        <pc:grpChg chg="add mod">
          <ac:chgData name="Bertrand Pouleto" userId="8488cefa11e3b03d" providerId="LiveId" clId="{ABD0E60C-FF49-4949-A079-760E555AFE60}" dt="2020-01-06T19:30:14.581" v="180" actId="164"/>
          <ac:grpSpMkLst>
            <pc:docMk/>
            <pc:sldMk cId="4118172961" sldId="260"/>
            <ac:grpSpMk id="13" creationId="{03600893-1CC6-4F64-A13A-D628249C179F}"/>
          </ac:grpSpMkLst>
        </pc:grpChg>
        <pc:picChg chg="mod">
          <ac:chgData name="Bertrand Pouleto" userId="8488cefa11e3b03d" providerId="LiveId" clId="{ABD0E60C-FF49-4949-A079-760E555AFE60}" dt="2020-01-06T19:29:59.886" v="178" actId="164"/>
          <ac:picMkLst>
            <pc:docMk/>
            <pc:sldMk cId="4118172961" sldId="260"/>
            <ac:picMk id="6" creationId="{BB82EADA-F012-41AF-8947-1D49D071AD7B}"/>
          </ac:picMkLst>
        </pc:picChg>
        <pc:picChg chg="mod">
          <ac:chgData name="Bertrand Pouleto" userId="8488cefa11e3b03d" providerId="LiveId" clId="{ABD0E60C-FF49-4949-A079-760E555AFE60}" dt="2020-01-06T19:30:07.019" v="179" actId="164"/>
          <ac:picMkLst>
            <pc:docMk/>
            <pc:sldMk cId="4118172961" sldId="260"/>
            <ac:picMk id="7" creationId="{D44326B0-1972-40AB-9F73-660F23F30FC1}"/>
          </ac:picMkLst>
        </pc:picChg>
        <pc:picChg chg="mod">
          <ac:chgData name="Bertrand Pouleto" userId="8488cefa11e3b03d" providerId="LiveId" clId="{ABD0E60C-FF49-4949-A079-760E555AFE60}" dt="2020-01-06T19:30:14.581" v="180" actId="164"/>
          <ac:picMkLst>
            <pc:docMk/>
            <pc:sldMk cId="4118172961" sldId="260"/>
            <ac:picMk id="8" creationId="{DF93A1F5-5EA3-4F1C-8C9E-C7D1002B340C}"/>
          </ac:picMkLst>
        </pc:picChg>
        <pc:cxnChg chg="del mod">
          <ac:chgData name="Bertrand Pouleto" userId="8488cefa11e3b03d" providerId="LiveId" clId="{ABD0E60C-FF49-4949-A079-760E555AFE60}" dt="2020-01-06T19:33:26.268" v="219" actId="478"/>
          <ac:cxnSpMkLst>
            <pc:docMk/>
            <pc:sldMk cId="4118172961" sldId="260"/>
            <ac:cxnSpMk id="15" creationId="{45144374-0483-4415-8B01-BCDCD5F4207A}"/>
          </ac:cxnSpMkLst>
        </pc:cxnChg>
        <pc:cxnChg chg="del mod">
          <ac:chgData name="Bertrand Pouleto" userId="8488cefa11e3b03d" providerId="LiveId" clId="{ABD0E60C-FF49-4949-A079-760E555AFE60}" dt="2020-01-06T19:33:22.519" v="218" actId="478"/>
          <ac:cxnSpMkLst>
            <pc:docMk/>
            <pc:sldMk cId="4118172961" sldId="260"/>
            <ac:cxnSpMk id="24" creationId="{653D056D-EC71-4D0D-8087-4BE6F32B9165}"/>
          </ac:cxnSpMkLst>
        </pc:cxnChg>
        <pc:cxnChg chg="mod">
          <ac:chgData name="Bertrand Pouleto" userId="8488cefa11e3b03d" providerId="LiveId" clId="{ABD0E60C-FF49-4949-A079-760E555AFE60}" dt="2020-01-06T19:30:14.581" v="180" actId="164"/>
          <ac:cxnSpMkLst>
            <pc:docMk/>
            <pc:sldMk cId="4118172961" sldId="260"/>
            <ac:cxnSpMk id="27" creationId="{208AAE35-E8CA-4643-9103-8E3D86BB902C}"/>
          </ac:cxnSpMkLst>
        </pc:cxnChg>
      </pc:sldChg>
      <pc:sldChg chg="addSp delSp modSp delAnim modAnim">
        <pc:chgData name="Bertrand Pouleto" userId="8488cefa11e3b03d" providerId="LiveId" clId="{ABD0E60C-FF49-4949-A079-760E555AFE60}" dt="2020-01-06T19:28:55.067" v="177"/>
        <pc:sldMkLst>
          <pc:docMk/>
          <pc:sldMk cId="2248781327" sldId="262"/>
        </pc:sldMkLst>
        <pc:spChg chg="add del mod topLvl">
          <ac:chgData name="Bertrand Pouleto" userId="8488cefa11e3b03d" providerId="LiveId" clId="{ABD0E60C-FF49-4949-A079-760E555AFE60}" dt="2020-01-06T19:26:40.793" v="149" actId="478"/>
          <ac:spMkLst>
            <pc:docMk/>
            <pc:sldMk cId="2248781327" sldId="262"/>
            <ac:spMk id="5" creationId="{68971517-57C2-44BF-927E-A4E010309D2A}"/>
          </ac:spMkLst>
        </pc:spChg>
        <pc:spChg chg="add mod ord">
          <ac:chgData name="Bertrand Pouleto" userId="8488cefa11e3b03d" providerId="LiveId" clId="{ABD0E60C-FF49-4949-A079-760E555AFE60}" dt="2020-01-06T19:28:24.668" v="172" actId="1076"/>
          <ac:spMkLst>
            <pc:docMk/>
            <pc:sldMk cId="2248781327" sldId="262"/>
            <ac:spMk id="11" creationId="{4BDF67BF-8548-446B-9FBE-0DC924709A43}"/>
          </ac:spMkLst>
        </pc:spChg>
        <pc:grpChg chg="add del mod">
          <ac:chgData name="Bertrand Pouleto" userId="8488cefa11e3b03d" providerId="LiveId" clId="{ABD0E60C-FF49-4949-A079-760E555AFE60}" dt="2020-01-06T19:26:40.793" v="149" actId="478"/>
          <ac:grpSpMkLst>
            <pc:docMk/>
            <pc:sldMk cId="2248781327" sldId="262"/>
            <ac:grpSpMk id="6" creationId="{738A14D7-8730-41AB-B3E4-F277BD068B49}"/>
          </ac:grpSpMkLst>
        </pc:grpChg>
        <pc:picChg chg="add mod topLvl">
          <ac:chgData name="Bertrand Pouleto" userId="8488cefa11e3b03d" providerId="LiveId" clId="{ABD0E60C-FF49-4949-A079-760E555AFE60}" dt="2020-01-06T19:26:50" v="152" actId="1076"/>
          <ac:picMkLst>
            <pc:docMk/>
            <pc:sldMk cId="2248781327" sldId="262"/>
            <ac:picMk id="10242" creationId="{A8BA5541-9672-43CA-B771-FC60ACD42431}"/>
          </ac:picMkLst>
        </pc:picChg>
      </pc:sldChg>
      <pc:sldChg chg="addSp delSp modSp mod setBg">
        <pc:chgData name="Bertrand Pouleto" userId="8488cefa11e3b03d" providerId="LiveId" clId="{ABD0E60C-FF49-4949-A079-760E555AFE60}" dt="2020-01-14T05:10:23.336" v="833" actId="20577"/>
        <pc:sldMkLst>
          <pc:docMk/>
          <pc:sldMk cId="2262194884" sldId="265"/>
        </pc:sldMkLst>
        <pc:spChg chg="mod ord">
          <ac:chgData name="Bertrand Pouleto" userId="8488cefa11e3b03d" providerId="LiveId" clId="{ABD0E60C-FF49-4949-A079-760E555AFE60}" dt="2020-01-06T19:10:02.727" v="5" actId="26606"/>
          <ac:spMkLst>
            <pc:docMk/>
            <pc:sldMk cId="2262194884" sldId="265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14T05:10:23.336" v="833" actId="20577"/>
          <ac:spMkLst>
            <pc:docMk/>
            <pc:sldMk cId="2262194884" sldId="265"/>
            <ac:spMk id="3" creationId="{A61DBDEB-49BB-43F2-9E3B-1BF4018243EE}"/>
          </ac:spMkLst>
        </pc:spChg>
        <pc:graphicFrameChg chg="del">
          <ac:chgData name="Bertrand Pouleto" userId="8488cefa11e3b03d" providerId="LiveId" clId="{ABD0E60C-FF49-4949-A079-760E555AFE60}" dt="2020-01-06T19:09:00.683" v="0" actId="478"/>
          <ac:graphicFrameMkLst>
            <pc:docMk/>
            <pc:sldMk cId="2262194884" sldId="265"/>
            <ac:graphicFrameMk id="4" creationId="{EFB56FB6-B65B-4751-8874-D88143614F66}"/>
          </ac:graphicFrameMkLst>
        </pc:graphicFrameChg>
        <pc:picChg chg="add mod ord">
          <ac:chgData name="Bertrand Pouleto" userId="8488cefa11e3b03d" providerId="LiveId" clId="{ABD0E60C-FF49-4949-A079-760E555AFE60}" dt="2020-01-06T19:10:02.727" v="5" actId="26606"/>
          <ac:picMkLst>
            <pc:docMk/>
            <pc:sldMk cId="2262194884" sldId="265"/>
            <ac:picMk id="11" creationId="{E8F21DDD-37D7-4126-9400-AC1EEE3F66C5}"/>
          </ac:picMkLst>
        </pc:picChg>
        <pc:picChg chg="add">
          <ac:chgData name="Bertrand Pouleto" userId="8488cefa11e3b03d" providerId="LiveId" clId="{ABD0E60C-FF49-4949-A079-760E555AFE60}" dt="2020-01-06T19:10:02.727" v="5" actId="26606"/>
          <ac:picMkLst>
            <pc:docMk/>
            <pc:sldMk cId="2262194884" sldId="265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0:02.727" v="5" actId="26606"/>
          <ac:picMkLst>
            <pc:docMk/>
            <pc:sldMk cId="2262194884" sldId="265"/>
            <ac:picMk id="1026" creationId="{01BE83CE-2BD2-4B0D-B59B-70A7DF23DDE7}"/>
          </ac:picMkLst>
        </pc:picChg>
      </pc:sldChg>
      <pc:sldChg chg="addSp delSp modSp mod setBg">
        <pc:chgData name="Bertrand Pouleto" userId="8488cefa11e3b03d" providerId="LiveId" clId="{ABD0E60C-FF49-4949-A079-760E555AFE60}" dt="2020-01-14T05:10:28.239" v="835" actId="20577"/>
        <pc:sldMkLst>
          <pc:docMk/>
          <pc:sldMk cId="648364664" sldId="266"/>
        </pc:sldMkLst>
        <pc:spChg chg="mod ord">
          <ac:chgData name="Bertrand Pouleto" userId="8488cefa11e3b03d" providerId="LiveId" clId="{ABD0E60C-FF49-4949-A079-760E555AFE60}" dt="2020-01-06T19:11:34.202" v="11" actId="26606"/>
          <ac:spMkLst>
            <pc:docMk/>
            <pc:sldMk cId="648364664" sldId="266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14T05:10:28.239" v="835" actId="20577"/>
          <ac:spMkLst>
            <pc:docMk/>
            <pc:sldMk cId="648364664" sldId="266"/>
            <ac:spMk id="3" creationId="{A61DBDEB-49BB-43F2-9E3B-1BF4018243EE}"/>
          </ac:spMkLst>
        </pc:spChg>
        <pc:graphicFrameChg chg="del">
          <ac:chgData name="Bertrand Pouleto" userId="8488cefa11e3b03d" providerId="LiveId" clId="{ABD0E60C-FF49-4949-A079-760E555AFE60}" dt="2020-01-06T19:10:35.562" v="7" actId="478"/>
          <ac:graphicFrameMkLst>
            <pc:docMk/>
            <pc:sldMk cId="648364664" sldId="266"/>
            <ac:graphicFrameMk id="4" creationId="{8A6FA39C-40FC-4007-B8F0-A8B9126CEF96}"/>
          </ac:graphicFrameMkLst>
        </pc:graphicFrameChg>
        <pc:picChg chg="add mod ord">
          <ac:chgData name="Bertrand Pouleto" userId="8488cefa11e3b03d" providerId="LiveId" clId="{ABD0E60C-FF49-4949-A079-760E555AFE60}" dt="2020-01-06T19:11:34.202" v="11" actId="26606"/>
          <ac:picMkLst>
            <pc:docMk/>
            <pc:sldMk cId="648364664" sldId="266"/>
            <ac:picMk id="11" creationId="{AE71E412-4CCD-4B0B-8FF1-2A49D687E1EA}"/>
          </ac:picMkLst>
        </pc:picChg>
        <pc:picChg chg="add">
          <ac:chgData name="Bertrand Pouleto" userId="8488cefa11e3b03d" providerId="LiveId" clId="{ABD0E60C-FF49-4949-A079-760E555AFE60}" dt="2020-01-06T19:11:34.202" v="11" actId="26606"/>
          <ac:picMkLst>
            <pc:docMk/>
            <pc:sldMk cId="648364664" sldId="266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1:34.202" v="11" actId="26606"/>
          <ac:picMkLst>
            <pc:docMk/>
            <pc:sldMk cId="648364664" sldId="266"/>
            <ac:picMk id="2050" creationId="{C199D398-F609-42E6-857B-EBC1B9D5FCC6}"/>
          </ac:picMkLst>
        </pc:picChg>
      </pc:sldChg>
      <pc:sldChg chg="addSp modSp mod setBg">
        <pc:chgData name="Bertrand Pouleto" userId="8488cefa11e3b03d" providerId="LiveId" clId="{ABD0E60C-FF49-4949-A079-760E555AFE60}" dt="2020-01-14T05:14:44.637" v="843" actId="20577"/>
        <pc:sldMkLst>
          <pc:docMk/>
          <pc:sldMk cId="1108297979" sldId="267"/>
        </pc:sldMkLst>
        <pc:spChg chg="mod ord">
          <ac:chgData name="Bertrand Pouleto" userId="8488cefa11e3b03d" providerId="LiveId" clId="{ABD0E60C-FF49-4949-A079-760E555AFE60}" dt="2020-01-06T19:13:48.042" v="18" actId="26606"/>
          <ac:spMkLst>
            <pc:docMk/>
            <pc:sldMk cId="1108297979" sldId="267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14T05:14:44.637" v="843" actId="20577"/>
          <ac:spMkLst>
            <pc:docMk/>
            <pc:sldMk cId="1108297979" sldId="267"/>
            <ac:spMk id="3" creationId="{A61DBDEB-49BB-43F2-9E3B-1BF4018243EE}"/>
          </ac:spMkLst>
        </pc:spChg>
        <pc:picChg chg="mod">
          <ac:chgData name="Bertrand Pouleto" userId="8488cefa11e3b03d" providerId="LiveId" clId="{ABD0E60C-FF49-4949-A079-760E555AFE60}" dt="2020-01-06T19:13:48.042" v="18" actId="26606"/>
          <ac:picMkLst>
            <pc:docMk/>
            <pc:sldMk cId="1108297979" sldId="267"/>
            <ac:picMk id="9" creationId="{92147260-79F3-4E2B-96DD-A35C7D7975B1}"/>
          </ac:picMkLst>
        </pc:picChg>
        <pc:picChg chg="add">
          <ac:chgData name="Bertrand Pouleto" userId="8488cefa11e3b03d" providerId="LiveId" clId="{ABD0E60C-FF49-4949-A079-760E555AFE60}" dt="2020-01-06T19:13:48.042" v="18" actId="26606"/>
          <ac:picMkLst>
            <pc:docMk/>
            <pc:sldMk cId="1108297979" sldId="267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3:48.042" v="18" actId="26606"/>
          <ac:picMkLst>
            <pc:docMk/>
            <pc:sldMk cId="1108297979" sldId="267"/>
            <ac:picMk id="4098" creationId="{F107170A-AD07-471F-ADBB-D109B1B8657F}"/>
          </ac:picMkLst>
        </pc:picChg>
      </pc:sldChg>
      <pc:sldChg chg="addSp delSp modSp mod setBg">
        <pc:chgData name="Bertrand Pouleto" userId="8488cefa11e3b03d" providerId="LiveId" clId="{ABD0E60C-FF49-4949-A079-760E555AFE60}" dt="2020-01-14T05:11:28.372" v="841" actId="20577"/>
        <pc:sldMkLst>
          <pc:docMk/>
          <pc:sldMk cId="3403214670" sldId="268"/>
        </pc:sldMkLst>
        <pc:spChg chg="mod ord">
          <ac:chgData name="Bertrand Pouleto" userId="8488cefa11e3b03d" providerId="LiveId" clId="{ABD0E60C-FF49-4949-A079-760E555AFE60}" dt="2020-01-06T19:13:09.584" v="16" actId="26606"/>
          <ac:spMkLst>
            <pc:docMk/>
            <pc:sldMk cId="3403214670" sldId="268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14T05:11:28.372" v="841" actId="20577"/>
          <ac:spMkLst>
            <pc:docMk/>
            <pc:sldMk cId="3403214670" sldId="268"/>
            <ac:spMk id="3" creationId="{A61DBDEB-49BB-43F2-9E3B-1BF4018243EE}"/>
          </ac:spMkLst>
        </pc:spChg>
        <pc:graphicFrameChg chg="del">
          <ac:chgData name="Bertrand Pouleto" userId="8488cefa11e3b03d" providerId="LiveId" clId="{ABD0E60C-FF49-4949-A079-760E555AFE60}" dt="2020-01-06T19:12:21.344" v="12" actId="478"/>
          <ac:graphicFrameMkLst>
            <pc:docMk/>
            <pc:sldMk cId="3403214670" sldId="268"/>
            <ac:graphicFrameMk id="4" creationId="{5A442960-EC2D-402E-AB0B-340BCDD5267D}"/>
          </ac:graphicFrameMkLst>
        </pc:graphicFrameChg>
        <pc:picChg chg="add mod ord">
          <ac:chgData name="Bertrand Pouleto" userId="8488cefa11e3b03d" providerId="LiveId" clId="{ABD0E60C-FF49-4949-A079-760E555AFE60}" dt="2020-01-06T19:13:09.584" v="16" actId="26606"/>
          <ac:picMkLst>
            <pc:docMk/>
            <pc:sldMk cId="3403214670" sldId="268"/>
            <ac:picMk id="11" creationId="{8AD43135-7C9D-4369-8BA9-6D9D6C30D7FB}"/>
          </ac:picMkLst>
        </pc:picChg>
        <pc:picChg chg="add">
          <ac:chgData name="Bertrand Pouleto" userId="8488cefa11e3b03d" providerId="LiveId" clId="{ABD0E60C-FF49-4949-A079-760E555AFE60}" dt="2020-01-06T19:13:09.584" v="16" actId="26606"/>
          <ac:picMkLst>
            <pc:docMk/>
            <pc:sldMk cId="3403214670" sldId="268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3:09.584" v="16" actId="26606"/>
          <ac:picMkLst>
            <pc:docMk/>
            <pc:sldMk cId="3403214670" sldId="268"/>
            <ac:picMk id="3074" creationId="{7B9DB5A6-8B82-4938-A1C0-F9B14B0D2FFC}"/>
          </ac:picMkLst>
        </pc:picChg>
      </pc:sldChg>
      <pc:sldChg chg="addSp delSp modSp mod setBg">
        <pc:chgData name="Bertrand Pouleto" userId="8488cefa11e3b03d" providerId="LiveId" clId="{ABD0E60C-FF49-4949-A079-760E555AFE60}" dt="2020-01-14T05:14:51.105" v="845" actId="20577"/>
        <pc:sldMkLst>
          <pc:docMk/>
          <pc:sldMk cId="2996935987" sldId="270"/>
        </pc:sldMkLst>
        <pc:spChg chg="mod ord">
          <ac:chgData name="Bertrand Pouleto" userId="8488cefa11e3b03d" providerId="LiveId" clId="{ABD0E60C-FF49-4949-A079-760E555AFE60}" dt="2020-01-06T19:14:50.247" v="23" actId="26606"/>
          <ac:spMkLst>
            <pc:docMk/>
            <pc:sldMk cId="2996935987" sldId="270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14T05:14:51.105" v="845" actId="20577"/>
          <ac:spMkLst>
            <pc:docMk/>
            <pc:sldMk cId="2996935987" sldId="270"/>
            <ac:spMk id="3" creationId="{A61DBDEB-49BB-43F2-9E3B-1BF4018243EE}"/>
          </ac:spMkLst>
        </pc:spChg>
        <pc:graphicFrameChg chg="del">
          <ac:chgData name="Bertrand Pouleto" userId="8488cefa11e3b03d" providerId="LiveId" clId="{ABD0E60C-FF49-4949-A079-760E555AFE60}" dt="2020-01-06T19:14:24.389" v="19" actId="478"/>
          <ac:graphicFrameMkLst>
            <pc:docMk/>
            <pc:sldMk cId="2996935987" sldId="270"/>
            <ac:graphicFrameMk id="7" creationId="{45372333-F796-4BA8-A8CD-EE2777724FF0}"/>
          </ac:graphicFrameMkLst>
        </pc:graphicFrameChg>
        <pc:picChg chg="add mod ord">
          <ac:chgData name="Bertrand Pouleto" userId="8488cefa11e3b03d" providerId="LiveId" clId="{ABD0E60C-FF49-4949-A079-760E555AFE60}" dt="2020-01-06T19:14:50.247" v="23" actId="26606"/>
          <ac:picMkLst>
            <pc:docMk/>
            <pc:sldMk cId="2996935987" sldId="270"/>
            <ac:picMk id="11" creationId="{59256075-88E5-41DA-8B92-71D608DFF8A2}"/>
          </ac:picMkLst>
        </pc:picChg>
        <pc:picChg chg="add">
          <ac:chgData name="Bertrand Pouleto" userId="8488cefa11e3b03d" providerId="LiveId" clId="{ABD0E60C-FF49-4949-A079-760E555AFE60}" dt="2020-01-06T19:14:50.247" v="23" actId="26606"/>
          <ac:picMkLst>
            <pc:docMk/>
            <pc:sldMk cId="2996935987" sldId="270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4:50.247" v="23" actId="26606"/>
          <ac:picMkLst>
            <pc:docMk/>
            <pc:sldMk cId="2996935987" sldId="270"/>
            <ac:picMk id="5122" creationId="{A7636C2E-6FAD-43A3-AE38-5A66981D5B79}"/>
          </ac:picMkLst>
        </pc:picChg>
      </pc:sldChg>
      <pc:sldChg chg="modSp">
        <pc:chgData name="Bertrand Pouleto" userId="8488cefa11e3b03d" providerId="LiveId" clId="{ABD0E60C-FF49-4949-A079-760E555AFE60}" dt="2020-01-06T19:24:16.539" v="134" actId="1036"/>
        <pc:sldMkLst>
          <pc:docMk/>
          <pc:sldMk cId="4165908444" sldId="273"/>
        </pc:sldMkLst>
        <pc:spChg chg="mod">
          <ac:chgData name="Bertrand Pouleto" userId="8488cefa11e3b03d" providerId="LiveId" clId="{ABD0E60C-FF49-4949-A079-760E555AFE60}" dt="2020-01-06T19:24:10.348" v="113" actId="1036"/>
          <ac:spMkLst>
            <pc:docMk/>
            <pc:sldMk cId="4165908444" sldId="273"/>
            <ac:spMk id="13" creationId="{56BFE4F5-0C55-4B1A-A79F-661864B79D8B}"/>
          </ac:spMkLst>
        </pc:spChg>
        <pc:spChg chg="mod">
          <ac:chgData name="Bertrand Pouleto" userId="8488cefa11e3b03d" providerId="LiveId" clId="{ABD0E60C-FF49-4949-A079-760E555AFE60}" dt="2020-01-06T19:24:16.539" v="134" actId="1036"/>
          <ac:spMkLst>
            <pc:docMk/>
            <pc:sldMk cId="4165908444" sldId="273"/>
            <ac:spMk id="14" creationId="{D9DCA81C-3138-4B9A-A804-E04FB60DF18B}"/>
          </ac:spMkLst>
        </pc:spChg>
      </pc:sldChg>
      <pc:sldChg chg="addSp delSp modSp mod setBg">
        <pc:chgData name="Bertrand Pouleto" userId="8488cefa11e3b03d" providerId="LiveId" clId="{ABD0E60C-FF49-4949-A079-760E555AFE60}" dt="2020-01-14T05:14:58.892" v="847" actId="20577"/>
        <pc:sldMkLst>
          <pc:docMk/>
          <pc:sldMk cId="2089423288" sldId="274"/>
        </pc:sldMkLst>
        <pc:spChg chg="mod ord">
          <ac:chgData name="Bertrand Pouleto" userId="8488cefa11e3b03d" providerId="LiveId" clId="{ABD0E60C-FF49-4949-A079-760E555AFE60}" dt="2020-01-06T19:16:05.510" v="28" actId="26606"/>
          <ac:spMkLst>
            <pc:docMk/>
            <pc:sldMk cId="2089423288" sldId="274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14T05:14:58.892" v="847" actId="20577"/>
          <ac:spMkLst>
            <pc:docMk/>
            <pc:sldMk cId="2089423288" sldId="274"/>
            <ac:spMk id="3" creationId="{A61DBDEB-49BB-43F2-9E3B-1BF4018243EE}"/>
          </ac:spMkLst>
        </pc:spChg>
        <pc:graphicFrameChg chg="del">
          <ac:chgData name="Bertrand Pouleto" userId="8488cefa11e3b03d" providerId="LiveId" clId="{ABD0E60C-FF49-4949-A079-760E555AFE60}" dt="2020-01-06T19:15:25.103" v="24" actId="478"/>
          <ac:graphicFrameMkLst>
            <pc:docMk/>
            <pc:sldMk cId="2089423288" sldId="274"/>
            <ac:graphicFrameMk id="7" creationId="{45372333-F796-4BA8-A8CD-EE2777724FF0}"/>
          </ac:graphicFrameMkLst>
        </pc:graphicFrameChg>
        <pc:picChg chg="add mod ord">
          <ac:chgData name="Bertrand Pouleto" userId="8488cefa11e3b03d" providerId="LiveId" clId="{ABD0E60C-FF49-4949-A079-760E555AFE60}" dt="2020-01-06T19:16:05.510" v="28" actId="26606"/>
          <ac:picMkLst>
            <pc:docMk/>
            <pc:sldMk cId="2089423288" sldId="274"/>
            <ac:picMk id="11" creationId="{F3C20CEF-CFE6-445E-822B-AAB866A95C60}"/>
          </ac:picMkLst>
        </pc:picChg>
        <pc:picChg chg="add">
          <ac:chgData name="Bertrand Pouleto" userId="8488cefa11e3b03d" providerId="LiveId" clId="{ABD0E60C-FF49-4949-A079-760E555AFE60}" dt="2020-01-06T19:16:05.510" v="28" actId="26606"/>
          <ac:picMkLst>
            <pc:docMk/>
            <pc:sldMk cId="2089423288" sldId="274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6:05.510" v="28" actId="26606"/>
          <ac:picMkLst>
            <pc:docMk/>
            <pc:sldMk cId="2089423288" sldId="274"/>
            <ac:picMk id="6146" creationId="{42254A98-C2DE-47E4-9872-AAEB1A79FBA2}"/>
          </ac:picMkLst>
        </pc:picChg>
      </pc:sldChg>
      <pc:sldChg chg="modSp">
        <pc:chgData name="Bertrand Pouleto" userId="8488cefa11e3b03d" providerId="LiveId" clId="{ABD0E60C-FF49-4949-A079-760E555AFE60}" dt="2020-01-06T19:36:37.217" v="222"/>
        <pc:sldMkLst>
          <pc:docMk/>
          <pc:sldMk cId="3357422371" sldId="275"/>
        </pc:sldMkLst>
        <pc:graphicFrameChg chg="mod modGraphic">
          <ac:chgData name="Bertrand Pouleto" userId="8488cefa11e3b03d" providerId="LiveId" clId="{ABD0E60C-FF49-4949-A079-760E555AFE60}" dt="2020-01-06T19:36:37.217" v="222"/>
          <ac:graphicFrameMkLst>
            <pc:docMk/>
            <pc:sldMk cId="3357422371" sldId="275"/>
            <ac:graphicFrameMk id="5" creationId="{AEC0B9CF-590C-4C3C-B35D-A1CE65BC5E3C}"/>
          </ac:graphicFrameMkLst>
        </pc:graphicFrameChg>
      </pc:sldChg>
      <pc:sldChg chg="addSp delSp modSp mod setBg">
        <pc:chgData name="Bertrand Pouleto" userId="8488cefa11e3b03d" providerId="LiveId" clId="{ABD0E60C-FF49-4949-A079-760E555AFE60}" dt="2020-01-14T05:16:23.055" v="849" actId="20577"/>
        <pc:sldMkLst>
          <pc:docMk/>
          <pc:sldMk cId="3771122628" sldId="277"/>
        </pc:sldMkLst>
        <pc:spChg chg="mod ord">
          <ac:chgData name="Bertrand Pouleto" userId="8488cefa11e3b03d" providerId="LiveId" clId="{ABD0E60C-FF49-4949-A079-760E555AFE60}" dt="2020-01-06T19:16:57.737" v="33" actId="26606"/>
          <ac:spMkLst>
            <pc:docMk/>
            <pc:sldMk cId="3771122628" sldId="277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14T05:16:23.055" v="849" actId="20577"/>
          <ac:spMkLst>
            <pc:docMk/>
            <pc:sldMk cId="3771122628" sldId="277"/>
            <ac:spMk id="3" creationId="{A61DBDEB-49BB-43F2-9E3B-1BF4018243EE}"/>
          </ac:spMkLst>
        </pc:spChg>
        <pc:graphicFrameChg chg="del">
          <ac:chgData name="Bertrand Pouleto" userId="8488cefa11e3b03d" providerId="LiveId" clId="{ABD0E60C-FF49-4949-A079-760E555AFE60}" dt="2020-01-06T19:16:19.202" v="29" actId="478"/>
          <ac:graphicFrameMkLst>
            <pc:docMk/>
            <pc:sldMk cId="3771122628" sldId="277"/>
            <ac:graphicFrameMk id="7" creationId="{45372333-F796-4BA8-A8CD-EE2777724FF0}"/>
          </ac:graphicFrameMkLst>
        </pc:graphicFrameChg>
        <pc:picChg chg="add mod ord">
          <ac:chgData name="Bertrand Pouleto" userId="8488cefa11e3b03d" providerId="LiveId" clId="{ABD0E60C-FF49-4949-A079-760E555AFE60}" dt="2020-01-06T19:16:57.737" v="33" actId="26606"/>
          <ac:picMkLst>
            <pc:docMk/>
            <pc:sldMk cId="3771122628" sldId="277"/>
            <ac:picMk id="11" creationId="{507D581D-4139-42C5-8E20-F8CCC05017F6}"/>
          </ac:picMkLst>
        </pc:picChg>
        <pc:picChg chg="add">
          <ac:chgData name="Bertrand Pouleto" userId="8488cefa11e3b03d" providerId="LiveId" clId="{ABD0E60C-FF49-4949-A079-760E555AFE60}" dt="2020-01-06T19:16:57.737" v="33" actId="26606"/>
          <ac:picMkLst>
            <pc:docMk/>
            <pc:sldMk cId="3771122628" sldId="277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6:57.737" v="33" actId="26606"/>
          <ac:picMkLst>
            <pc:docMk/>
            <pc:sldMk cId="3771122628" sldId="277"/>
            <ac:picMk id="7170" creationId="{D8FD0FA7-374F-480E-8AA5-6B0A0CBA6CEE}"/>
          </ac:picMkLst>
        </pc:picChg>
      </pc:sldChg>
      <pc:sldChg chg="addSp modSp mod setBg">
        <pc:chgData name="Bertrand Pouleto" userId="8488cefa11e3b03d" providerId="LiveId" clId="{ABD0E60C-FF49-4949-A079-760E555AFE60}" dt="2020-01-06T19:17:21.561" v="35" actId="26606"/>
        <pc:sldMkLst>
          <pc:docMk/>
          <pc:sldMk cId="667177928" sldId="278"/>
        </pc:sldMkLst>
        <pc:spChg chg="mod ord">
          <ac:chgData name="Bertrand Pouleto" userId="8488cefa11e3b03d" providerId="LiveId" clId="{ABD0E60C-FF49-4949-A079-760E555AFE60}" dt="2020-01-06T19:17:21.561" v="35" actId="26606"/>
          <ac:spMkLst>
            <pc:docMk/>
            <pc:sldMk cId="667177928" sldId="278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06T19:17:21.561" v="35" actId="26606"/>
          <ac:spMkLst>
            <pc:docMk/>
            <pc:sldMk cId="667177928" sldId="278"/>
            <ac:spMk id="3" creationId="{A61DBDEB-49BB-43F2-9E3B-1BF4018243EE}"/>
          </ac:spMkLst>
        </pc:spChg>
        <pc:picChg chg="mod ord">
          <ac:chgData name="Bertrand Pouleto" userId="8488cefa11e3b03d" providerId="LiveId" clId="{ABD0E60C-FF49-4949-A079-760E555AFE60}" dt="2020-01-06T19:17:21.561" v="35" actId="26606"/>
          <ac:picMkLst>
            <pc:docMk/>
            <pc:sldMk cId="667177928" sldId="278"/>
            <ac:picMk id="11" creationId="{A68FE533-EA3B-4830-9DDF-0305F8C32161}"/>
          </ac:picMkLst>
        </pc:picChg>
        <pc:picChg chg="add">
          <ac:chgData name="Bertrand Pouleto" userId="8488cefa11e3b03d" providerId="LiveId" clId="{ABD0E60C-FF49-4949-A079-760E555AFE60}" dt="2020-01-06T19:17:21.561" v="35" actId="26606"/>
          <ac:picMkLst>
            <pc:docMk/>
            <pc:sldMk cId="667177928" sldId="278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7:21.561" v="35" actId="26606"/>
          <ac:picMkLst>
            <pc:docMk/>
            <pc:sldMk cId="667177928" sldId="278"/>
            <ac:picMk id="8194" creationId="{992AAFA5-3462-4B63-BDD9-4D46E9D7E585}"/>
          </ac:picMkLst>
        </pc:picChg>
      </pc:sldChg>
      <pc:sldChg chg="addSp modSp mod setBg">
        <pc:chgData name="Bertrand Pouleto" userId="8488cefa11e3b03d" providerId="LiveId" clId="{ABD0E60C-FF49-4949-A079-760E555AFE60}" dt="2020-01-06T19:17:54.963" v="37" actId="26606"/>
        <pc:sldMkLst>
          <pc:docMk/>
          <pc:sldMk cId="545722476" sldId="279"/>
        </pc:sldMkLst>
        <pc:spChg chg="mod ord">
          <ac:chgData name="Bertrand Pouleto" userId="8488cefa11e3b03d" providerId="LiveId" clId="{ABD0E60C-FF49-4949-A079-760E555AFE60}" dt="2020-01-06T19:17:54.963" v="37" actId="26606"/>
          <ac:spMkLst>
            <pc:docMk/>
            <pc:sldMk cId="545722476" sldId="279"/>
            <ac:spMk id="2" creationId="{11162F31-D5F6-4AA8-A2A1-FBCD232E4A17}"/>
          </ac:spMkLst>
        </pc:spChg>
        <pc:spChg chg="mod">
          <ac:chgData name="Bertrand Pouleto" userId="8488cefa11e3b03d" providerId="LiveId" clId="{ABD0E60C-FF49-4949-A079-760E555AFE60}" dt="2020-01-06T19:17:54.963" v="37" actId="26606"/>
          <ac:spMkLst>
            <pc:docMk/>
            <pc:sldMk cId="545722476" sldId="279"/>
            <ac:spMk id="3" creationId="{A61DBDEB-49BB-43F2-9E3B-1BF4018243EE}"/>
          </ac:spMkLst>
        </pc:spChg>
        <pc:picChg chg="mod ord">
          <ac:chgData name="Bertrand Pouleto" userId="8488cefa11e3b03d" providerId="LiveId" clId="{ABD0E60C-FF49-4949-A079-760E555AFE60}" dt="2020-01-06T19:17:54.963" v="37" actId="26606"/>
          <ac:picMkLst>
            <pc:docMk/>
            <pc:sldMk cId="545722476" sldId="279"/>
            <ac:picMk id="11" creationId="{A68FE533-EA3B-4830-9DDF-0305F8C32161}"/>
          </ac:picMkLst>
        </pc:picChg>
        <pc:picChg chg="add">
          <ac:chgData name="Bertrand Pouleto" userId="8488cefa11e3b03d" providerId="LiveId" clId="{ABD0E60C-FF49-4949-A079-760E555AFE60}" dt="2020-01-06T19:17:54.963" v="37" actId="26606"/>
          <ac:picMkLst>
            <pc:docMk/>
            <pc:sldMk cId="545722476" sldId="279"/>
            <ac:picMk id="71" creationId="{D04C0182-96E7-4A1B-8EAB-F910C2F3ED48}"/>
          </ac:picMkLst>
        </pc:picChg>
        <pc:picChg chg="add mod ord">
          <ac:chgData name="Bertrand Pouleto" userId="8488cefa11e3b03d" providerId="LiveId" clId="{ABD0E60C-FF49-4949-A079-760E555AFE60}" dt="2020-01-06T19:17:54.963" v="37" actId="26606"/>
          <ac:picMkLst>
            <pc:docMk/>
            <pc:sldMk cId="545722476" sldId="279"/>
            <ac:picMk id="9218" creationId="{10456D86-0D05-4907-B44B-627F943544FA}"/>
          </ac:picMkLst>
        </pc:picChg>
      </pc:sldChg>
      <pc:sldChg chg="addSp modSp add">
        <pc:chgData name="Bertrand Pouleto" userId="8488cefa11e3b03d" providerId="LiveId" clId="{ABD0E60C-FF49-4949-A079-760E555AFE60}" dt="2020-01-08T08:39:33.876" v="831" actId="20577"/>
        <pc:sldMkLst>
          <pc:docMk/>
          <pc:sldMk cId="3950236953" sldId="281"/>
        </pc:sldMkLst>
        <pc:spChg chg="mod">
          <ac:chgData name="Bertrand Pouleto" userId="8488cefa11e3b03d" providerId="LiveId" clId="{ABD0E60C-FF49-4949-A079-760E555AFE60}" dt="2020-01-08T08:32:52.444" v="260" actId="27636"/>
          <ac:spMkLst>
            <pc:docMk/>
            <pc:sldMk cId="3950236953" sldId="281"/>
            <ac:spMk id="2" creationId="{A6DBD2CC-B1A8-4769-BAB5-830F75D554F3}"/>
          </ac:spMkLst>
        </pc:spChg>
        <pc:spChg chg="mod">
          <ac:chgData name="Bertrand Pouleto" userId="8488cefa11e3b03d" providerId="LiveId" clId="{ABD0E60C-FF49-4949-A079-760E555AFE60}" dt="2020-01-08T08:39:33.876" v="831" actId="20577"/>
          <ac:spMkLst>
            <pc:docMk/>
            <pc:sldMk cId="3950236953" sldId="281"/>
            <ac:spMk id="3" creationId="{8333F669-AD0B-47AB-A898-1601FD5BA720}"/>
          </ac:spMkLst>
        </pc:spChg>
        <pc:picChg chg="add mod">
          <ac:chgData name="Bertrand Pouleto" userId="8488cefa11e3b03d" providerId="LiveId" clId="{ABD0E60C-FF49-4949-A079-760E555AFE60}" dt="2020-01-08T08:35:59.053" v="386" actId="1076"/>
          <ac:picMkLst>
            <pc:docMk/>
            <pc:sldMk cId="3950236953" sldId="281"/>
            <ac:picMk id="9" creationId="{1DA073F3-A238-4C4A-AB42-96C70A3E4800}"/>
          </ac:picMkLst>
        </pc:picChg>
        <pc:picChg chg="add mod modCrop">
          <ac:chgData name="Bertrand Pouleto" userId="8488cefa11e3b03d" providerId="LiveId" clId="{ABD0E60C-FF49-4949-A079-760E555AFE60}" dt="2020-01-08T08:36:07.067" v="388" actId="1076"/>
          <ac:picMkLst>
            <pc:docMk/>
            <pc:sldMk cId="3950236953" sldId="281"/>
            <ac:picMk id="11" creationId="{7792B1D7-FC92-47DF-BEDB-92CDDFD28C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15D7-98C1-45AC-97C1-54B9B0C2028F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76484-F277-4A6A-B77F-2D7144EB4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51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2D7D-EC41-49B2-927F-F8A15387F2EC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54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926C-694C-42C9-8485-BF1A5E075B7A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6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CA1A-8323-4865-8E14-5B6E0E147577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76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0D9A-8C9D-4DD2-BF8E-0432E160B556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65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577F-BD2D-4B22-AD34-C603F7F484CA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18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6273-0858-475F-965F-BE0BB5C2C14C}" type="datetime1">
              <a:rPr lang="fr-FR" smtClean="0"/>
              <a:t>29/05/2020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74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7274-EF17-4419-BF03-E22A52810013}" type="datetime1">
              <a:rPr lang="fr-FR" smtClean="0"/>
              <a:t>29/05/2020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24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5EB-513F-490E-A282-A3DD492F448A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54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245B-DDFF-4952-A683-8BBACBACFBB4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68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0EB6-84C0-4A22-8CE2-A495232C899F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50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A9F8-6C65-41ED-B214-21F03450A0B8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23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752D-B3A4-4874-8934-130C8CB3351C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01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7D5-9F7E-40C0-8F60-1C0641D9B79F}" type="datetime1">
              <a:rPr lang="fr-FR" smtClean="0"/>
              <a:t>29/05/2020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21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255D-97FA-4025-A4D0-DE3EF41CDA47}" type="datetime1">
              <a:rPr lang="fr-FR" smtClean="0"/>
              <a:t>29/05/2020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85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AE8-8362-4A57-BF5F-B5114EB3FC18}" type="datetime1">
              <a:rPr lang="fr-FR" smtClean="0"/>
              <a:t>29/05/2020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4E47-4CCF-43AE-8299-441497715320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3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E6ED-788F-41B7-8B10-EB23AA7E7118}" type="datetime1">
              <a:rPr lang="fr-FR" smtClean="0"/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38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44833D9-F7D0-460A-8EAF-4A450CABE255}" type="datetime1">
              <a:rPr lang="fr-FR" smtClean="0"/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A3E0E7D-DA45-4071-8CA0-3B9E4121B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35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hyperlink" Target="https://en.wikipedia.org/wiki/LDH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nigms.nih.gov/Pages/DetailPage.aspx?imageID2=3539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0c6c9ja3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i1aeuooc1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oguet-sebastien.e-monsite.com/medias/images/pal-pnpp.jpg" TargetMode="External"/><Relationship Id="rId2" Type="http://schemas.openxmlformats.org/officeDocument/2006/relationships/hyperlink" Target="https://i0.wp.com/microbeonline.com/wp-content/uploads/2015/02/ONPG-Structure.png?resize=640%2C25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pload.wikimedia.org/wikipedia/commons/0/0a/LDH_reaction.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zig54nc32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0oc26cjn2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0ebwd4cj2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q091wnon2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unipro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bksx2f1n1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9ahry3vt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0fhhsvgk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E0A6B3-6F75-483A-8F9A-4E436781B5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9" y="288716"/>
            <a:ext cx="3874543" cy="228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D5BD704-35D5-415D-AF2F-E91F328CB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39960"/>
              </p:ext>
            </p:extLst>
          </p:nvPr>
        </p:nvGraphicFramePr>
        <p:xfrm>
          <a:off x="8721631" y="288716"/>
          <a:ext cx="3275330" cy="500573"/>
        </p:xfrm>
        <a:graphic>
          <a:graphicData uri="http://schemas.openxmlformats.org/drawingml/2006/table">
            <a:tbl>
              <a:tblPr firstRow="1" firstCol="1" bandRow="1"/>
              <a:tblGrid>
                <a:gridCol w="1091565">
                  <a:extLst>
                    <a:ext uri="{9D8B030D-6E8A-4147-A177-3AD203B41FA5}">
                      <a16:colId xmlns:a16="http://schemas.microsoft.com/office/drawing/2014/main" val="1902055381"/>
                    </a:ext>
                  </a:extLst>
                </a:gridCol>
                <a:gridCol w="2183765">
                  <a:extLst>
                    <a:ext uri="{9D8B030D-6E8A-4147-A177-3AD203B41FA5}">
                      <a16:colId xmlns:a16="http://schemas.microsoft.com/office/drawing/2014/main" val="2860942401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Séquence C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415006"/>
                  </a:ext>
                </a:extLst>
              </a:tr>
              <a:tr h="283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TD-01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Enzymologie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57718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759DB18-DAF8-49DC-A67C-A58F61EE6B2B}"/>
              </a:ext>
            </a:extLst>
          </p:cNvPr>
          <p:cNvSpPr txBox="1"/>
          <p:nvPr/>
        </p:nvSpPr>
        <p:spPr>
          <a:xfrm>
            <a:off x="3933389" y="3044280"/>
            <a:ext cx="4325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ENZYMOLOGIE</a:t>
            </a:r>
          </a:p>
        </p:txBody>
      </p:sp>
      <p:pic>
        <p:nvPicPr>
          <p:cNvPr id="16" name="Image 15" descr="Une image contenant table, ordinateur, très coloré&#10;&#10;Description générée automatiquement">
            <a:extLst>
              <a:ext uri="{FF2B5EF4-FFF2-40B4-BE49-F238E27FC236}">
                <a16:creationId xmlns:a16="http://schemas.microsoft.com/office/drawing/2014/main" id="{68B30432-F564-4020-82BF-41A003BE3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366" r="1230"/>
          <a:stretch/>
        </p:blipFill>
        <p:spPr>
          <a:xfrm>
            <a:off x="8163338" y="2924638"/>
            <a:ext cx="4028661" cy="3933362"/>
          </a:xfrm>
          <a:prstGeom prst="rect">
            <a:avLst/>
          </a:prstGeom>
        </p:spPr>
      </p:pic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EF2934E3-3052-4327-AE15-84082935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</a:t>
            </a:fld>
            <a:endParaRPr lang="fr-FR"/>
          </a:p>
        </p:txBody>
      </p:sp>
      <p:sp>
        <p:nvSpPr>
          <p:cNvPr id="23" name="Flèche : droite rayée 22">
            <a:hlinkClick r:id="rId5" action="ppaction://hlinksldjump"/>
            <a:extLst>
              <a:ext uri="{FF2B5EF4-FFF2-40B4-BE49-F238E27FC236}">
                <a16:creationId xmlns:a16="http://schemas.microsoft.com/office/drawing/2014/main" id="{6A852D77-1F33-4213-A42F-26959116FF3B}"/>
              </a:ext>
            </a:extLst>
          </p:cNvPr>
          <p:cNvSpPr/>
          <p:nvPr/>
        </p:nvSpPr>
        <p:spPr>
          <a:xfrm>
            <a:off x="195039" y="5667325"/>
            <a:ext cx="2789853" cy="901959"/>
          </a:xfrm>
          <a:prstGeom prst="stripedRightArrow">
            <a:avLst>
              <a:gd name="adj1" fmla="val 45862"/>
              <a:gd name="adj2" fmla="val 33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Commencer ici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53F278D-4FA7-46E6-B40F-BD56F55DB7F9}"/>
              </a:ext>
            </a:extLst>
          </p:cNvPr>
          <p:cNvGrpSpPr/>
          <p:nvPr/>
        </p:nvGrpSpPr>
        <p:grpSpPr>
          <a:xfrm>
            <a:off x="4809322" y="5957935"/>
            <a:ext cx="1529586" cy="829552"/>
            <a:chOff x="4047954" y="3559629"/>
            <a:chExt cx="1529586" cy="829552"/>
          </a:xfrm>
        </p:grpSpPr>
        <p:sp>
          <p:nvSpPr>
            <p:cNvPr id="10" name="ZoneTexte 7">
              <a:extLst>
                <a:ext uri="{FF2B5EF4-FFF2-40B4-BE49-F238E27FC236}">
                  <a16:creationId xmlns:a16="http://schemas.microsoft.com/office/drawing/2014/main" id="{02F8BA7D-9265-46D1-8280-99FFC7535A69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Image 10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439AB005-73FD-4E24-82C7-52B5006E7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99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6051E7-AF63-4F22-AE9E-8B88B77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10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6C62560-6E14-4B33-9CA5-CC93B75A1EF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104185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Nature chimique des enzymes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B932FF8-1187-431A-8FEF-C560A0011AB3}"/>
              </a:ext>
            </a:extLst>
          </p:cNvPr>
          <p:cNvSpPr txBox="1">
            <a:spLocks/>
          </p:cNvSpPr>
          <p:nvPr/>
        </p:nvSpPr>
        <p:spPr>
          <a:xfrm>
            <a:off x="0" y="970450"/>
            <a:ext cx="12192000" cy="4912825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enzymes sont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protéines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composées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d’acides aminés 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enzymes peuvent également contenir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éléments non protéiques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appelées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groupements prosthétiques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enzymes contiennent très souvent des ions, qui participent à la réaction de catalyse : Mg</a:t>
            </a:r>
            <a:r>
              <a:rPr lang="fr-FR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Zn</a:t>
            </a:r>
            <a:r>
              <a:rPr lang="fr-FR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Mn</a:t>
            </a:r>
            <a:r>
              <a:rPr lang="fr-FR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Fe</a:t>
            </a:r>
            <a:r>
              <a:rPr lang="fr-FR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…. Ces ions sont apportés par l’alimentation (nécessité de consommer des sels minéraux) ;</a:t>
            </a:r>
          </a:p>
          <a:p>
            <a:pPr algn="just"/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enzymes agissent parfois avec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cofacteurs 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aident l’enzyme à réaliser la réaction 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prise en charge d’hydrogène, d’électrons, ou don d’hydrogène, d’électrons ou d’atomes particuliers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accessoire, assis, photo, tenant&#10;&#10;Description générée automatiquement">
            <a:extLst>
              <a:ext uri="{FF2B5EF4-FFF2-40B4-BE49-F238E27FC236}">
                <a16:creationId xmlns:a16="http://schemas.microsoft.com/office/drawing/2014/main" id="{2AB2B167-7F15-4628-93A8-BF0106F72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24" t="15398" r="7454" b="13749"/>
          <a:stretch/>
        </p:blipFill>
        <p:spPr>
          <a:xfrm>
            <a:off x="2552557" y="2289192"/>
            <a:ext cx="1999068" cy="160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6127799-17CA-4DD1-B37C-8F3AD38E9AF6}"/>
              </a:ext>
            </a:extLst>
          </p:cNvPr>
          <p:cNvSpPr txBox="1"/>
          <p:nvPr/>
        </p:nvSpPr>
        <p:spPr>
          <a:xfrm>
            <a:off x="4551625" y="290699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Hème de l’hémoglobine</a:t>
            </a:r>
          </a:p>
        </p:txBody>
      </p:sp>
      <p:sp>
        <p:nvSpPr>
          <p:cNvPr id="10" name="Bouton d’action : retour ou précédent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76ED382-4FFE-4770-BE4A-F1D0806A76E6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’action : accueil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CD23D49-B28F-427A-9D7F-3A74017EF64B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4153C8-A104-445C-9E1D-013976563CB2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F6DD15E-F8AC-4279-A719-DB10069CB50E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8" name="ZoneTexte 7">
              <a:extLst>
                <a:ext uri="{FF2B5EF4-FFF2-40B4-BE49-F238E27FC236}">
                  <a16:creationId xmlns:a16="http://schemas.microsoft.com/office/drawing/2014/main" id="{762661FF-BD13-46F3-B3E1-5F0DF0EF89B4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843437C2-B7FF-4D8D-BDBC-F309DEF4B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19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6051E7-AF63-4F22-AE9E-8B88B77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11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6C62560-6E14-4B33-9CA5-CC93B75A1E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486400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Structure des protéines</a:t>
            </a:r>
          </a:p>
        </p:txBody>
      </p:sp>
      <p:pic>
        <p:nvPicPr>
          <p:cNvPr id="2050" name="Picture 2" descr="Résultat de recherche d'images pour &quot;primary structure of proteins&quot;&quot;">
            <a:extLst>
              <a:ext uri="{FF2B5EF4-FFF2-40B4-BE49-F238E27FC236}">
                <a16:creationId xmlns:a16="http://schemas.microsoft.com/office/drawing/2014/main" id="{A25535DE-D4CE-4302-B4E9-383D48013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2"/>
          <a:stretch/>
        </p:blipFill>
        <p:spPr bwMode="auto">
          <a:xfrm>
            <a:off x="439022" y="846707"/>
            <a:ext cx="4214813" cy="8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BE6C75-802A-43E9-9086-EF4FF853C4F6}"/>
              </a:ext>
            </a:extLst>
          </p:cNvPr>
          <p:cNvSpPr txBox="1"/>
          <p:nvPr/>
        </p:nvSpPr>
        <p:spPr>
          <a:xfrm>
            <a:off x="439022" y="1714808"/>
            <a:ext cx="421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Polymère d’acides aminés, unis par la liaison peptidique,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326151B-E23E-4895-A500-2551E21D6A2D}"/>
              </a:ext>
            </a:extLst>
          </p:cNvPr>
          <p:cNvGrpSpPr/>
          <p:nvPr/>
        </p:nvGrpSpPr>
        <p:grpSpPr>
          <a:xfrm>
            <a:off x="4277960" y="4403848"/>
            <a:ext cx="4214813" cy="2371190"/>
            <a:chOff x="4277960" y="4403848"/>
            <a:chExt cx="4214813" cy="2371190"/>
          </a:xfrm>
        </p:grpSpPr>
        <p:pic>
          <p:nvPicPr>
            <p:cNvPr id="7" name="Picture 2" descr="Résultat de recherche d'images pour &quot;primary structure of proteins&quot;&quot;">
              <a:extLst>
                <a:ext uri="{FF2B5EF4-FFF2-40B4-BE49-F238E27FC236}">
                  <a16:creationId xmlns:a16="http://schemas.microsoft.com/office/drawing/2014/main" id="{D44326B0-1972-40AB-9F73-660F23F30F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95" b="51645"/>
            <a:stretch/>
          </p:blipFill>
          <p:spPr bwMode="auto">
            <a:xfrm>
              <a:off x="4277960" y="4403848"/>
              <a:ext cx="4214813" cy="142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EF8D5DF-5FC8-4262-B137-B15C0D79C07C}"/>
                </a:ext>
              </a:extLst>
            </p:cNvPr>
            <p:cNvSpPr txBox="1"/>
            <p:nvPr/>
          </p:nvSpPr>
          <p:spPr>
            <a:xfrm>
              <a:off x="4277960" y="5851708"/>
              <a:ext cx="42148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S’associant dans l’espace pour former une structure tridimensionnelle : la protéine fonctionnelle.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4032DFB-A264-4056-A81F-292ABE810BEE}"/>
              </a:ext>
            </a:extLst>
          </p:cNvPr>
          <p:cNvGrpSpPr/>
          <p:nvPr/>
        </p:nvGrpSpPr>
        <p:grpSpPr>
          <a:xfrm>
            <a:off x="1064053" y="2574567"/>
            <a:ext cx="4214814" cy="1779856"/>
            <a:chOff x="1064053" y="2574567"/>
            <a:chExt cx="4214814" cy="1779856"/>
          </a:xfrm>
        </p:grpSpPr>
        <p:pic>
          <p:nvPicPr>
            <p:cNvPr id="6" name="Picture 2" descr="Résultat de recherche d'images pour &quot;primary structure of proteins&quot;&quot;">
              <a:extLst>
                <a:ext uri="{FF2B5EF4-FFF2-40B4-BE49-F238E27FC236}">
                  <a16:creationId xmlns:a16="http://schemas.microsoft.com/office/drawing/2014/main" id="{BB82EADA-F012-41AF-8947-1D49D071AD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84" b="73727"/>
            <a:stretch/>
          </p:blipFill>
          <p:spPr bwMode="auto">
            <a:xfrm>
              <a:off x="1064054" y="2574567"/>
              <a:ext cx="4214813" cy="85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C75CC72-90E3-457B-B9E0-5B935B5E021A}"/>
                </a:ext>
              </a:extLst>
            </p:cNvPr>
            <p:cNvSpPr txBox="1"/>
            <p:nvPr/>
          </p:nvSpPr>
          <p:spPr>
            <a:xfrm>
              <a:off x="1064053" y="3431093"/>
              <a:ext cx="42148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Qui présente des organisations locales limitées à quelques dizaines d’acides aminés : feuillet béta ou hélice alpha,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3600893-1CC6-4F64-A13A-D628249C179F}"/>
              </a:ext>
            </a:extLst>
          </p:cNvPr>
          <p:cNvGrpSpPr/>
          <p:nvPr/>
        </p:nvGrpSpPr>
        <p:grpSpPr>
          <a:xfrm>
            <a:off x="7689349" y="165715"/>
            <a:ext cx="4214814" cy="6147658"/>
            <a:chOff x="7689349" y="165715"/>
            <a:chExt cx="4214814" cy="6147658"/>
          </a:xfrm>
        </p:grpSpPr>
        <p:pic>
          <p:nvPicPr>
            <p:cNvPr id="8" name="Picture 2" descr="Résultat de recherche d'images pour &quot;primary structure of proteins&quot;&quot;">
              <a:extLst>
                <a:ext uri="{FF2B5EF4-FFF2-40B4-BE49-F238E27FC236}">
                  <a16:creationId xmlns:a16="http://schemas.microsoft.com/office/drawing/2014/main" id="{DF93A1F5-5EA3-4F1C-8C9E-C7D1002B34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7689350" y="165715"/>
              <a:ext cx="421481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27C187A-CDF2-463E-8668-1AD51008E321}"/>
                </a:ext>
              </a:extLst>
            </p:cNvPr>
            <p:cNvSpPr txBox="1"/>
            <p:nvPr/>
          </p:nvSpPr>
          <p:spPr>
            <a:xfrm>
              <a:off x="7689349" y="3552430"/>
              <a:ext cx="4214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Plusieurs protéines peuvent s’organiser pour former un complexe plus gros.</a:t>
              </a:r>
            </a:p>
          </p:txBody>
        </p:sp>
        <p:cxnSp>
          <p:nvCxnSpPr>
            <p:cNvPr id="27" name="Connecteur : en arc 26">
              <a:extLst>
                <a:ext uri="{FF2B5EF4-FFF2-40B4-BE49-F238E27FC236}">
                  <a16:creationId xmlns:a16="http://schemas.microsoft.com/office/drawing/2014/main" id="{208AAE35-E8CA-4643-9103-8E3D86BB902C}"/>
                </a:ext>
              </a:extLst>
            </p:cNvPr>
            <p:cNvCxnSpPr>
              <a:stCxn id="11" idx="3"/>
              <a:endCxn id="12" idx="2"/>
            </p:cNvCxnSpPr>
            <p:nvPr/>
          </p:nvCxnSpPr>
          <p:spPr>
            <a:xfrm flipV="1">
              <a:off x="8492773" y="4198761"/>
              <a:ext cx="1303983" cy="211461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015CE09-D195-4BCC-9985-94BA71A2C050}"/>
                </a:ext>
              </a:extLst>
            </p:cNvPr>
            <p:cNvSpPr txBox="1"/>
            <p:nvPr/>
          </p:nvSpPr>
          <p:spPr>
            <a:xfrm rot="17573209">
              <a:off x="8692657" y="4993914"/>
              <a:ext cx="1346169" cy="34228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082281"/>
                </a:avLst>
              </a:prstTxWarp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FACULTATIF</a:t>
              </a:r>
            </a:p>
          </p:txBody>
        </p:sp>
      </p:grpSp>
      <p:sp>
        <p:nvSpPr>
          <p:cNvPr id="19" name="Bouton d’action : retour ou précédent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3313D0C-A8D2-4B06-B455-AAD09C07114C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Bouton d’action : accueil 1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48E8972-EC9A-4352-83ED-0F54E7F9122B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Bouton d’action : avant ou précédent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A1037D-D6DC-4446-A1BB-64BBE89E618D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70293C2-5604-426F-8457-9329FA61EC14}"/>
              </a:ext>
            </a:extLst>
          </p:cNvPr>
          <p:cNvSpPr/>
          <p:nvPr/>
        </p:nvSpPr>
        <p:spPr>
          <a:xfrm>
            <a:off x="2496128" y="2037974"/>
            <a:ext cx="978408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B6B930E3-E15B-446E-8186-969CBF1D5EB3}"/>
              </a:ext>
            </a:extLst>
          </p:cNvPr>
          <p:cNvSpPr/>
          <p:nvPr/>
        </p:nvSpPr>
        <p:spPr>
          <a:xfrm>
            <a:off x="5016495" y="4018152"/>
            <a:ext cx="978408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59E4D199-EE08-481C-BD0D-26C6DD671F9D}"/>
              </a:ext>
            </a:extLst>
          </p:cNvPr>
          <p:cNvSpPr/>
          <p:nvPr/>
        </p:nvSpPr>
        <p:spPr>
          <a:xfrm>
            <a:off x="6710941" y="6445731"/>
            <a:ext cx="978408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3C24C04-F0E3-4B4E-A81A-AF4D30D58334}"/>
              </a:ext>
            </a:extLst>
          </p:cNvPr>
          <p:cNvGrpSpPr/>
          <p:nvPr/>
        </p:nvGrpSpPr>
        <p:grpSpPr>
          <a:xfrm>
            <a:off x="2220539" y="5939345"/>
            <a:ext cx="1529586" cy="829552"/>
            <a:chOff x="4047954" y="3559629"/>
            <a:chExt cx="1529586" cy="829552"/>
          </a:xfrm>
        </p:grpSpPr>
        <p:sp>
          <p:nvSpPr>
            <p:cNvPr id="26" name="ZoneTexte 7">
              <a:extLst>
                <a:ext uri="{FF2B5EF4-FFF2-40B4-BE49-F238E27FC236}">
                  <a16:creationId xmlns:a16="http://schemas.microsoft.com/office/drawing/2014/main" id="{5C914E8B-0061-4D7F-8261-5CC0B3756905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Image 2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15B84768-154C-42B4-A033-9A5062BE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1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 dirty="0">
                <a:cs typeface="Arial" panose="020B0604020202020204" pitchFamily="34" charset="0"/>
              </a:rPr>
              <a:t>QUIZZ 4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9" name="Graphique 8" descr="Salle de classe">
            <a:hlinkClick r:id="rId4"/>
            <a:extLst>
              <a:ext uri="{FF2B5EF4-FFF2-40B4-BE49-F238E27FC236}">
                <a16:creationId xmlns:a16="http://schemas.microsoft.com/office/drawing/2014/main" id="{92147260-79F3-4E2B-96DD-A35C7D797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4098" name="Picture 2" descr="QR Code">
            <a:extLst>
              <a:ext uri="{FF2B5EF4-FFF2-40B4-BE49-F238E27FC236}">
                <a16:creationId xmlns:a16="http://schemas.microsoft.com/office/drawing/2014/main" id="{F107170A-AD07-471F-ADBB-D109B1B8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39A2844-4AAE-4A6A-B938-A313681A6E4F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ccueil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2D07637-7043-48C9-9067-70112EAE9DC8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avant ou précéden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22FD500-A4BD-4978-84BB-A19C1E38EE45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D942A38-C04A-43D9-8066-EA1EF1D51FCB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6" name="ZoneTexte 7">
              <a:extLst>
                <a:ext uri="{FF2B5EF4-FFF2-40B4-BE49-F238E27FC236}">
                  <a16:creationId xmlns:a16="http://schemas.microsoft.com/office/drawing/2014/main" id="{BBC83B2B-787D-43AA-960E-1E932166686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426FE9E9-6D51-4083-91DF-92224C7F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29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1A3840-CC19-4023-B60B-FBE9A297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 descr="Une image contenant capture d’écran, moniteur, ordinateur, écran&#10;&#10;Description générée automatiquement">
            <a:extLst>
              <a:ext uri="{FF2B5EF4-FFF2-40B4-BE49-F238E27FC236}">
                <a16:creationId xmlns:a16="http://schemas.microsoft.com/office/drawing/2014/main" id="{5DBFCFE4-3679-49AB-B4CF-DEDCD9459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5" t="22749" r="24739" b="10567"/>
          <a:stretch/>
        </p:blipFill>
        <p:spPr>
          <a:xfrm>
            <a:off x="2438400" y="633420"/>
            <a:ext cx="7315199" cy="5591159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6C0B365-4447-40B2-9878-DEAFB7F09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9910" r="3351" b="14678"/>
          <a:stretch/>
        </p:blipFill>
        <p:spPr bwMode="auto">
          <a:xfrm>
            <a:off x="7972965" y="3797542"/>
            <a:ext cx="2939551" cy="2390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69C3B8E-DA46-4125-B443-158C4B2CAB45}"/>
              </a:ext>
            </a:extLst>
          </p:cNvPr>
          <p:cNvCxnSpPr>
            <a:cxnSpLocks/>
          </p:cNvCxnSpPr>
          <p:nvPr/>
        </p:nvCxnSpPr>
        <p:spPr>
          <a:xfrm flipH="1">
            <a:off x="7725747" y="3536302"/>
            <a:ext cx="3165036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A709BCA-011F-4E12-95AF-D90D893F427B}"/>
              </a:ext>
            </a:extLst>
          </p:cNvPr>
          <p:cNvCxnSpPr>
            <a:cxnSpLocks/>
          </p:cNvCxnSpPr>
          <p:nvPr/>
        </p:nvCxnSpPr>
        <p:spPr>
          <a:xfrm flipH="1">
            <a:off x="6095999" y="1925216"/>
            <a:ext cx="4794784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20F9C5D3-F096-4D05-B77C-C6ED8127BC31}"/>
              </a:ext>
            </a:extLst>
          </p:cNvPr>
          <p:cNvSpPr/>
          <p:nvPr/>
        </p:nvSpPr>
        <p:spPr>
          <a:xfrm>
            <a:off x="3732245" y="793102"/>
            <a:ext cx="373224" cy="248193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E126819-8EE3-4233-BDC4-AA4579C1BA5E}"/>
              </a:ext>
            </a:extLst>
          </p:cNvPr>
          <p:cNvCxnSpPr>
            <a:cxnSpLocks/>
          </p:cNvCxnSpPr>
          <p:nvPr/>
        </p:nvCxnSpPr>
        <p:spPr>
          <a:xfrm flipH="1">
            <a:off x="7027910" y="3237716"/>
            <a:ext cx="3862873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844A8A8-A3D8-4D39-BC03-EEBA42F013FD}"/>
              </a:ext>
            </a:extLst>
          </p:cNvPr>
          <p:cNvSpPr txBox="1"/>
          <p:nvPr/>
        </p:nvSpPr>
        <p:spPr>
          <a:xfrm>
            <a:off x="10912516" y="17467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Cofacteur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B8E342-5ACF-430B-A5E4-7FEF554476D7}"/>
              </a:ext>
            </a:extLst>
          </p:cNvPr>
          <p:cNvSpPr txBox="1"/>
          <p:nvPr/>
        </p:nvSpPr>
        <p:spPr>
          <a:xfrm>
            <a:off x="10912516" y="335163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fr-FR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90E9567-B085-4754-A434-3F6A8DDDD62D}"/>
              </a:ext>
            </a:extLst>
          </p:cNvPr>
          <p:cNvSpPr txBox="1"/>
          <p:nvPr/>
        </p:nvSpPr>
        <p:spPr>
          <a:xfrm>
            <a:off x="10890783" y="30530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Site actif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89BE367-2FDA-481F-AF70-194F37C6D12C}"/>
              </a:ext>
            </a:extLst>
          </p:cNvPr>
          <p:cNvCxnSpPr>
            <a:cxnSpLocks/>
          </p:cNvCxnSpPr>
          <p:nvPr/>
        </p:nvCxnSpPr>
        <p:spPr>
          <a:xfrm>
            <a:off x="1567334" y="2034070"/>
            <a:ext cx="2160000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722CA6D-0FB2-45E9-9A48-F1947801C612}"/>
              </a:ext>
            </a:extLst>
          </p:cNvPr>
          <p:cNvSpPr txBox="1"/>
          <p:nvPr/>
        </p:nvSpPr>
        <p:spPr>
          <a:xfrm>
            <a:off x="258069" y="184940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Monomère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2AE274A-94AE-4BDB-B5A7-3DF7282893A9}"/>
              </a:ext>
            </a:extLst>
          </p:cNvPr>
          <p:cNvCxnSpPr>
            <a:cxnSpLocks/>
          </p:cNvCxnSpPr>
          <p:nvPr/>
        </p:nvCxnSpPr>
        <p:spPr>
          <a:xfrm>
            <a:off x="1567334" y="3644768"/>
            <a:ext cx="4033366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149FF35-FB28-409D-B05F-B33599C0FB4D}"/>
              </a:ext>
            </a:extLst>
          </p:cNvPr>
          <p:cNvSpPr txBox="1"/>
          <p:nvPr/>
        </p:nvSpPr>
        <p:spPr>
          <a:xfrm>
            <a:off x="484617" y="332160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Axe de </a:t>
            </a:r>
          </a:p>
          <a:p>
            <a:pPr algn="ctr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symétrie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DB1E4D2-FB2B-47F1-806E-1A5452F0ECF3}"/>
              </a:ext>
            </a:extLst>
          </p:cNvPr>
          <p:cNvSpPr txBox="1"/>
          <p:nvPr/>
        </p:nvSpPr>
        <p:spPr>
          <a:xfrm>
            <a:off x="3992762" y="294866"/>
            <a:ext cx="4206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L’alcool déshydrogénase gamma-2 humaine</a:t>
            </a:r>
            <a:endParaRPr lang="fr-FR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uton d’action : retour ou précédent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B301398-57AD-4744-B814-EFAEA4F5E5DC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’action : accueil 2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1AEEA6E-DE0F-4876-BEE5-0B19B49CBF93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Bouton d’action : avant ou précéden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48E9A7F-8836-4846-B3A1-01649BE8C71A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49B91D2-EF13-42E3-BFA1-3165437AAF92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29" name="ZoneTexte 7">
              <a:extLst>
                <a:ext uri="{FF2B5EF4-FFF2-40B4-BE49-F238E27FC236}">
                  <a16:creationId xmlns:a16="http://schemas.microsoft.com/office/drawing/2014/main" id="{86855307-0C25-4D11-9E72-2FD9E23ECB8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Image 29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74A322D-A37A-4A23-A3F7-BB2368AA8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19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6051E7-AF63-4F22-AE9E-8B88B77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14</a:t>
            </a:fld>
            <a:endParaRPr lang="fr-FR" dirty="0"/>
          </a:p>
        </p:txBody>
      </p:sp>
      <p:pic>
        <p:nvPicPr>
          <p:cNvPr id="5" name="Image 4" descr="Une image contenant capture d’écran, moniteur, ordinateur&#10;&#10;Description générée automatiquement">
            <a:extLst>
              <a:ext uri="{FF2B5EF4-FFF2-40B4-BE49-F238E27FC236}">
                <a16:creationId xmlns:a16="http://schemas.microsoft.com/office/drawing/2014/main" id="{22408061-7E6F-494A-B704-05723F4CC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6" t="22616" r="37437" b="5317"/>
          <a:stretch/>
        </p:blipFill>
        <p:spPr>
          <a:xfrm>
            <a:off x="462988" y="1123448"/>
            <a:ext cx="3227968" cy="4836289"/>
          </a:xfrm>
          <a:prstGeom prst="rect">
            <a:avLst/>
          </a:prstGeom>
        </p:spPr>
      </p:pic>
      <p:pic>
        <p:nvPicPr>
          <p:cNvPr id="7" name="Image 6" descr="Une image contenant capture d’écran, ordinateur, moniteur, écran&#10;&#10;Description générée automatiquement">
            <a:extLst>
              <a:ext uri="{FF2B5EF4-FFF2-40B4-BE49-F238E27FC236}">
                <a16:creationId xmlns:a16="http://schemas.microsoft.com/office/drawing/2014/main" id="{9F383729-759A-4861-A7D8-1C8E0F999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1969" r="16511" b="7510"/>
          <a:stretch/>
        </p:blipFill>
        <p:spPr>
          <a:xfrm>
            <a:off x="3902095" y="1123448"/>
            <a:ext cx="7365461" cy="48362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83F90C-74C0-41AF-BCBD-944E741072DD}"/>
              </a:ext>
            </a:extLst>
          </p:cNvPr>
          <p:cNvSpPr txBox="1"/>
          <p:nvPr/>
        </p:nvSpPr>
        <p:spPr>
          <a:xfrm>
            <a:off x="819256" y="784894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Calmoduline fixant 4 Ca</a:t>
            </a:r>
            <a:r>
              <a:rPr lang="fr-F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A54D1F-6CE9-4A9B-A6EA-ADFDC7658B94}"/>
              </a:ext>
            </a:extLst>
          </p:cNvPr>
          <p:cNvSpPr txBox="1"/>
          <p:nvPr/>
        </p:nvSpPr>
        <p:spPr>
          <a:xfrm>
            <a:off x="5139283" y="784894"/>
            <a:ext cx="4891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glucose/galactose binding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 son glucose</a:t>
            </a:r>
            <a:endParaRPr lang="fr-FR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90FA41-254E-470C-A7DF-37325637F32E}"/>
              </a:ext>
            </a:extLst>
          </p:cNvPr>
          <p:cNvSpPr txBox="1"/>
          <p:nvPr/>
        </p:nvSpPr>
        <p:spPr>
          <a:xfrm>
            <a:off x="6851161" y="3782263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endParaRPr lang="fr-FR" sz="105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AD8F8D4-4127-4B79-9604-7BFF591A2D29}"/>
              </a:ext>
            </a:extLst>
          </p:cNvPr>
          <p:cNvSpPr/>
          <p:nvPr/>
        </p:nvSpPr>
        <p:spPr>
          <a:xfrm>
            <a:off x="1467372" y="4358640"/>
            <a:ext cx="1219200" cy="11353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6B055AD-4AF8-4F02-B712-4941AEA3FE95}"/>
              </a:ext>
            </a:extLst>
          </p:cNvPr>
          <p:cNvSpPr/>
          <p:nvPr/>
        </p:nvSpPr>
        <p:spPr>
          <a:xfrm>
            <a:off x="6204572" y="3055178"/>
            <a:ext cx="2246008" cy="19773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125396-AB82-44BA-8ECA-3FE661949E1E}"/>
              </a:ext>
            </a:extLst>
          </p:cNvPr>
          <p:cNvSpPr txBox="1"/>
          <p:nvPr/>
        </p:nvSpPr>
        <p:spPr>
          <a:xfrm>
            <a:off x="2163588" y="6236505"/>
            <a:ext cx="719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Cage formée par des hélices-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emprisonnant le substrat =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site actif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30A6B4E-B333-4E95-93DB-BFFB2F770EC0}"/>
              </a:ext>
            </a:extLst>
          </p:cNvPr>
          <p:cNvCxnSpPr>
            <a:cxnSpLocks/>
          </p:cNvCxnSpPr>
          <p:nvPr/>
        </p:nvCxnSpPr>
        <p:spPr>
          <a:xfrm flipH="1" flipV="1">
            <a:off x="2583180" y="5311487"/>
            <a:ext cx="2903220" cy="92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3590977-E0EF-4A0A-A455-EA566A971C55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5486400" y="5032568"/>
            <a:ext cx="1841176" cy="1203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C9CE86BD-DDD1-4D75-8688-935D626EB16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486400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Structure des protéines</a:t>
            </a:r>
          </a:p>
        </p:txBody>
      </p:sp>
      <p:sp>
        <p:nvSpPr>
          <p:cNvPr id="18" name="Bouton d’action : retour ou précédent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36FD876-0376-490E-A6EB-D18E5453F7D4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outon d’action : accueil 2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5373005-AC81-44E2-8A6E-E3B66C693414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Bouton d’action : avant ou précéden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1EB595-CAA7-41A1-95AC-B52ACE62014B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C34B040-C4AF-40E2-B45C-27C56F6BB1DF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20" name="ZoneTexte 7">
              <a:extLst>
                <a:ext uri="{FF2B5EF4-FFF2-40B4-BE49-F238E27FC236}">
                  <a16:creationId xmlns:a16="http://schemas.microsoft.com/office/drawing/2014/main" id="{A09F71AD-0DD8-4B4B-9876-571F117B6CE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Image 20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A854DCE8-1204-480B-BEF7-A61C5299D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79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6051E7-AF63-4F22-AE9E-8B88B77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15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6C62560-6E14-4B33-9CA5-CC93B75A1E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36506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Le site actif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1AD0A2D-A400-4103-A3DC-5EEF4692AA29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2192000" cy="5188299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site actif est intégré dans la structure de la protéine =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cavité formée par les replis de la structure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IIIaire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de la protéine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forme du site actif définit :</a:t>
            </a:r>
          </a:p>
          <a:p>
            <a:pPr lvl="1" algn="just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Qui peut rentrer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 le substrat ou des molécules très proches structurellement ;</a:t>
            </a:r>
          </a:p>
          <a:p>
            <a:pPr lvl="1" algn="just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Ce qu’il fait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le site actif est bordé par les cofacteurs, les ions et éventuellement des groupements prosthétiques. Les chaines latérales des acides aminés font saillie dans la cavité, et participent souvent à la réaction chimique ;</a:t>
            </a:r>
          </a:p>
          <a:p>
            <a:pPr lvl="1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269875"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structure et les capacités réactionnelles du site déterminent donc la réaction catalysée par l’enzyme ;</a:t>
            </a:r>
          </a:p>
          <a:p>
            <a:pPr marL="0" lvl="1" indent="0" algn="just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269875"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réaction enzymatique est donc :</a:t>
            </a:r>
          </a:p>
          <a:p>
            <a:pPr marL="575875" lvl="2" indent="-269875" algn="just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Spécifique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: l’enzyme ne peut agir que sur un substrat défini, ou une molécule très proche (capacité d’accueil du site actif) ;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875" lvl="2" indent="-269875" algn="just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: l’enzyme ne peut catalyser qu’un seul type de réaction chimique ;</a:t>
            </a: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16325B-FF0C-4697-814C-9F668C7EAEC0}"/>
              </a:ext>
            </a:extLst>
          </p:cNvPr>
          <p:cNvSpPr/>
          <p:nvPr/>
        </p:nvSpPr>
        <p:spPr>
          <a:xfrm>
            <a:off x="3852180" y="5883275"/>
            <a:ext cx="4487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900" indent="0" algn="ctr">
              <a:buNone/>
            </a:pPr>
            <a:r>
              <a:rPr lang="fr-FR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 modification de la protéine </a:t>
            </a:r>
          </a:p>
          <a:p>
            <a:pPr marL="36900" indent="0" algn="ctr">
              <a:buNone/>
            </a:pPr>
            <a:r>
              <a:rPr lang="fr-FR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 ses capacités catalytiques !</a:t>
            </a:r>
          </a:p>
        </p:txBody>
      </p:sp>
      <p:sp>
        <p:nvSpPr>
          <p:cNvPr id="12" name="Bouton d’action : retour ou précédent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38B092B-EA9F-4E4E-8E00-1B0D171B50D8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ccueil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DF4344F-ABDC-4612-BC45-1408B09BCF86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avant ou précéden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B983639-87A0-4A9E-B362-F25755590BF5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8C96CD3-2575-42D7-AA89-0755FA49C5A0}"/>
              </a:ext>
            </a:extLst>
          </p:cNvPr>
          <p:cNvGrpSpPr/>
          <p:nvPr/>
        </p:nvGrpSpPr>
        <p:grpSpPr>
          <a:xfrm>
            <a:off x="10514011" y="1168403"/>
            <a:ext cx="1529586" cy="829552"/>
            <a:chOff x="4047954" y="3559629"/>
            <a:chExt cx="1529586" cy="829552"/>
          </a:xfrm>
        </p:grpSpPr>
        <p:sp>
          <p:nvSpPr>
            <p:cNvPr id="10" name="ZoneTexte 7">
              <a:extLst>
                <a:ext uri="{FF2B5EF4-FFF2-40B4-BE49-F238E27FC236}">
                  <a16:creationId xmlns:a16="http://schemas.microsoft.com/office/drawing/2014/main" id="{7064AA66-FCE8-4186-BDA1-8D2BADA7904A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Image 10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FC586E27-D543-44E4-9384-D0EDE0091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22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 dirty="0">
                <a:cs typeface="Arial" panose="020B0604020202020204" pitchFamily="34" charset="0"/>
              </a:rPr>
              <a:t>QUIZZ 5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1" name="Graphique 10" descr="Salle de classe">
            <a:hlinkClick r:id="rId4"/>
            <a:extLst>
              <a:ext uri="{FF2B5EF4-FFF2-40B4-BE49-F238E27FC236}">
                <a16:creationId xmlns:a16="http://schemas.microsoft.com/office/drawing/2014/main" id="{59256075-88E5-41DA-8B92-71D608DFF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5122" name="Picture 2" descr="QR Code">
            <a:extLst>
              <a:ext uri="{FF2B5EF4-FFF2-40B4-BE49-F238E27FC236}">
                <a16:creationId xmlns:a16="http://schemas.microsoft.com/office/drawing/2014/main" id="{A7636C2E-6FAD-43A3-AE38-5A66981D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058881-AF21-448B-B429-9A3590345C53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E0BBB5F-B752-4C90-BF28-868D794CAAB9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879808-D949-4866-B8B0-BD0C83830B86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38CB3AF-440E-45BC-BF68-DAF7760D6BEF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06372A26-FD6E-4FC4-9E17-1003238D1358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F17730C9-3E9B-4962-B7D2-B1E841527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93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CDEC4C-63B2-4CE7-BA21-A4C2B305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17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C42DDA5-D91F-4DD4-A62F-F88B86BB68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6550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Les modalités d’étude d’une enzyme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EE96ADC-FE10-480B-8F6F-386AD0DE6E66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2192000" cy="3794449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détecter une activité enzymatique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6900" indent="0" algn="just"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difficile de détecter une enzyme directement, mais il est facile de détecter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activité catalytique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 d’un réactif ;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d’un produit ;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d’un cofacteur.</a:t>
            </a:r>
          </a:p>
          <a:p>
            <a:pPr lvl="1" algn="just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chaque enzyme, on va essayer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détecter un composant de sa réaction chimique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 des techniques classiques de biochimie = colorimétrie, chromatographie, …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 système-rapporteur !</a:t>
            </a:r>
          </a:p>
          <a:p>
            <a:pPr marL="0" lvl="1" indent="0" algn="just"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Souvent, on emploie des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chromogènes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réactifs incolores qui deviennent colorés une fois que l’enzyme a agi dessus.</a:t>
            </a:r>
          </a:p>
          <a:p>
            <a:pPr marL="285750" lvl="1" indent="-285750" algn="just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65B52ED-C10E-4B5A-9672-583623BDB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42617"/>
              </p:ext>
            </p:extLst>
          </p:nvPr>
        </p:nvGraphicFramePr>
        <p:xfrm>
          <a:off x="1082351" y="4148705"/>
          <a:ext cx="10784633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702">
                  <a:extLst>
                    <a:ext uri="{9D8B030D-6E8A-4147-A177-3AD203B41FA5}">
                      <a16:colId xmlns:a16="http://schemas.microsoft.com/office/drawing/2014/main" val="3748430829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1494955564"/>
                    </a:ext>
                  </a:extLst>
                </a:gridCol>
                <a:gridCol w="2789853">
                  <a:extLst>
                    <a:ext uri="{9D8B030D-6E8A-4147-A177-3AD203B41FA5}">
                      <a16:colId xmlns:a16="http://schemas.microsoft.com/office/drawing/2014/main" val="3907487385"/>
                    </a:ext>
                  </a:extLst>
                </a:gridCol>
                <a:gridCol w="1875453">
                  <a:extLst>
                    <a:ext uri="{9D8B030D-6E8A-4147-A177-3AD203B41FA5}">
                      <a16:colId xmlns:a16="http://schemas.microsoft.com/office/drawing/2014/main" val="1321752946"/>
                    </a:ext>
                  </a:extLst>
                </a:gridCol>
                <a:gridCol w="2862943">
                  <a:extLst>
                    <a:ext uri="{9D8B030D-6E8A-4147-A177-3AD203B41FA5}">
                      <a16:colId xmlns:a16="http://schemas.microsoft.com/office/drawing/2014/main" val="744541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Enzyme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 naturel de l’enzyme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Molécule dosée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918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Béta-galactosidase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Lien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: chromogène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 : ONP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Colorimétrie :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apparition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d’une coloration jaune à 420 nm.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7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Lien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: chromogène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 : </a:t>
                      </a:r>
                      <a:r>
                        <a:rPr lang="fr-F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pNP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Colorimétrie :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apparition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d’une coloration jaune à 410 nm.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3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Lien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 : cofacteur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Colorimétrie :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disparition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l’absorbance à 450 nm.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13339"/>
                  </a:ext>
                </a:extLst>
              </a:tr>
            </a:tbl>
          </a:graphicData>
        </a:graphic>
      </p:graphicFrame>
      <p:sp>
        <p:nvSpPr>
          <p:cNvPr id="11" name="Bouton d’action : retour ou précédent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C2F5D36-0D51-4FFD-B329-ECF616A93AED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’action : accueil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2E6DFCF-869C-44EF-8AEE-D245470DA91C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595F40F-5927-4471-B94C-A3185F05D179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8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E4C452-C260-46A3-B851-24C0B5F4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18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FC8C8A4-D285-46AA-A23F-3A40ADA554C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8882743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Les propriétés à étudier d’une enzyme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337BDA6-B4E4-4685-8607-EF7AAD1400E4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2192000" cy="5188299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fois que le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système-rapporteur de l’activité enzymatique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 été défini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faut-il faire ?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Suivre la réaction de l’enzyme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cours du temps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Définir les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environnementales optimales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fonctionnement (voir </a:t>
            </a:r>
            <a:r>
              <a:rPr lang="fr-F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CD02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;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Définir ces constantes =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 et Km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(voir </a:t>
            </a:r>
            <a:r>
              <a:rPr lang="fr-F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CD02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étudier une enzyme au cours du temps ?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On peut s’intéresser à ce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qu’elle a fait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après x minutes ou heures, on mesure ce qu’elle a détruit/produit. On obtient alors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une vitesse moyenne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Les méthodes sont dites « point final » ou « deux points » ;</a:t>
            </a:r>
          </a:p>
          <a:p>
            <a:pPr marL="450000" lvl="1" indent="0" algn="just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On peut s’intéresser à ce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qu’elle fait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direct, on mesure ce qu’elle détruit/produit. On obtient alors une vitesse instantanée. La méthode est dite « cinétique enzymatique ».</a:t>
            </a:r>
          </a:p>
          <a:p>
            <a:pPr marL="0" lvl="1" indent="0" algn="just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On privilégie souvent les temps courts, en enzymologie, puisque la vitesse initiale de l’enzyme est la plus juste pour définir les constantes de l’enzyme.</a:t>
            </a:r>
          </a:p>
          <a:p>
            <a:pPr marL="36900" indent="0" algn="just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11D8A41-B948-470C-9DC2-ED07DD48D159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C2D51CD-82B7-4EAA-B344-D1D0534FD2DE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A3E64D-711D-4151-B05E-4250BDB9C843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6ABF61-C070-4137-99A2-731EFB855EF4}"/>
              </a:ext>
            </a:extLst>
          </p:cNvPr>
          <p:cNvGrpSpPr/>
          <p:nvPr/>
        </p:nvGrpSpPr>
        <p:grpSpPr>
          <a:xfrm>
            <a:off x="5134434" y="5956745"/>
            <a:ext cx="1529586" cy="829552"/>
            <a:chOff x="4047954" y="3559629"/>
            <a:chExt cx="1529586" cy="829552"/>
          </a:xfrm>
        </p:grpSpPr>
        <p:sp>
          <p:nvSpPr>
            <p:cNvPr id="12" name="ZoneTexte 7">
              <a:extLst>
                <a:ext uri="{FF2B5EF4-FFF2-40B4-BE49-F238E27FC236}">
                  <a16:creationId xmlns:a16="http://schemas.microsoft.com/office/drawing/2014/main" id="{1FFFC41E-3904-4D88-AC6B-FAC39B2885F9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85196B92-EE78-4B73-BA4E-56ED24CD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24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E11DFB-49B2-4100-93F7-1FA8DD46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19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35E20BB-34DA-47AE-A3B6-4CFA7F7D81A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5822303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Les temps enzymatiques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6FB098B-068E-422F-9AA2-FA3B2D29E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16634" r="16250" b="12083"/>
          <a:stretch/>
        </p:blipFill>
        <p:spPr>
          <a:xfrm>
            <a:off x="258438" y="855990"/>
            <a:ext cx="8353426" cy="48885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73B5A0A-23F8-434C-84E2-EF61FD794F57}"/>
              </a:ext>
            </a:extLst>
          </p:cNvPr>
          <p:cNvCxnSpPr/>
          <p:nvPr/>
        </p:nvCxnSpPr>
        <p:spPr>
          <a:xfrm flipV="1">
            <a:off x="872801" y="1196162"/>
            <a:ext cx="3019425" cy="400050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3062004-5A33-455B-B648-0B71C5AA43A6}"/>
              </a:ext>
            </a:extLst>
          </p:cNvPr>
          <p:cNvCxnSpPr>
            <a:cxnSpLocks/>
          </p:cNvCxnSpPr>
          <p:nvPr/>
        </p:nvCxnSpPr>
        <p:spPr>
          <a:xfrm flipV="1">
            <a:off x="872286" y="1196162"/>
            <a:ext cx="6031964" cy="3991748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097F83-53C0-4390-BE62-DAAB2FCB98E1}"/>
              </a:ext>
            </a:extLst>
          </p:cNvPr>
          <p:cNvSpPr txBox="1">
            <a:spLocks/>
          </p:cNvSpPr>
          <p:nvPr/>
        </p:nvSpPr>
        <p:spPr>
          <a:xfrm>
            <a:off x="8611864" y="679385"/>
            <a:ext cx="3321698" cy="5772539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En temps réel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(courbe bleu), l’absorbance du système-rapporteur évolue, jusqu’à ce que la réaction s’arrête = absorbance maximale ;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méthode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deux points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sur temps courts (voir courbe), on arrête la réaction en ajoutant un agent destructeur d’enzyme dans le milieu : la courbe est assez proche de la cinétique en continu.</a:t>
            </a: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méthode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point final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on attend que la réaction soit terminée (voir courbe), par consommation totale du substrat : la courbe est assez éloignée de la cinétique en continu.</a:t>
            </a:r>
          </a:p>
          <a:p>
            <a:pPr algn="just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6BFE4F5-0C55-4B1A-A79F-661864B79D8B}"/>
              </a:ext>
            </a:extLst>
          </p:cNvPr>
          <p:cNvSpPr/>
          <p:nvPr/>
        </p:nvSpPr>
        <p:spPr>
          <a:xfrm>
            <a:off x="10291375" y="2323317"/>
            <a:ext cx="1241263" cy="251927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9DCA81C-3138-4B9A-A804-E04FB60DF18B}"/>
              </a:ext>
            </a:extLst>
          </p:cNvPr>
          <p:cNvSpPr/>
          <p:nvPr/>
        </p:nvSpPr>
        <p:spPr>
          <a:xfrm>
            <a:off x="9974424" y="4394721"/>
            <a:ext cx="1427002" cy="251927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5BA6D-A5CC-43C4-9004-BC3EBD907612}"/>
              </a:ext>
            </a:extLst>
          </p:cNvPr>
          <p:cNvSpPr/>
          <p:nvPr/>
        </p:nvSpPr>
        <p:spPr>
          <a:xfrm>
            <a:off x="1346371" y="5757118"/>
            <a:ext cx="9497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900" indent="0" algn="ctr">
              <a:buNone/>
            </a:pPr>
            <a:r>
              <a:rPr lang="fr-FR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temps courts permettent de mesurer une vitesse (coefficient directeur) !</a:t>
            </a:r>
          </a:p>
          <a:p>
            <a:pPr marL="36900" indent="0" algn="ctr">
              <a:buNone/>
            </a:pPr>
            <a:r>
              <a:rPr lang="fr-FR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temps longs permettent de doser un substrat enzymatique !</a:t>
            </a:r>
          </a:p>
        </p:txBody>
      </p:sp>
      <p:sp>
        <p:nvSpPr>
          <p:cNvPr id="19" name="Bouton d’action : retour ou précédent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814F6EA-24E8-4B0A-AC19-DB67D0CB0CD0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Bouton d’action : accueil 1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DC4BFDD-CDCA-4F2F-9E09-F9CA26B7502D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Bouton d’action : avant ou précédent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4534E25-4A34-4560-BA47-8354C7A6C444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26041BF-0F5F-43BD-8CD6-133DDCE08CDE}"/>
              </a:ext>
            </a:extLst>
          </p:cNvPr>
          <p:cNvGrpSpPr/>
          <p:nvPr/>
        </p:nvGrpSpPr>
        <p:grpSpPr>
          <a:xfrm>
            <a:off x="6904250" y="3979945"/>
            <a:ext cx="1529586" cy="829552"/>
            <a:chOff x="4047954" y="3559629"/>
            <a:chExt cx="1529586" cy="829552"/>
          </a:xfrm>
        </p:grpSpPr>
        <p:sp>
          <p:nvSpPr>
            <p:cNvPr id="17" name="ZoneTexte 7">
              <a:extLst>
                <a:ext uri="{FF2B5EF4-FFF2-40B4-BE49-F238E27FC236}">
                  <a16:creationId xmlns:a16="http://schemas.microsoft.com/office/drawing/2014/main" id="{910B32BF-E701-4495-9B92-3C85830F002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 1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515691FB-0B7B-4BF8-AFBC-767C81CB7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9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0CFF9-0281-478F-B622-F5ECEFF9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5" y="457200"/>
            <a:ext cx="4343400" cy="1600200"/>
          </a:xfrm>
        </p:spPr>
        <p:txBody>
          <a:bodyPr/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Guide d’utilisation des diaporamas interactifs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228620-F283-4A1B-8ED4-4845B6A5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9724" y="2057400"/>
            <a:ext cx="4820783" cy="4800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Note : cette diapositive n’apparaîtra pas dans la présentation finale ! Il n’est pas nécessaire de la supprimer.</a:t>
            </a:r>
          </a:p>
          <a:p>
            <a:pPr algn="just">
              <a:lnSpc>
                <a:spcPct val="12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diaporama est interactif !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mode présentation, les flèches ne fonctionnent pas. Seul le « clic » de la souris permet de naviguer dans la présentation.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faut activer le passage vers la diapositive suivante, ou précédente, en activant les balises en bas de page ou en sélectionnant une option sur la page.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Vérifier que le mode « interactif » est activé (voir ci-contre). Sélectionner le mode « borne plein-écran »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Avant de fournir le document aux élèves, activer le mode « borne plein-écran » et enregistrer le document en format .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ppsx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(diaporama uniquement).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2891D-BA44-45AB-95F7-273352FF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28"/>
          <a:stretch/>
        </p:blipFill>
        <p:spPr>
          <a:xfrm>
            <a:off x="0" y="0"/>
            <a:ext cx="1811383" cy="113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3FEC2DC-7301-49B2-A0CA-6EAF4859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3505" b="30000"/>
          <a:stretch/>
        </p:blipFill>
        <p:spPr>
          <a:xfrm>
            <a:off x="6303390" y="2057400"/>
            <a:ext cx="5433378" cy="4521719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9045A63-1D25-4CCF-A116-1F1F6DD61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r="61063" b="74296"/>
          <a:stretch/>
        </p:blipFill>
        <p:spPr>
          <a:xfrm>
            <a:off x="6303390" y="144937"/>
            <a:ext cx="5433378" cy="17262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55D0C8-7318-41ED-9F0A-A2AEBB53AB73}"/>
              </a:ext>
            </a:extLst>
          </p:cNvPr>
          <p:cNvSpPr txBox="1"/>
          <p:nvPr/>
        </p:nvSpPr>
        <p:spPr>
          <a:xfrm>
            <a:off x="8438606" y="56560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EA56B1-91C5-44F4-A30C-2B9495C99699}"/>
              </a:ext>
            </a:extLst>
          </p:cNvPr>
          <p:cNvSpPr txBox="1"/>
          <p:nvPr/>
        </p:nvSpPr>
        <p:spPr>
          <a:xfrm>
            <a:off x="9416365" y="467793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496344-99BF-4DCB-A603-2C3ECDA097F1}"/>
              </a:ext>
            </a:extLst>
          </p:cNvPr>
          <p:cNvSpPr txBox="1"/>
          <p:nvPr/>
        </p:nvSpPr>
        <p:spPr>
          <a:xfrm>
            <a:off x="10208034" y="624874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19662C6-35AE-4269-A738-BE9E5CCEEECF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B5F2B5-7263-4776-9450-8C171347295B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D0FEB8A-A873-4140-A862-DBA30ECB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5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E4C452-C260-46A3-B851-24C0B5F4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20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FC8C8A4-D285-46AA-A23F-3A40ADA554C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8882743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Les enzymes, comme outil de dosage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337BDA6-B4E4-4685-8607-EF7AAD1400E4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2192000" cy="3281265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Nous pouvons étudier les propriétés d’une enzyme pour mesurer son activité !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est également possible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d’utiliser une enzyme pour doser un substrat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c’est très courant en immunologie (ELISA) ; 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A est indétectable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et que 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 est détectable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par les techniques de laboratoire, alors on va chercher à faire :</a:t>
            </a: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Si ni A, ni B sont détectables, alors il existe deux solutions :</a:t>
            </a: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000" lvl="1" indent="0" algn="just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11D8A41-B948-470C-9DC2-ED07DD48D159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C2D51CD-82B7-4EAA-B344-D1D0534FD2DE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A3E64D-711D-4151-B05E-4250BDB9C843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7B90EE0-25D8-498D-A64C-08A140DD6B49}"/>
              </a:ext>
            </a:extLst>
          </p:cNvPr>
          <p:cNvGrpSpPr/>
          <p:nvPr/>
        </p:nvGrpSpPr>
        <p:grpSpPr>
          <a:xfrm>
            <a:off x="2651946" y="2165509"/>
            <a:ext cx="3087959" cy="720921"/>
            <a:chOff x="8374105" y="781438"/>
            <a:chExt cx="3087959" cy="720921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39D8426-03CE-4AD9-ABF7-5A67CC418C85}"/>
                </a:ext>
              </a:extLst>
            </p:cNvPr>
            <p:cNvGrpSpPr/>
            <p:nvPr/>
          </p:nvGrpSpPr>
          <p:grpSpPr>
            <a:xfrm>
              <a:off x="8374105" y="794473"/>
              <a:ext cx="3087959" cy="707886"/>
              <a:chOff x="4304522" y="3125037"/>
              <a:chExt cx="3087959" cy="707886"/>
            </a:xfrm>
          </p:grpSpPr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4DB5377-9AE9-4675-A41E-86C00CA38CE0}"/>
                  </a:ext>
                </a:extLst>
              </p:cNvPr>
              <p:cNvSpPr txBox="1"/>
              <p:nvPr/>
            </p:nvSpPr>
            <p:spPr>
              <a:xfrm>
                <a:off x="4304522" y="3125037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F6C30A0-953E-4DB3-9DB2-E58C21069BDF}"/>
                  </a:ext>
                </a:extLst>
              </p:cNvPr>
              <p:cNvSpPr txBox="1"/>
              <p:nvPr/>
            </p:nvSpPr>
            <p:spPr>
              <a:xfrm>
                <a:off x="6866375" y="3125037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517676DD-FB1F-4F87-83AA-D55A5872A7B6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>
              <a:xfrm>
                <a:off x="4878987" y="3478980"/>
                <a:ext cx="19873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8AF94F3-A2BF-440E-B632-87C7D02F8FB2}"/>
                </a:ext>
              </a:extLst>
            </p:cNvPr>
            <p:cNvSpPr txBox="1"/>
            <p:nvPr/>
          </p:nvSpPr>
          <p:spPr>
            <a:xfrm>
              <a:off x="9583741" y="78143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Enzyme</a:t>
              </a:r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7E99835-7A96-4C85-BE22-6F5C48427D3E}"/>
              </a:ext>
            </a:extLst>
          </p:cNvPr>
          <p:cNvCxnSpPr/>
          <p:nvPr/>
        </p:nvCxnSpPr>
        <p:spPr>
          <a:xfrm>
            <a:off x="6099110" y="3778892"/>
            <a:ext cx="0" cy="26125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7C4F5E7-FBC3-4F93-90E2-F772FA7FCD28}"/>
              </a:ext>
            </a:extLst>
          </p:cNvPr>
          <p:cNvSpPr txBox="1"/>
          <p:nvPr/>
        </p:nvSpPr>
        <p:spPr>
          <a:xfrm>
            <a:off x="7960363" y="3620271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Utiliser un N, détectable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D24F9F-ACD2-4BBB-9615-8B8555E84492}"/>
              </a:ext>
            </a:extLst>
          </p:cNvPr>
          <p:cNvSpPr txBox="1"/>
          <p:nvPr/>
        </p:nvSpPr>
        <p:spPr>
          <a:xfrm>
            <a:off x="7427107" y="4438846"/>
            <a:ext cx="3880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B  …  N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FF0F9B7-5B28-4096-8EEA-3E66B471B732}"/>
              </a:ext>
            </a:extLst>
          </p:cNvPr>
          <p:cNvSpPr txBox="1"/>
          <p:nvPr/>
        </p:nvSpPr>
        <p:spPr>
          <a:xfrm>
            <a:off x="7960363" y="422987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C99B4D6-B908-4E5F-A423-339B6F89D45A}"/>
              </a:ext>
            </a:extLst>
          </p:cNvPr>
          <p:cNvSpPr txBox="1"/>
          <p:nvPr/>
        </p:nvSpPr>
        <p:spPr>
          <a:xfrm>
            <a:off x="9073816" y="422987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48EDF3-0146-426A-A1CC-0DE47A75BDE5}"/>
              </a:ext>
            </a:extLst>
          </p:cNvPr>
          <p:cNvSpPr txBox="1"/>
          <p:nvPr/>
        </p:nvSpPr>
        <p:spPr>
          <a:xfrm>
            <a:off x="10245129" y="4229871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BEE250-08F9-4693-87C1-DC97ACDAA272}"/>
              </a:ext>
            </a:extLst>
          </p:cNvPr>
          <p:cNvSpPr txBox="1"/>
          <p:nvPr/>
        </p:nvSpPr>
        <p:spPr>
          <a:xfrm>
            <a:off x="1168330" y="3620271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Utiliser un cofacteur, détectable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F8D7697-2760-4EC4-9445-33FBD245D30D}"/>
              </a:ext>
            </a:extLst>
          </p:cNvPr>
          <p:cNvGrpSpPr/>
          <p:nvPr/>
        </p:nvGrpSpPr>
        <p:grpSpPr>
          <a:xfrm>
            <a:off x="1754844" y="4414537"/>
            <a:ext cx="2846415" cy="1873839"/>
            <a:chOff x="8682013" y="781438"/>
            <a:chExt cx="2846415" cy="1873839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A6F4B8E7-3422-4F1B-B3B5-99E895DD5E2B}"/>
                </a:ext>
              </a:extLst>
            </p:cNvPr>
            <p:cNvGrpSpPr/>
            <p:nvPr/>
          </p:nvGrpSpPr>
          <p:grpSpPr>
            <a:xfrm>
              <a:off x="8682013" y="794473"/>
              <a:ext cx="2780051" cy="707886"/>
              <a:chOff x="4612430" y="3125037"/>
              <a:chExt cx="2780051" cy="707886"/>
            </a:xfrm>
          </p:grpSpPr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A286AEA7-8127-4E07-9E7B-58257BA12A36}"/>
                  </a:ext>
                </a:extLst>
              </p:cNvPr>
              <p:cNvSpPr txBox="1"/>
              <p:nvPr/>
            </p:nvSpPr>
            <p:spPr>
              <a:xfrm>
                <a:off x="4612430" y="3125037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C59C77AE-76D2-42C7-B43F-68235375964C}"/>
                  </a:ext>
                </a:extLst>
              </p:cNvPr>
              <p:cNvSpPr txBox="1"/>
              <p:nvPr/>
            </p:nvSpPr>
            <p:spPr>
              <a:xfrm>
                <a:off x="6866375" y="3125037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5872FC78-08BC-402B-BC81-BC45A6961D9D}"/>
                  </a:ext>
                </a:extLst>
              </p:cNvPr>
              <p:cNvCxnSpPr>
                <a:cxnSpLocks/>
                <a:endCxn id="35" idx="1"/>
              </p:cNvCxnSpPr>
              <p:nvPr/>
            </p:nvCxnSpPr>
            <p:spPr>
              <a:xfrm>
                <a:off x="5220362" y="3478980"/>
                <a:ext cx="164601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A303348-98E7-4575-8C64-B5604103AD5D}"/>
                </a:ext>
              </a:extLst>
            </p:cNvPr>
            <p:cNvSpPr txBox="1"/>
            <p:nvPr/>
          </p:nvSpPr>
          <p:spPr>
            <a:xfrm>
              <a:off x="9583741" y="78143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Enzyme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09C3A25-CF68-448A-825B-83C9DCD80118}"/>
                </a:ext>
              </a:extLst>
            </p:cNvPr>
            <p:cNvSpPr txBox="1"/>
            <p:nvPr/>
          </p:nvSpPr>
          <p:spPr>
            <a:xfrm>
              <a:off x="8697475" y="2008946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Cofacteur</a:t>
              </a:r>
            </a:p>
            <a:p>
              <a:pPr algn="ctr"/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Etat X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7A83AAB-DD32-48BD-B3B0-95924FAA968F}"/>
                </a:ext>
              </a:extLst>
            </p:cNvPr>
            <p:cNvSpPr txBox="1"/>
            <p:nvPr/>
          </p:nvSpPr>
          <p:spPr>
            <a:xfrm>
              <a:off x="10343488" y="2008946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Cofacteur</a:t>
              </a:r>
            </a:p>
            <a:p>
              <a:pPr algn="ctr"/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Etat Y</a:t>
              </a:r>
            </a:p>
          </p:txBody>
        </p:sp>
        <p:cxnSp>
          <p:nvCxnSpPr>
            <p:cNvPr id="32" name="Connecteur : en arc 31">
              <a:extLst>
                <a:ext uri="{FF2B5EF4-FFF2-40B4-BE49-F238E27FC236}">
                  <a16:creationId xmlns:a16="http://schemas.microsoft.com/office/drawing/2014/main" id="{482F9B92-00A5-452F-8D59-BDB23A56411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112951" y="1193560"/>
              <a:ext cx="12700" cy="1646013"/>
            </a:xfrm>
            <a:prstGeom prst="curvedConnector3">
              <a:avLst>
                <a:gd name="adj1" fmla="val 686374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FD0DCC3-E4D6-40F7-B943-F2C1D82E7622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37" name="ZoneTexte 7">
              <a:extLst>
                <a:ext uri="{FF2B5EF4-FFF2-40B4-BE49-F238E27FC236}">
                  <a16:creationId xmlns:a16="http://schemas.microsoft.com/office/drawing/2014/main" id="{126A5A35-3899-4152-BE6F-32B44BF759B4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Image 3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F689F4D4-91F5-4561-B0CA-113EEC4F9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812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 dirty="0">
                <a:cs typeface="Arial" panose="020B0604020202020204" pitchFamily="34" charset="0"/>
              </a:rPr>
              <a:t>QUIZZ 6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1" name="Graphique 10" descr="Salle de classe">
            <a:hlinkClick r:id="rId4"/>
            <a:extLst>
              <a:ext uri="{FF2B5EF4-FFF2-40B4-BE49-F238E27FC236}">
                <a16:creationId xmlns:a16="http://schemas.microsoft.com/office/drawing/2014/main" id="{F3C20CEF-CFE6-445E-822B-AAB866A95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6146" name="Picture 2" descr="QR Code">
            <a:extLst>
              <a:ext uri="{FF2B5EF4-FFF2-40B4-BE49-F238E27FC236}">
                <a16:creationId xmlns:a16="http://schemas.microsoft.com/office/drawing/2014/main" id="{42254A98-C2DE-47E4-9872-AAEB1A79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058881-AF21-448B-B429-9A3590345C53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E0BBB5F-B752-4C90-BF28-868D794CAAB9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879808-D949-4866-B8B0-BD0C83830B86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323308-F10D-4FC8-AEBB-3DB289FEAEA9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802C45EE-4509-4F09-A5B1-50811996FB8A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198E2AA-6419-42B0-9FC0-602284CD1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42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E4C452-C260-46A3-B851-24C0B5F4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22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FC8C8A4-D285-46AA-A23F-3A40ADA554C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8882743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Dispositif expérimental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337BDA6-B4E4-4685-8607-EF7AAD1400E4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2192000" cy="5188299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matériel nécessaire en enzymologie ?</a:t>
            </a:r>
          </a:p>
          <a:p>
            <a:pPr lvl="1" algn="just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Milieu réactionnel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tampon pour contrôler le pH, des ions éventuellement, les cofacteurs ;</a:t>
            </a:r>
          </a:p>
          <a:p>
            <a:pPr lvl="1" algn="just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Enzyme purifiée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commerciale ou obtenue par extraction depuis du matériel biologique ;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substrat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il permet de doser l’activité de l’enzyme OU il va être dosé par l’enzyme ;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« stop-enzyme »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permet de stopper la réaction enzymatique, lors de l’utilisation d’un chronomètre (voir chronomètre) ;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chronomètre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uniquement pour l’étude des propriétés de l’enzyme (temps courts) ;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bain-marie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si l’enzyme nécessite une température précise pour fonctionner ;</a:t>
            </a:r>
          </a:p>
          <a:p>
            <a:pPr algn="just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est la procédure opératoire ? </a:t>
            </a:r>
          </a:p>
          <a:p>
            <a:pPr marL="36900" indent="0" algn="just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11D8A41-B948-470C-9DC2-ED07DD48D159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C2D51CD-82B7-4EAA-B344-D1D0534FD2DE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A3E64D-711D-4151-B05E-4250BDB9C843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EC0B9CF-590C-4C3C-B35D-A1CE65BC5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60566"/>
              </p:ext>
            </p:extLst>
          </p:nvPr>
        </p:nvGraphicFramePr>
        <p:xfrm>
          <a:off x="186613" y="4217558"/>
          <a:ext cx="11597952" cy="1736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6204">
                  <a:extLst>
                    <a:ext uri="{9D8B030D-6E8A-4147-A177-3AD203B41FA5}">
                      <a16:colId xmlns:a16="http://schemas.microsoft.com/office/drawing/2014/main" val="2971386302"/>
                    </a:ext>
                  </a:extLst>
                </a:gridCol>
                <a:gridCol w="1129005">
                  <a:extLst>
                    <a:ext uri="{9D8B030D-6E8A-4147-A177-3AD203B41FA5}">
                      <a16:colId xmlns:a16="http://schemas.microsoft.com/office/drawing/2014/main" val="1325617245"/>
                    </a:ext>
                  </a:extLst>
                </a:gridCol>
                <a:gridCol w="1642187">
                  <a:extLst>
                    <a:ext uri="{9D8B030D-6E8A-4147-A177-3AD203B41FA5}">
                      <a16:colId xmlns:a16="http://schemas.microsoft.com/office/drawing/2014/main" val="2497570957"/>
                    </a:ext>
                  </a:extLst>
                </a:gridCol>
                <a:gridCol w="2071396">
                  <a:extLst>
                    <a:ext uri="{9D8B030D-6E8A-4147-A177-3AD203B41FA5}">
                      <a16:colId xmlns:a16="http://schemas.microsoft.com/office/drawing/2014/main" val="3308074260"/>
                    </a:ext>
                  </a:extLst>
                </a:gridCol>
                <a:gridCol w="1679510">
                  <a:extLst>
                    <a:ext uri="{9D8B030D-6E8A-4147-A177-3AD203B41FA5}">
                      <a16:colId xmlns:a16="http://schemas.microsoft.com/office/drawing/2014/main" val="2364351419"/>
                    </a:ext>
                  </a:extLst>
                </a:gridCol>
                <a:gridCol w="1651519">
                  <a:extLst>
                    <a:ext uri="{9D8B030D-6E8A-4147-A177-3AD203B41FA5}">
                      <a16:colId xmlns:a16="http://schemas.microsoft.com/office/drawing/2014/main" val="2620203663"/>
                    </a:ext>
                  </a:extLst>
                </a:gridCol>
                <a:gridCol w="1838131">
                  <a:extLst>
                    <a:ext uri="{9D8B030D-6E8A-4147-A177-3AD203B41FA5}">
                      <a16:colId xmlns:a16="http://schemas.microsoft.com/office/drawing/2014/main" val="3501101988"/>
                    </a:ext>
                  </a:extLst>
                </a:gridCol>
              </a:tblGrid>
              <a:tr h="46262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Cinétique</a:t>
                      </a:r>
                      <a:endParaRPr lang="fr-F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Préparer </a:t>
                      </a: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milieu réactionnel</a:t>
                      </a:r>
                      <a:endParaRPr lang="fr-F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Ajouter l’enzyme et </a:t>
                      </a: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déclencher le chronomètre</a:t>
                      </a:r>
                      <a:endParaRPr lang="fr-F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Lancer la lecture </a:t>
                      </a: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l’absorbance</a:t>
                      </a:r>
                      <a:endParaRPr lang="fr-F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Stopper la réaction avec le </a:t>
                      </a: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stop-enzyme »</a:t>
                      </a:r>
                      <a:endParaRPr lang="fr-F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Construire </a:t>
                      </a: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graphique</a:t>
                      </a:r>
                      <a:endParaRPr lang="fr-F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Exploiter la courbe </a:t>
                      </a: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 directeur + Beer-Lambert</a:t>
                      </a:r>
                      <a:endParaRPr lang="fr-F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786449"/>
                  </a:ext>
                </a:extLst>
              </a:tr>
              <a:tr h="57821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Deux-points</a:t>
                      </a:r>
                      <a:endParaRPr lang="fr-F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lecture </a:t>
                      </a:r>
                    </a:p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 la fin du temps </a:t>
                      </a:r>
                      <a:endParaRPr lang="fr-F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Lire l’absorbance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13796"/>
                  </a:ext>
                </a:extLst>
              </a:tr>
              <a:tr h="64008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Point-final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Beer-Lambert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79236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A57083AF-B835-4A0B-A509-52D46FFD2815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2" name="ZoneTexte 7">
              <a:extLst>
                <a:ext uri="{FF2B5EF4-FFF2-40B4-BE49-F238E27FC236}">
                  <a16:creationId xmlns:a16="http://schemas.microsoft.com/office/drawing/2014/main" id="{1FCEB3A6-F8E8-47B3-99F1-A124913297A5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96E9EB0-5E41-4557-A021-28D44B800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422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 dirty="0">
                <a:cs typeface="Arial" panose="020B0604020202020204" pitchFamily="34" charset="0"/>
              </a:rPr>
              <a:t>QUIZZ 7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1" name="Graphique 10" descr="Salle de classe">
            <a:hlinkClick r:id="rId4"/>
            <a:extLst>
              <a:ext uri="{FF2B5EF4-FFF2-40B4-BE49-F238E27FC236}">
                <a16:creationId xmlns:a16="http://schemas.microsoft.com/office/drawing/2014/main" id="{507D581D-4139-42C5-8E20-F8CCC0501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7170" name="Picture 2" descr="QR Code">
            <a:extLst>
              <a:ext uri="{FF2B5EF4-FFF2-40B4-BE49-F238E27FC236}">
                <a16:creationId xmlns:a16="http://schemas.microsoft.com/office/drawing/2014/main" id="{D8FD0FA7-374F-480E-8AA5-6B0A0CB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058881-AF21-448B-B429-9A3590345C53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E0BBB5F-B752-4C90-BF28-868D794CAAB9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879808-D949-4866-B8B0-BD0C83830B86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2FC3C36-B02B-4896-8C6C-CF8E64D9B03E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347024FC-A570-4D0B-B45E-F5B7881E64D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6BF7D4AE-2BB0-4048-B118-D72BC69C1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122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>
                <a:cs typeface="Arial" panose="020B0604020202020204" pitchFamily="34" charset="0"/>
              </a:rPr>
              <a:t>QUIZZ FINAL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1" name="Graphique 10" descr="Salle de classe">
            <a:hlinkClick r:id="rId4"/>
            <a:extLst>
              <a:ext uri="{FF2B5EF4-FFF2-40B4-BE49-F238E27FC236}">
                <a16:creationId xmlns:a16="http://schemas.microsoft.com/office/drawing/2014/main" id="{A68FE533-EA3B-4830-9DDF-0305F8C32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8194" name="Picture 2" descr="QR Code">
            <a:extLst>
              <a:ext uri="{FF2B5EF4-FFF2-40B4-BE49-F238E27FC236}">
                <a16:creationId xmlns:a16="http://schemas.microsoft.com/office/drawing/2014/main" id="{992AAFA5-3462-4B63-BDD9-4D46E9D7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058881-AF21-448B-B429-9A3590345C53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E0BBB5F-B752-4C90-BF28-868D794CAAB9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879808-D949-4866-B8B0-BD0C83830B86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9B55797-E1BC-48C6-8F37-2ABC57EFFF18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3FB2A9B5-977F-4E43-B4D4-17EF997AE85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C76BC786-CC58-4132-8272-024EB58DC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17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>
                <a:cs typeface="Arial" panose="020B0604020202020204" pitchFamily="34" charset="0"/>
              </a:rPr>
              <a:t>Ultimate QUIZZ of the death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1" name="Graphique 10" descr="Salle de classe">
            <a:hlinkClick r:id="rId4"/>
            <a:extLst>
              <a:ext uri="{FF2B5EF4-FFF2-40B4-BE49-F238E27FC236}">
                <a16:creationId xmlns:a16="http://schemas.microsoft.com/office/drawing/2014/main" id="{A68FE533-EA3B-4830-9DDF-0305F8C32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9218" name="Picture 2" descr="QR Code">
            <a:extLst>
              <a:ext uri="{FF2B5EF4-FFF2-40B4-BE49-F238E27FC236}">
                <a16:creationId xmlns:a16="http://schemas.microsoft.com/office/drawing/2014/main" id="{10456D86-0D05-4907-B44B-627F9435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058881-AF21-448B-B429-9A3590345C53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E0BBB5F-B752-4C90-BF28-868D794CAAB9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879808-D949-4866-B8B0-BD0C83830B86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8C417AA-0DBB-4C29-B62C-7CB34D3F13C4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E9F12887-A753-4D66-AF3C-0F91FF57274C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B82CB32-F4E7-4FB6-83AC-073566C5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72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BD2CC-B1A8-4769-BAB5-830F75D5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147250" cy="970450"/>
          </a:xfrm>
        </p:spPr>
        <p:txBody>
          <a:bodyPr>
            <a:norm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Application des connaissances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33F669-AD0B-47AB-A898-1601FD5B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450"/>
            <a:ext cx="12192000" cy="5349963"/>
          </a:xfrm>
        </p:spPr>
        <p:txBody>
          <a:bodyPr>
            <a:noAutofit/>
          </a:bodyPr>
          <a:lstStyle/>
          <a:p>
            <a:pPr algn="just"/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rendre 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 le site 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https://www.uniprot.org/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tiliser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barre de recherche pour récupérer les informations d’une enzyme ;</a:t>
            </a:r>
          </a:p>
          <a:p>
            <a:pPr algn="just"/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Compléter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carte d’identité de l’enzyme, disponible sur l’espace classe, par binôme. Attention, il y a un document par binôme, et le code de l’enzyme est déjà noté dans le document ;</a:t>
            </a:r>
          </a:p>
          <a:p>
            <a:pPr algn="just"/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Imprimer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 document, lorsqu’il est terminé et validé (disons, par un expert…) ;</a:t>
            </a:r>
          </a:p>
          <a:p>
            <a:pPr algn="just"/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Afficher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 document dans la classe et être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fier·e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0421C7-4486-45D7-BF0E-AE90ED90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uton d’action : retour ou précédent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D19B651-AE59-4622-BFD5-138C1149E029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8EB1D54-0124-4FC2-8BFA-DFA6BE8751C1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vant ou précéden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138B84-54EF-4EA3-ACBF-24BD4F1B94F0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A073F3-A238-4C4A-AB42-96C70A3E4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34" y="915221"/>
            <a:ext cx="897994" cy="897994"/>
          </a:xfrm>
          <a:prstGeom prst="rect">
            <a:avLst/>
          </a:prstGeom>
        </p:spPr>
      </p:pic>
      <p:pic>
        <p:nvPicPr>
          <p:cNvPr id="11" name="Image 10" descr="Une image contenant capture d’écran, ordinateur&#10;&#10;Description générée automatiquement">
            <a:extLst>
              <a:ext uri="{FF2B5EF4-FFF2-40B4-BE49-F238E27FC236}">
                <a16:creationId xmlns:a16="http://schemas.microsoft.com/office/drawing/2014/main" id="{7792B1D7-FC92-47DF-BEDB-92CDDFD28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6" b="74330"/>
          <a:stretch/>
        </p:blipFill>
        <p:spPr>
          <a:xfrm>
            <a:off x="103140" y="2284124"/>
            <a:ext cx="9048750" cy="66648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B887D10-041C-4B65-9E01-0A1F0E082D04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2" name="ZoneTexte 7">
              <a:extLst>
                <a:ext uri="{FF2B5EF4-FFF2-40B4-BE49-F238E27FC236}">
                  <a16:creationId xmlns:a16="http://schemas.microsoft.com/office/drawing/2014/main" id="{DE35949A-BDD9-4D21-8F00-F2E5FB79192A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9AE17C8-D7E8-4FE1-AC24-FA83A386F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236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27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3268824" y="2943775"/>
            <a:ext cx="5654351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Vous avez bien travaillé</a:t>
            </a:r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058881-AF21-448B-B429-9A3590345C53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E0BBB5F-B752-4C90-BF28-868D794CAAB9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014724F-174B-4896-9F67-B834D4050EFA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7" name="ZoneTexte 7">
              <a:extLst>
                <a:ext uri="{FF2B5EF4-FFF2-40B4-BE49-F238E27FC236}">
                  <a16:creationId xmlns:a16="http://schemas.microsoft.com/office/drawing/2014/main" id="{624B5B11-78C5-49DA-9E24-6FCA003BDEB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Image 9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F29713C0-B3D2-4B88-87E5-6440B710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45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BD2CC-B1A8-4769-BAB5-830F75D5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2893925" cy="970450"/>
          </a:xfrm>
        </p:spPr>
        <p:txBody>
          <a:bodyPr>
            <a:norm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33F669-AD0B-47AB-A898-1601FD5B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450"/>
            <a:ext cx="12192000" cy="5349963"/>
          </a:xfrm>
        </p:spPr>
        <p:txBody>
          <a:bodyPr>
            <a:noAutofit/>
          </a:bodyPr>
          <a:lstStyle/>
          <a:p>
            <a:pPr algn="just"/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Enzymologie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science qui étudie les enzymes, leur réactivité et leurs régulations, dans le but de les exploiter pour les Biotechnologies ;</a:t>
            </a:r>
          </a:p>
          <a:p>
            <a:pPr algn="just">
              <a:lnSpc>
                <a:spcPct val="170000"/>
              </a:lnSpc>
            </a:pP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Omniprésence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l’enzymologie s’est développée dans toutes les couleurs des Biotechnologies ;</a:t>
            </a:r>
          </a:p>
          <a:p>
            <a:pPr algn="just">
              <a:lnSpc>
                <a:spcPct val="170000"/>
              </a:lnSpc>
            </a:pP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Omnipotence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l’enzymologie est capable de tout faire ou presque ;</a:t>
            </a:r>
          </a:p>
          <a:p>
            <a:pPr algn="just">
              <a:lnSpc>
                <a:spcPct val="170000"/>
              </a:lnSpc>
            </a:pP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fonctionnement :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In-vivo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utilisation d’un organisme possédant l’enzyme pour réaliser une réaction enzymatique ;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Ex-vivo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mise en culture d’un tissu possédant l’activité enzymatique pour réaliser une réaction ;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In-vitro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purification de l’enzyme et réalisation de la réaction enzymatique dans un tube à essai.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0421C7-4486-45D7-BF0E-AE90ED90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uton d’action : retour ou précédent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D19B651-AE59-4622-BFD5-138C1149E029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accueil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8EB1D54-0124-4FC2-8BFA-DFA6BE8751C1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’action : avant ou précéden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138B84-54EF-4EA3-ACBF-24BD4F1B94F0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4B781F8-28A7-4420-A312-4DD25E71B255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2" name="ZoneTexte 7">
              <a:extLst>
                <a:ext uri="{FF2B5EF4-FFF2-40B4-BE49-F238E27FC236}">
                  <a16:creationId xmlns:a16="http://schemas.microsoft.com/office/drawing/2014/main" id="{46E7ACD8-17F3-4CB3-AAC5-811257E3ECBE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87FCA140-D345-4DCB-AA70-0CA0C61D9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3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QUIZZ 1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1" name="Graphique 10" descr="Salle de classe">
            <a:hlinkClick r:id="rId4"/>
            <a:extLst>
              <a:ext uri="{FF2B5EF4-FFF2-40B4-BE49-F238E27FC236}">
                <a16:creationId xmlns:a16="http://schemas.microsoft.com/office/drawing/2014/main" id="{E8F21DDD-37D7-4126-9400-AC1EEE3F6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1026" name="Picture 2" descr="QR Code">
            <a:extLst>
              <a:ext uri="{FF2B5EF4-FFF2-40B4-BE49-F238E27FC236}">
                <a16:creationId xmlns:a16="http://schemas.microsoft.com/office/drawing/2014/main" id="{01BE83CE-2BD2-4B0D-B59B-70A7DF23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AC4DE62-1F3E-4F54-B2BE-368720960086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87A1D2B-0586-4955-9876-73F8BE276A15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5F0383-E7E6-4906-9620-40179279E2AC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B8BD3C7-C729-4EAD-986A-C392A3E9B4CE}"/>
              </a:ext>
            </a:extLst>
          </p:cNvPr>
          <p:cNvGrpSpPr/>
          <p:nvPr/>
        </p:nvGrpSpPr>
        <p:grpSpPr>
          <a:xfrm>
            <a:off x="4809322" y="5957935"/>
            <a:ext cx="1529586" cy="829552"/>
            <a:chOff x="4047954" y="3559629"/>
            <a:chExt cx="1529586" cy="829552"/>
          </a:xfrm>
        </p:grpSpPr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30B4FEFC-E0D0-447B-BC44-6F5FD24CD199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E0CBEF8B-78B1-48DD-AFC4-ED37AAD26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A36913-503A-4854-8346-ED22D741A1DD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6" name="ZoneTexte 7">
              <a:extLst>
                <a:ext uri="{FF2B5EF4-FFF2-40B4-BE49-F238E27FC236}">
                  <a16:creationId xmlns:a16="http://schemas.microsoft.com/office/drawing/2014/main" id="{54BEB5C9-6862-4B38-BEAF-7731040D055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FBEB7E34-58E6-4353-8BF6-3F16E07CF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19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6051E7-AF63-4F22-AE9E-8B88B77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5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6C62560-6E14-4B33-9CA5-CC93B75A1E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28044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La réaction enzymatique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727861A-86EA-4E5A-9FFD-6FBAD4C9EBBE}"/>
              </a:ext>
            </a:extLst>
          </p:cNvPr>
          <p:cNvSpPr txBox="1">
            <a:spLocks/>
          </p:cNvSpPr>
          <p:nvPr/>
        </p:nvSpPr>
        <p:spPr>
          <a:xfrm>
            <a:off x="0" y="967101"/>
            <a:ext cx="12192000" cy="5188299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 définir une enzyme ?</a:t>
            </a:r>
          </a:p>
          <a:p>
            <a:pPr marL="36900" indent="0" algn="just">
              <a:buNone/>
            </a:pP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L’enzyme est un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catalyseur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accélère les réactions chimiques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900" indent="0" algn="just">
              <a:buNone/>
            </a:pP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 définir cette notion de catalyseur ?</a:t>
            </a:r>
          </a:p>
          <a:p>
            <a:pPr algn="just"/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L’enzyme permet d’accélérer les réactions chimiques, et de rendre les réactions compatibles avec les conditions environnementales dans lesquelles évolue l’enzyme.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15A9A75-42E7-4702-82EA-36B446B8F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86587"/>
              </p:ext>
            </p:extLst>
          </p:nvPr>
        </p:nvGraphicFramePr>
        <p:xfrm>
          <a:off x="711201" y="2924489"/>
          <a:ext cx="1076959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33">
                  <a:extLst>
                    <a:ext uri="{9D8B030D-6E8A-4147-A177-3AD203B41FA5}">
                      <a16:colId xmlns:a16="http://schemas.microsoft.com/office/drawing/2014/main" val="1567964583"/>
                    </a:ext>
                  </a:extLst>
                </a:gridCol>
                <a:gridCol w="977295">
                  <a:extLst>
                    <a:ext uri="{9D8B030D-6E8A-4147-A177-3AD203B41FA5}">
                      <a16:colId xmlns:a16="http://schemas.microsoft.com/office/drawing/2014/main" val="1949559012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278724141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1967999046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877674582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310217307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 expérimentales de dégradation de l’amidon en glucose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8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Efficacité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Compatibilité avec le vivant 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50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heures au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à 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 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 de 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86808"/>
                  </a:ext>
                </a:extLst>
              </a:tr>
            </a:tbl>
          </a:graphicData>
        </a:graphic>
      </p:graphicFrame>
      <p:sp>
        <p:nvSpPr>
          <p:cNvPr id="10" name="Bouton d’action : retour ou précédent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A4EE3AE-638B-45E2-A990-E015FAA8F760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accueil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68AB543-BC92-4D36-81C5-AE9B67F6C0FB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’action : avant ou précéden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D098B18-1522-4B14-B85F-E18421FE46B6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5B8A017-862A-4D26-BC35-F1C62E2760C1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6" name="ZoneTexte 7">
              <a:extLst>
                <a:ext uri="{FF2B5EF4-FFF2-40B4-BE49-F238E27FC236}">
                  <a16:creationId xmlns:a16="http://schemas.microsoft.com/office/drawing/2014/main" id="{C4F50EBF-D5EC-4ED1-ADBF-2D57FD6B63F7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1D07AB73-D8E6-475D-A1BD-719ECD940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1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1DEEABF-31C2-44C7-B6BE-2E07C6A6ACD4}"/>
              </a:ext>
            </a:extLst>
          </p:cNvPr>
          <p:cNvSpPr txBox="1">
            <a:spLocks/>
          </p:cNvSpPr>
          <p:nvPr/>
        </p:nvSpPr>
        <p:spPr>
          <a:xfrm>
            <a:off x="0" y="967101"/>
            <a:ext cx="12192000" cy="5188299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just">
              <a:lnSpc>
                <a:spcPct val="150000"/>
              </a:lnSpc>
              <a:buNone/>
              <a:tabLst>
                <a:tab pos="4300538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A et B 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sont des </a:t>
            </a: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réactifs = </a:t>
            </a:r>
            <a:r>
              <a:rPr lang="fr-FR" sz="18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substrats de Enzyme</a:t>
            </a: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fr-FR" sz="18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lnSpc>
                <a:spcPct val="150000"/>
              </a:lnSpc>
              <a:buNone/>
              <a:tabLst>
                <a:tab pos="4300538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C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un </a:t>
            </a: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marL="36900" indent="0" algn="just">
              <a:lnSpc>
                <a:spcPct val="150000"/>
              </a:lnSpc>
              <a:buNone/>
              <a:tabLst>
                <a:tab pos="4300538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et B sont combinés en C ;</a:t>
            </a:r>
          </a:p>
          <a:p>
            <a:pPr marL="36900" indent="0" algn="just">
              <a:lnSpc>
                <a:spcPct val="150000"/>
              </a:lnSpc>
              <a:buNone/>
              <a:tabLst>
                <a:tab pos="4300538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Enzyme </a:t>
            </a: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accélère la combinaison de A et B en C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marL="36900" indent="0" algn="just">
              <a:lnSpc>
                <a:spcPct val="150000"/>
              </a:lnSpc>
              <a:buNone/>
              <a:tabLst>
                <a:tab pos="4300538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Enzyme n’est pas consommée, modifiée, altérée, … par la réaction 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è"/>
              <a:tabLst>
                <a:tab pos="4300538" algn="l"/>
              </a:tabLst>
            </a:pP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Enzyme est dans un état strictement identique au début et à la fin de la réaction. Son état transitoire, en cours de réaction (quelques nanosecondes), peut être profondément modifié ;</a:t>
            </a:r>
          </a:p>
          <a:p>
            <a:pPr algn="just">
              <a:buFont typeface="Wingdings" panose="05000000000000000000" pitchFamily="2" charset="2"/>
              <a:buChar char="è"/>
              <a:tabLst>
                <a:tab pos="4300538" algn="l"/>
              </a:tabLst>
            </a:pP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Enzyme enchaîne les réactions tant que les substrats sont disponibles !</a:t>
            </a:r>
          </a:p>
          <a:p>
            <a:pPr marL="36900" indent="0" algn="just">
              <a:lnSpc>
                <a:spcPct val="150000"/>
              </a:lnSpc>
              <a:buNone/>
              <a:tabLst>
                <a:tab pos="4300538" algn="l"/>
              </a:tabLst>
            </a:pP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cofacteur change d’état 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 cours de la réaction enzymatique :</a:t>
            </a:r>
          </a:p>
          <a:p>
            <a:pPr algn="just">
              <a:buFont typeface="Wingdings" panose="05000000000000000000" pitchFamily="2" charset="2"/>
              <a:buChar char="è"/>
              <a:tabLst>
                <a:tab pos="4300538" algn="l"/>
              </a:tabLst>
            </a:pP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</a:t>
            </a:r>
            <a:r>
              <a:rPr lang="fr-FR" sz="1800" b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cofacteur aide la réaction </a:t>
            </a: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enzymatique en prenant en charge des entités libérées en cours de réaction ;</a:t>
            </a:r>
          </a:p>
          <a:p>
            <a:pPr algn="just">
              <a:buFont typeface="Wingdings" panose="05000000000000000000" pitchFamily="2" charset="2"/>
              <a:buChar char="è"/>
              <a:tabLst>
                <a:tab pos="4300538" algn="l"/>
              </a:tabLst>
            </a:pPr>
            <a:r>
              <a:rPr lang="fr-F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cofacteur est recyclé par des processus cellulaires (respiration, fermentation, …).</a:t>
            </a:r>
          </a:p>
          <a:p>
            <a:pPr marL="36900" indent="0" algn="just">
              <a:buNone/>
            </a:pPr>
            <a:endParaRPr lang="fr-FR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800" indent="-342900" algn="just">
              <a:buFont typeface="+mj-lt"/>
              <a:buAutoNum type="arabicPeriod"/>
            </a:pPr>
            <a:endParaRPr lang="fr-FR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sz="1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5B3A15-9141-49C0-9CE1-9ED59A79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6</a:t>
            </a:fld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CE954F4-6649-4E53-B2FE-8CFD513DED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93925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Formalisme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9609F58-DA9F-4AFB-B24D-22D4EA76EDD1}"/>
              </a:ext>
            </a:extLst>
          </p:cNvPr>
          <p:cNvGrpSpPr/>
          <p:nvPr/>
        </p:nvGrpSpPr>
        <p:grpSpPr>
          <a:xfrm>
            <a:off x="8051262" y="1121077"/>
            <a:ext cx="3816801" cy="1873839"/>
            <a:chOff x="7711627" y="781438"/>
            <a:chExt cx="3816801" cy="1873839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80FEAF5-1064-4740-A508-1E208F3575E9}"/>
                </a:ext>
              </a:extLst>
            </p:cNvPr>
            <p:cNvGrpSpPr/>
            <p:nvPr/>
          </p:nvGrpSpPr>
          <p:grpSpPr>
            <a:xfrm>
              <a:off x="7711627" y="794473"/>
              <a:ext cx="3779291" cy="707886"/>
              <a:chOff x="3642044" y="3125037"/>
              <a:chExt cx="3779291" cy="707886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7313B49-EE41-449A-A21D-5AF3E379E2F2}"/>
                  </a:ext>
                </a:extLst>
              </p:cNvPr>
              <p:cNvSpPr txBox="1"/>
              <p:nvPr/>
            </p:nvSpPr>
            <p:spPr>
              <a:xfrm>
                <a:off x="3642044" y="3125037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ECB5EC7-A101-4831-9DD0-1A3D68D0D85E}"/>
                  </a:ext>
                </a:extLst>
              </p:cNvPr>
              <p:cNvSpPr txBox="1"/>
              <p:nvPr/>
            </p:nvSpPr>
            <p:spPr>
              <a:xfrm>
                <a:off x="4694256" y="3125037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54ADFCB-57DF-4C0A-9D20-7930DDFC8DB0}"/>
                  </a:ext>
                </a:extLst>
              </p:cNvPr>
              <p:cNvSpPr txBox="1"/>
              <p:nvPr/>
            </p:nvSpPr>
            <p:spPr>
              <a:xfrm>
                <a:off x="6866375" y="3125037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A09DFB7A-FDD9-42D7-847B-5ACBEC5DECED}"/>
                  </a:ext>
                </a:extLst>
              </p:cNvPr>
              <p:cNvCxnSpPr>
                <a:stCxn id="7" idx="3"/>
                <a:endCxn id="8" idx="1"/>
              </p:cNvCxnSpPr>
              <p:nvPr/>
            </p:nvCxnSpPr>
            <p:spPr>
              <a:xfrm>
                <a:off x="5220362" y="3478980"/>
                <a:ext cx="164601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932193E-4872-4FE2-8672-ED8062E3DA5D}"/>
                  </a:ext>
                </a:extLst>
              </p:cNvPr>
              <p:cNvSpPr txBox="1"/>
              <p:nvPr/>
            </p:nvSpPr>
            <p:spPr>
              <a:xfrm>
                <a:off x="4187073" y="3125037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4B46636-206B-4DDB-985A-E545A0985703}"/>
                </a:ext>
              </a:extLst>
            </p:cNvPr>
            <p:cNvSpPr txBox="1"/>
            <p:nvPr/>
          </p:nvSpPr>
          <p:spPr>
            <a:xfrm>
              <a:off x="9583741" y="78143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Enzyme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102F93-C082-4E20-86F6-AF2538BC8EAA}"/>
                </a:ext>
              </a:extLst>
            </p:cNvPr>
            <p:cNvSpPr txBox="1"/>
            <p:nvPr/>
          </p:nvSpPr>
          <p:spPr>
            <a:xfrm>
              <a:off x="8697475" y="2008946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Cofacteur</a:t>
              </a:r>
            </a:p>
            <a:p>
              <a:pPr algn="ctr"/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Etat X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E3E6534-4A2F-40DC-B400-EC41DEE34E8B}"/>
                </a:ext>
              </a:extLst>
            </p:cNvPr>
            <p:cNvSpPr txBox="1"/>
            <p:nvPr/>
          </p:nvSpPr>
          <p:spPr>
            <a:xfrm>
              <a:off x="10343488" y="2008946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Cofacteur</a:t>
              </a:r>
            </a:p>
            <a:p>
              <a:pPr algn="ctr"/>
              <a:r>
                <a:rPr lang="fr-FR" i="1" dirty="0">
                  <a:latin typeface="Arial" panose="020B0604020202020204" pitchFamily="34" charset="0"/>
                  <a:cs typeface="Arial" panose="020B0604020202020204" pitchFamily="34" charset="0"/>
                </a:rPr>
                <a:t>Etat Y</a:t>
              </a:r>
            </a:p>
          </p:txBody>
        </p:sp>
        <p:cxnSp>
          <p:nvCxnSpPr>
            <p:cNvPr id="17" name="Connecteur : en arc 16">
              <a:extLst>
                <a:ext uri="{FF2B5EF4-FFF2-40B4-BE49-F238E27FC236}">
                  <a16:creationId xmlns:a16="http://schemas.microsoft.com/office/drawing/2014/main" id="{64A420D8-796F-4512-A605-7FABE606880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112951" y="1193560"/>
              <a:ext cx="12700" cy="1646013"/>
            </a:xfrm>
            <a:prstGeom prst="curvedConnector3">
              <a:avLst>
                <a:gd name="adj1" fmla="val 686374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Bouton d’action : retour ou précédent 2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DF00BCA-980D-49BF-A420-E855F9269FF5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accueil 2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2328332-906C-4EBF-8B62-7E2EC1C95EE7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’action : avant ou précéden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9CD1C2E-6494-4889-8F03-1A4D01431BC1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3B6E0BF-6630-4F37-A13D-2A13BED978C9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28" name="ZoneTexte 7">
              <a:extLst>
                <a:ext uri="{FF2B5EF4-FFF2-40B4-BE49-F238E27FC236}">
                  <a16:creationId xmlns:a16="http://schemas.microsoft.com/office/drawing/2014/main" id="{03B08469-538E-41BE-A3A2-0C9F5EBCD308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Image 2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B1656A7C-5EE2-43A5-A49B-BFF33A94A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2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 dirty="0">
                <a:cs typeface="Arial" panose="020B0604020202020204" pitchFamily="34" charset="0"/>
              </a:rPr>
              <a:t>QUIZZ 2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1" name="Graphique 10" descr="Salle de classe">
            <a:hlinkClick r:id="rId4"/>
            <a:extLst>
              <a:ext uri="{FF2B5EF4-FFF2-40B4-BE49-F238E27FC236}">
                <a16:creationId xmlns:a16="http://schemas.microsoft.com/office/drawing/2014/main" id="{AE71E412-4CCD-4B0B-8FF1-2A49D687E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2050" name="Picture 2" descr="QR Code">
            <a:extLst>
              <a:ext uri="{FF2B5EF4-FFF2-40B4-BE49-F238E27FC236}">
                <a16:creationId xmlns:a16="http://schemas.microsoft.com/office/drawing/2014/main" id="{C199D398-F609-42E6-857B-EBC1B9D5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63025BC-EDDF-4B16-B31C-737E26EED561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E7CAA0D-88C3-488D-BC44-807F95D9CD6D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25856F-610E-4619-ABA8-D58F5F43E3CA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612622D-7C12-486A-B75A-DEF26A9933DC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6" name="ZoneTexte 7">
              <a:extLst>
                <a:ext uri="{FF2B5EF4-FFF2-40B4-BE49-F238E27FC236}">
                  <a16:creationId xmlns:a16="http://schemas.microsoft.com/office/drawing/2014/main" id="{A6010A3F-A855-4A30-B36F-6438A7EB5CD5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05DEC1C-07E8-419B-A571-1AFF1D777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36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6051E7-AF63-4F22-AE9E-8B88B777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0E7D-DA45-4071-8CA0-3B9E4121BE71}" type="slidenum">
              <a:rPr lang="fr-FR" smtClean="0"/>
              <a:t>8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6C62560-6E14-4B33-9CA5-CC93B75A1E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86340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Unicité réactionnelle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1AD0A2D-A400-4103-A3DC-5EEF4692AA29}"/>
              </a:ext>
            </a:extLst>
          </p:cNvPr>
          <p:cNvSpPr txBox="1">
            <a:spLocks/>
          </p:cNvSpPr>
          <p:nvPr/>
        </p:nvSpPr>
        <p:spPr>
          <a:xfrm>
            <a:off x="0" y="970451"/>
            <a:ext cx="12192000" cy="4236032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Quelles réactions peut catalyser une enzyme ?</a:t>
            </a:r>
          </a:p>
          <a:p>
            <a:pPr marL="36900" indent="0" algn="just">
              <a:buNone/>
            </a:pP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enzyme ne peut catalyser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qu’une seule réaction chimique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Le nom de l’enzyme indique généralement la réaction qu’elle est capable de catalyser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LDH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= lactate déshydrogénase = élimination d’hydrogènes depuis une molécule de lactate 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GOD = glucose oxydase = oxydation du glucose 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DNApol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 = ADN polymérase I = polymérisation de l’ADN à partir de bases azotées.</a:t>
            </a:r>
          </a:p>
          <a:p>
            <a:pPr marL="0" lvl="1" indent="0" algn="just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résultat n’est pas connu !</a:t>
            </a:r>
          </a:p>
          <a:p>
            <a:pPr marL="0" lvl="1" indent="0" algn="just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Note : la terminologie « 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» est transcrite par le suffixe « 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ase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». Tous les noms d’enzyme se terminent par -ase.</a:t>
            </a:r>
          </a:p>
          <a:p>
            <a:pPr marL="0" lvl="1" indent="0" algn="just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Cette propriété est essentielle puisqu’elle sert de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principal critère de classification des enzymes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système       EC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x.x.x.x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Le premier chiffre dépend du type de réaction (voir ici). Les autres chiffres du code correspondent au substrat, à l’utilisation de cofacteurs ou d’ions.</a:t>
            </a:r>
          </a:p>
          <a:p>
            <a:pPr marL="36900" indent="0" algn="ctr">
              <a:buNone/>
            </a:pPr>
            <a:r>
              <a:rPr lang="fr-FR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expliquer l’unicité réactionnelle ?</a:t>
            </a: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4DE49F5-0332-4295-9D4E-55E2C883F788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5FA9B3C-C68A-40CA-9645-805E71B5FE8C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A0C5D8-F8E7-4F17-AF65-F9660396E5DB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Résultat de recherche d'images pour &quot;enzyme classification&quot;&quot;">
            <a:extLst>
              <a:ext uri="{FF2B5EF4-FFF2-40B4-BE49-F238E27FC236}">
                <a16:creationId xmlns:a16="http://schemas.microsoft.com/office/drawing/2014/main" id="{A8BA5541-9672-43CA-B771-FC60ACD42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74" y="72508"/>
            <a:ext cx="5114676" cy="485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BDF67BF-8548-446B-9FBE-0DC924709A43}"/>
              </a:ext>
            </a:extLst>
          </p:cNvPr>
          <p:cNvSpPr/>
          <p:nvPr/>
        </p:nvSpPr>
        <p:spPr>
          <a:xfrm>
            <a:off x="6454120" y="4926563"/>
            <a:ext cx="796367" cy="251927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7D6C93-EED2-4662-A950-F84E8E0DD5B7}"/>
              </a:ext>
            </a:extLst>
          </p:cNvPr>
          <p:cNvGrpSpPr/>
          <p:nvPr/>
        </p:nvGrpSpPr>
        <p:grpSpPr>
          <a:xfrm>
            <a:off x="4809322" y="5957935"/>
            <a:ext cx="1529586" cy="829552"/>
            <a:chOff x="4047954" y="3559629"/>
            <a:chExt cx="1529586" cy="829552"/>
          </a:xfrm>
        </p:grpSpPr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86E28C7E-6DD7-49F1-95FB-198F594CF848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F65DC82-05FE-4AB1-95BD-17309B0C3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7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61DBDEB-49BB-43F2-9E3B-1BF4018243EE}"/>
              </a:ext>
            </a:extLst>
          </p:cNvPr>
          <p:cNvSpPr txBox="1">
            <a:spLocks/>
          </p:cNvSpPr>
          <p:nvPr/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i="1" dirty="0">
                <a:cs typeface="Arial" panose="020B0604020202020204" pitchFamily="34" charset="0"/>
              </a:rPr>
              <a:t>QUIZZ 3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11" name="Graphique 10" descr="Salle de classe">
            <a:hlinkClick r:id="rId4"/>
            <a:extLst>
              <a:ext uri="{FF2B5EF4-FFF2-40B4-BE49-F238E27FC236}">
                <a16:creationId xmlns:a16="http://schemas.microsoft.com/office/drawing/2014/main" id="{8AD43135-7C9D-4369-8BA9-6D9D6C30D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955" y="839047"/>
            <a:ext cx="3219450" cy="3219450"/>
          </a:xfrm>
          <a:prstGeom prst="rect">
            <a:avLst/>
          </a:prstGeom>
        </p:spPr>
      </p:pic>
      <p:pic>
        <p:nvPicPr>
          <p:cNvPr id="3074" name="Picture 2" descr="QR Code">
            <a:extLst>
              <a:ext uri="{FF2B5EF4-FFF2-40B4-BE49-F238E27FC236}">
                <a16:creationId xmlns:a16="http://schemas.microsoft.com/office/drawing/2014/main" id="{7B9DB5A6-8B82-4938-A1C0-F9B14B0D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72" y="83904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62F31-D5F6-4AA8-A2A1-FBCD232E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7920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A3E0E7D-DA45-4071-8CA0-3B9E4121BE71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Bouton d’action : retour ou précédent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EC7E460-E119-4E41-91F7-FB3C2DD889A7}"/>
              </a:ext>
            </a:extLst>
          </p:cNvPr>
          <p:cNvSpPr/>
          <p:nvPr/>
        </p:nvSpPr>
        <p:spPr>
          <a:xfrm>
            <a:off x="80591" y="6068400"/>
            <a:ext cx="360000" cy="3600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C78B496-10D4-4A38-B5A5-8FA883B75568}"/>
              </a:ext>
            </a:extLst>
          </p:cNvPr>
          <p:cNvSpPr/>
          <p:nvPr/>
        </p:nvSpPr>
        <p:spPr>
          <a:xfrm>
            <a:off x="502517" y="6068400"/>
            <a:ext cx="360000" cy="360000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A536C81-C1F8-4DA5-A202-FA096811AECD}"/>
              </a:ext>
            </a:extLst>
          </p:cNvPr>
          <p:cNvSpPr/>
          <p:nvPr/>
        </p:nvSpPr>
        <p:spPr>
          <a:xfrm>
            <a:off x="924444" y="6068400"/>
            <a:ext cx="360000" cy="36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515379E-616D-4C4C-866B-5E6CA74F272C}"/>
              </a:ext>
            </a:extLst>
          </p:cNvPr>
          <p:cNvGrpSpPr/>
          <p:nvPr/>
        </p:nvGrpSpPr>
        <p:grpSpPr>
          <a:xfrm>
            <a:off x="10584033" y="77420"/>
            <a:ext cx="1529586" cy="829552"/>
            <a:chOff x="4047954" y="3559629"/>
            <a:chExt cx="1529586" cy="829552"/>
          </a:xfrm>
        </p:grpSpPr>
        <p:sp>
          <p:nvSpPr>
            <p:cNvPr id="16" name="ZoneTexte 7">
              <a:extLst>
                <a:ext uri="{FF2B5EF4-FFF2-40B4-BE49-F238E27FC236}">
                  <a16:creationId xmlns:a16="http://schemas.microsoft.com/office/drawing/2014/main" id="{3AE2AEC0-AFD1-42CA-BFE5-59CEF8FA35D0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65E4D94-4942-4976-A549-62F83572C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21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2063</Words>
  <Application>Microsoft Office PowerPoint</Application>
  <PresentationFormat>Grand écran</PresentationFormat>
  <Paragraphs>345</Paragraphs>
  <Slides>27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Calisto MT</vt:lpstr>
      <vt:lpstr>Wingdings</vt:lpstr>
      <vt:lpstr>Wingdings 2</vt:lpstr>
      <vt:lpstr>Ardoise</vt:lpstr>
      <vt:lpstr>Présentation PowerPoint</vt:lpstr>
      <vt:lpstr>Guide d’utilisation des diaporamas interactifs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 des connaissances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Pouleto</cp:lastModifiedBy>
  <cp:revision>1</cp:revision>
  <dcterms:created xsi:type="dcterms:W3CDTF">2020-01-06T19:16:57Z</dcterms:created>
  <dcterms:modified xsi:type="dcterms:W3CDTF">2020-05-29T08:21:29Z</dcterms:modified>
</cp:coreProperties>
</file>