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4"/>
  </p:notesMasterIdLst>
  <p:sldIdLst>
    <p:sldId id="256" r:id="rId2"/>
    <p:sldId id="28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853FF-9ED7-48DB-A5E3-FAC0C6499BDE}" v="13" dt="2020-05-29T08:24:59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38877CF6-DE3F-4814-9E54-6CC743477C3C}"/>
    <pc:docChg chg="undo custSel addSld delSld modSld sldOrd modShowInfo">
      <pc:chgData name="Bertrand Pouleto" userId="8488cefa11e3b03d" providerId="LiveId" clId="{38877CF6-DE3F-4814-9E54-6CC743477C3C}" dt="2019-12-25T22:48:53.517" v="7773"/>
      <pc:docMkLst>
        <pc:docMk/>
      </pc:docMkLst>
      <pc:sldChg chg="addSp delSp modSp">
        <pc:chgData name="Bertrand Pouleto" userId="8488cefa11e3b03d" providerId="LiveId" clId="{38877CF6-DE3F-4814-9E54-6CC743477C3C}" dt="2019-12-24T19:26:14.251" v="5771"/>
        <pc:sldMkLst>
          <pc:docMk/>
          <pc:sldMk cId="3847994950" sldId="256"/>
        </pc:sldMkLst>
        <pc:spChg chg="add del mod">
          <ac:chgData name="Bertrand Pouleto" userId="8488cefa11e3b03d" providerId="LiveId" clId="{38877CF6-DE3F-4814-9E54-6CC743477C3C}" dt="2019-12-24T19:25:06.722" v="5747" actId="478"/>
          <ac:spMkLst>
            <pc:docMk/>
            <pc:sldMk cId="3847994950" sldId="256"/>
            <ac:spMk id="19" creationId="{CBBD2256-ACFD-419A-9FDA-C863B5DC65B7}"/>
          </ac:spMkLst>
        </pc:spChg>
        <pc:spChg chg="add del mod">
          <ac:chgData name="Bertrand Pouleto" userId="8488cefa11e3b03d" providerId="LiveId" clId="{38877CF6-DE3F-4814-9E54-6CC743477C3C}" dt="2019-12-24T19:23:53.481" v="5702" actId="478"/>
          <ac:spMkLst>
            <pc:docMk/>
            <pc:sldMk cId="3847994950" sldId="256"/>
            <ac:spMk id="20" creationId="{93C0F517-02A4-4EEB-B71F-2FBF9B9FDC09}"/>
          </ac:spMkLst>
        </pc:spChg>
        <pc:spChg chg="add del mod">
          <ac:chgData name="Bertrand Pouleto" userId="8488cefa11e3b03d" providerId="LiveId" clId="{38877CF6-DE3F-4814-9E54-6CC743477C3C}" dt="2019-12-24T19:25:05.200" v="5746" actId="478"/>
          <ac:spMkLst>
            <pc:docMk/>
            <pc:sldMk cId="3847994950" sldId="256"/>
            <ac:spMk id="21" creationId="{78F30808-173E-4977-ABA8-80A2893B8950}"/>
          </ac:spMkLst>
        </pc:spChg>
        <pc:spChg chg="add del mod">
          <ac:chgData name="Bertrand Pouleto" userId="8488cefa11e3b03d" providerId="LiveId" clId="{38877CF6-DE3F-4814-9E54-6CC743477C3C}" dt="2019-12-24T19:25:09.682" v="5748" actId="478"/>
          <ac:spMkLst>
            <pc:docMk/>
            <pc:sldMk cId="3847994950" sldId="256"/>
            <ac:spMk id="22" creationId="{2844E934-BB00-411E-9FC0-FDEFC2C51DC3}"/>
          </ac:spMkLst>
        </pc:spChg>
        <pc:spChg chg="add mod">
          <ac:chgData name="Bertrand Pouleto" userId="8488cefa11e3b03d" providerId="LiveId" clId="{38877CF6-DE3F-4814-9E54-6CC743477C3C}" dt="2019-12-24T19:26:14.251" v="5771"/>
          <ac:spMkLst>
            <pc:docMk/>
            <pc:sldMk cId="3847994950" sldId="256"/>
            <ac:spMk id="23" creationId="{6A852D77-1F33-4213-A42F-26959116FF3B}"/>
          </ac:spMkLst>
        </pc:spChg>
      </pc:sldChg>
      <pc:sldChg chg="addSp delSp modSp ord">
        <pc:chgData name="Bertrand Pouleto" userId="8488cefa11e3b03d" providerId="LiveId" clId="{38877CF6-DE3F-4814-9E54-6CC743477C3C}" dt="2019-12-24T19:24:39.205" v="5738"/>
        <pc:sldMkLst>
          <pc:docMk/>
          <pc:sldMk cId="156627687" sldId="257"/>
        </pc:sldMkLst>
        <pc:spChg chg="add mod">
          <ac:chgData name="Bertrand Pouleto" userId="8488cefa11e3b03d" providerId="LiveId" clId="{38877CF6-DE3F-4814-9E54-6CC743477C3C}" dt="2019-12-24T11:52:29.957" v="3533" actId="14100"/>
          <ac:spMkLst>
            <pc:docMk/>
            <pc:sldMk cId="156627687" sldId="257"/>
            <ac:spMk id="4" creationId="{7CE954F4-6649-4E53-B2FE-8CFD513DEDD6}"/>
          </ac:spMkLst>
        </pc:spChg>
        <pc:spChg chg="del mod">
          <ac:chgData name="Bertrand Pouleto" userId="8488cefa11e3b03d" providerId="LiveId" clId="{38877CF6-DE3F-4814-9E54-6CC743477C3C}" dt="2019-12-24T11:54:05.873" v="3550" actId="478"/>
          <ac:spMkLst>
            <pc:docMk/>
            <pc:sldMk cId="156627687" sldId="257"/>
            <ac:spMk id="5" creationId="{AB5C67BB-6341-4C9B-BD00-56C7551F23E2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6" creationId="{D7313B49-EE41-449A-A21D-5AF3E379E2F2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7" creationId="{CECB5EC7-A101-4831-9DD0-1A3D68D0D85E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8" creationId="{254ADFCB-57DF-4C0A-9D20-7930DDFC8DB0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11" creationId="{9932193E-4872-4FE2-8672-ED8062E3DA5D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3" creationId="{94B46636-206B-4DDB-985A-E545A0985703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4" creationId="{17102F93-C082-4E20-86F6-AF2538BC8EAA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5" creationId="{1E3E6534-4A2F-40DC-B400-EC41DEE34E8B}"/>
          </ac:spMkLst>
        </pc:spChg>
        <pc:spChg chg="add mod ord">
          <ac:chgData name="Bertrand Pouleto" userId="8488cefa11e3b03d" providerId="LiveId" clId="{38877CF6-DE3F-4814-9E54-6CC743477C3C}" dt="2019-12-24T18:37:02.489" v="5608"/>
          <ac:spMkLst>
            <pc:docMk/>
            <pc:sldMk cId="156627687" sldId="257"/>
            <ac:spMk id="19" creationId="{A1DEEABF-31C2-44C7-B6BE-2E07C6A6ACD4}"/>
          </ac:spMkLst>
        </pc:spChg>
        <pc:spChg chg="add">
          <ac:chgData name="Bertrand Pouleto" userId="8488cefa11e3b03d" providerId="LiveId" clId="{38877CF6-DE3F-4814-9E54-6CC743477C3C}" dt="2019-12-24T19:24:39.205" v="5738"/>
          <ac:spMkLst>
            <pc:docMk/>
            <pc:sldMk cId="156627687" sldId="257"/>
            <ac:spMk id="21" creationId="{5390D787-43C3-46CE-829D-109FA508FB8C}"/>
          </ac:spMkLst>
        </pc:spChg>
        <pc:spChg chg="add">
          <ac:chgData name="Bertrand Pouleto" userId="8488cefa11e3b03d" providerId="LiveId" clId="{38877CF6-DE3F-4814-9E54-6CC743477C3C}" dt="2019-12-24T19:24:39.205" v="5738"/>
          <ac:spMkLst>
            <pc:docMk/>
            <pc:sldMk cId="156627687" sldId="257"/>
            <ac:spMk id="22" creationId="{BA3A1CC8-9077-4725-87F0-45657714640B}"/>
          </ac:spMkLst>
        </pc:spChg>
        <pc:spChg chg="add">
          <ac:chgData name="Bertrand Pouleto" userId="8488cefa11e3b03d" providerId="LiveId" clId="{38877CF6-DE3F-4814-9E54-6CC743477C3C}" dt="2019-12-24T19:24:39.205" v="5738"/>
          <ac:spMkLst>
            <pc:docMk/>
            <pc:sldMk cId="156627687" sldId="257"/>
            <ac:spMk id="23" creationId="{768155C9-A0D2-45C9-A503-0C373828608D}"/>
          </ac:spMkLst>
        </pc:spChg>
        <pc:grpChg chg="add mod">
          <ac:chgData name="Bertrand Pouleto" userId="8488cefa11e3b03d" providerId="LiveId" clId="{38877CF6-DE3F-4814-9E54-6CC743477C3C}" dt="2019-12-24T18:56:22.223" v="5643" actId="164"/>
          <ac:grpSpMkLst>
            <pc:docMk/>
            <pc:sldMk cId="156627687" sldId="257"/>
            <ac:grpSpMk id="12" creationId="{F80FEAF5-1064-4740-A508-1E208F3575E9}"/>
          </ac:grpSpMkLst>
        </pc:grpChg>
        <pc:grpChg chg="add mod">
          <ac:chgData name="Bertrand Pouleto" userId="8488cefa11e3b03d" providerId="LiveId" clId="{38877CF6-DE3F-4814-9E54-6CC743477C3C}" dt="2019-12-24T18:57:38.405" v="5644" actId="207"/>
          <ac:grpSpMkLst>
            <pc:docMk/>
            <pc:sldMk cId="156627687" sldId="257"/>
            <ac:grpSpMk id="20" creationId="{B9609F58-DA9F-4AFB-B24D-22D4EA76EDD1}"/>
          </ac:grpSpMkLst>
        </pc:grpChg>
        <pc:cxnChg chg="add mod">
          <ac:chgData name="Bertrand Pouleto" userId="8488cefa11e3b03d" providerId="LiveId" clId="{38877CF6-DE3F-4814-9E54-6CC743477C3C}" dt="2019-12-24T11:55:06.225" v="3571" actId="164"/>
          <ac:cxnSpMkLst>
            <pc:docMk/>
            <pc:sldMk cId="156627687" sldId="257"/>
            <ac:cxnSpMk id="10" creationId="{A09DFB7A-FDD9-42D7-847B-5ACBEC5DECED}"/>
          </ac:cxnSpMkLst>
        </pc:cxnChg>
        <pc:cxnChg chg="add mod">
          <ac:chgData name="Bertrand Pouleto" userId="8488cefa11e3b03d" providerId="LiveId" clId="{38877CF6-DE3F-4814-9E54-6CC743477C3C}" dt="2019-12-24T18:56:22.223" v="5643" actId="164"/>
          <ac:cxnSpMkLst>
            <pc:docMk/>
            <pc:sldMk cId="156627687" sldId="257"/>
            <ac:cxnSpMk id="17" creationId="{64A420D8-796F-4512-A605-7FABE606880A}"/>
          </ac:cxnSpMkLst>
        </pc:cxnChg>
      </pc:sldChg>
      <pc:sldChg chg="addSp modSp">
        <pc:chgData name="Bertrand Pouleto" userId="8488cefa11e3b03d" providerId="LiveId" clId="{38877CF6-DE3F-4814-9E54-6CC743477C3C}" dt="2019-12-24T19:27:28.494" v="5813" actId="20577"/>
        <pc:sldMkLst>
          <pc:docMk/>
          <pc:sldMk cId="185038464" sldId="258"/>
        </pc:sldMkLst>
        <pc:spChg chg="mod">
          <ac:chgData name="Bertrand Pouleto" userId="8488cefa11e3b03d" providerId="LiveId" clId="{38877CF6-DE3F-4814-9E54-6CC743477C3C}" dt="2019-12-24T11:12:23.353" v="556" actId="27636"/>
          <ac:spMkLst>
            <pc:docMk/>
            <pc:sldMk cId="185038464" sldId="258"/>
            <ac:spMk id="2" creationId="{A6DBD2CC-B1A8-4769-BAB5-830F75D554F3}"/>
          </ac:spMkLst>
        </pc:spChg>
        <pc:spChg chg="mod">
          <ac:chgData name="Bertrand Pouleto" userId="8488cefa11e3b03d" providerId="LiveId" clId="{38877CF6-DE3F-4814-9E54-6CC743477C3C}" dt="2019-12-24T19:27:28.494" v="5813" actId="20577"/>
          <ac:spMkLst>
            <pc:docMk/>
            <pc:sldMk cId="185038464" sldId="258"/>
            <ac:spMk id="3" creationId="{8333F669-AD0B-47AB-A898-1601FD5BA720}"/>
          </ac:spMkLst>
        </pc:spChg>
        <pc:spChg chg="add">
          <ac:chgData name="Bertrand Pouleto" userId="8488cefa11e3b03d" providerId="LiveId" clId="{38877CF6-DE3F-4814-9E54-6CC743477C3C}" dt="2019-12-24T19:24:30.528" v="5734"/>
          <ac:spMkLst>
            <pc:docMk/>
            <pc:sldMk cId="185038464" sldId="258"/>
            <ac:spMk id="5" creationId="{3D19B651-AE59-4622-BFD5-138C1149E029}"/>
          </ac:spMkLst>
        </pc:spChg>
        <pc:spChg chg="add">
          <ac:chgData name="Bertrand Pouleto" userId="8488cefa11e3b03d" providerId="LiveId" clId="{38877CF6-DE3F-4814-9E54-6CC743477C3C}" dt="2019-12-24T19:24:30.528" v="5734"/>
          <ac:spMkLst>
            <pc:docMk/>
            <pc:sldMk cId="185038464" sldId="258"/>
            <ac:spMk id="6" creationId="{A8EB1D54-0124-4FC2-8BFA-DFA6BE8751C1}"/>
          </ac:spMkLst>
        </pc:spChg>
        <pc:spChg chg="add">
          <ac:chgData name="Bertrand Pouleto" userId="8488cefa11e3b03d" providerId="LiveId" clId="{38877CF6-DE3F-4814-9E54-6CC743477C3C}" dt="2019-12-24T19:24:30.528" v="5734"/>
          <ac:spMkLst>
            <pc:docMk/>
            <pc:sldMk cId="185038464" sldId="258"/>
            <ac:spMk id="7" creationId="{C4138B84-54EF-4EA3-ACBF-24BD4F1B94F0}"/>
          </ac:spMkLst>
        </pc:spChg>
      </pc:sldChg>
      <pc:sldChg chg="addSp delSp modSp add ord delAnim modAnim">
        <pc:chgData name="Bertrand Pouleto" userId="8488cefa11e3b03d" providerId="LiveId" clId="{38877CF6-DE3F-4814-9E54-6CC743477C3C}" dt="2019-12-25T20:35:39.479" v="6139" actId="20577"/>
        <pc:sldMkLst>
          <pc:docMk/>
          <pc:sldMk cId="2285198991" sldId="259"/>
        </pc:sldMkLst>
        <pc:spChg chg="add mod">
          <ac:chgData name="Bertrand Pouleto" userId="8488cefa11e3b03d" providerId="LiveId" clId="{38877CF6-DE3F-4814-9E54-6CC743477C3C}" dt="2019-12-24T11:47:39.144" v="2983" actId="14100"/>
          <ac:spMkLst>
            <pc:docMk/>
            <pc:sldMk cId="2285198991" sldId="259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5T20:35:39.479" v="6139" actId="20577"/>
          <ac:spMkLst>
            <pc:docMk/>
            <pc:sldMk cId="2285198991" sldId="259"/>
            <ac:spMk id="4" creationId="{1B932FF8-1187-431A-8FEF-C560A0011AB3}"/>
          </ac:spMkLst>
        </pc:spChg>
        <pc:spChg chg="add del mod">
          <ac:chgData name="Bertrand Pouleto" userId="8488cefa11e3b03d" providerId="LiveId" clId="{38877CF6-DE3F-4814-9E54-6CC743477C3C}" dt="2019-12-24T12:16:36.630" v="4663" actId="478"/>
          <ac:spMkLst>
            <pc:docMk/>
            <pc:sldMk cId="2285198991" sldId="259"/>
            <ac:spMk id="7" creationId="{8B58B136-0D4B-4A6A-AA96-8E38531EB0F6}"/>
          </ac:spMkLst>
        </pc:spChg>
        <pc:spChg chg="add del mod">
          <ac:chgData name="Bertrand Pouleto" userId="8488cefa11e3b03d" providerId="LiveId" clId="{38877CF6-DE3F-4814-9E54-6CC743477C3C}" dt="2019-12-24T12:16:34.523" v="4662" actId="478"/>
          <ac:spMkLst>
            <pc:docMk/>
            <pc:sldMk cId="2285198991" sldId="259"/>
            <ac:spMk id="10" creationId="{180C0A79-E5FD-43AB-847A-7B5E36B98FC7}"/>
          </ac:spMkLst>
        </pc:spChg>
        <pc:spChg chg="add mod">
          <ac:chgData name="Bertrand Pouleto" userId="8488cefa11e3b03d" providerId="LiveId" clId="{38877CF6-DE3F-4814-9E54-6CC743477C3C}" dt="2019-12-24T12:19:49.830" v="4713" actId="1076"/>
          <ac:spMkLst>
            <pc:docMk/>
            <pc:sldMk cId="2285198991" sldId="259"/>
            <ac:spMk id="11" creationId="{46127799-17CA-4DD1-B37C-8F3AD38E9AF6}"/>
          </ac:spMkLst>
        </pc:spChg>
        <pc:spChg chg="add del mod">
          <ac:chgData name="Bertrand Pouleto" userId="8488cefa11e3b03d" providerId="LiveId" clId="{38877CF6-DE3F-4814-9E54-6CC743477C3C}" dt="2019-12-24T18:41:14.842" v="5626" actId="478"/>
          <ac:spMkLst>
            <pc:docMk/>
            <pc:sldMk cId="2285198991" sldId="259"/>
            <ac:spMk id="15" creationId="{6CD40B8E-2C92-4EEB-9AB1-AB69D94ED646}"/>
          </ac:spMkLst>
        </pc:spChg>
        <pc:spChg chg="add del mod">
          <ac:chgData name="Bertrand Pouleto" userId="8488cefa11e3b03d" providerId="LiveId" clId="{38877CF6-DE3F-4814-9E54-6CC743477C3C}" dt="2019-12-24T18:44:19.683" v="5639" actId="478"/>
          <ac:spMkLst>
            <pc:docMk/>
            <pc:sldMk cId="2285198991" sldId="259"/>
            <ac:spMk id="16" creationId="{31FE3E24-24BF-4F73-9985-A875BF036667}"/>
          </ac:spMkLst>
        </pc:spChg>
        <pc:spChg chg="add del mod">
          <ac:chgData name="Bertrand Pouleto" userId="8488cefa11e3b03d" providerId="LiveId" clId="{38877CF6-DE3F-4814-9E54-6CC743477C3C}" dt="2019-12-24T18:44:14.014" v="5638" actId="478"/>
          <ac:spMkLst>
            <pc:docMk/>
            <pc:sldMk cId="2285198991" sldId="259"/>
            <ac:spMk id="17" creationId="{B69B2F5D-9CF3-46A5-A9DC-AEC7F63D2A96}"/>
          </ac:spMkLst>
        </pc:spChg>
        <pc:spChg chg="add">
          <ac:chgData name="Bertrand Pouleto" userId="8488cefa11e3b03d" providerId="LiveId" clId="{38877CF6-DE3F-4814-9E54-6CC743477C3C}" dt="2019-12-24T19:24:46.184" v="5741"/>
          <ac:spMkLst>
            <pc:docMk/>
            <pc:sldMk cId="2285198991" sldId="259"/>
            <ac:spMk id="18" creationId="{9A5FE50A-B7D1-40BA-85F2-1B300506EA0A}"/>
          </ac:spMkLst>
        </pc:spChg>
        <pc:spChg chg="add">
          <ac:chgData name="Bertrand Pouleto" userId="8488cefa11e3b03d" providerId="LiveId" clId="{38877CF6-DE3F-4814-9E54-6CC743477C3C}" dt="2019-12-24T19:24:46.184" v="5741"/>
          <ac:spMkLst>
            <pc:docMk/>
            <pc:sldMk cId="2285198991" sldId="259"/>
            <ac:spMk id="19" creationId="{4CDC62EF-4743-4AAC-BAC3-6BF144E96F8D}"/>
          </ac:spMkLst>
        </pc:spChg>
        <pc:spChg chg="add">
          <ac:chgData name="Bertrand Pouleto" userId="8488cefa11e3b03d" providerId="LiveId" clId="{38877CF6-DE3F-4814-9E54-6CC743477C3C}" dt="2019-12-24T19:24:46.184" v="5741"/>
          <ac:spMkLst>
            <pc:docMk/>
            <pc:sldMk cId="2285198991" sldId="259"/>
            <ac:spMk id="20" creationId="{CA1232F9-5A23-4CE0-B9D4-003F9F18FDDE}"/>
          </ac:spMkLst>
        </pc:spChg>
        <pc:graphicFrameChg chg="add del mod">
          <ac:chgData name="Bertrand Pouleto" userId="8488cefa11e3b03d" providerId="LiveId" clId="{38877CF6-DE3F-4814-9E54-6CC743477C3C}" dt="2019-12-24T18:38:00.867" v="5613" actId="478"/>
          <ac:graphicFrameMkLst>
            <pc:docMk/>
            <pc:sldMk cId="2285198991" sldId="259"/>
            <ac:graphicFrameMk id="12" creationId="{1BCCFDC8-94D0-4948-985B-82BB59D211AE}"/>
          </ac:graphicFrameMkLst>
        </pc:graphicFrameChg>
        <pc:graphicFrameChg chg="add del mod">
          <ac:chgData name="Bertrand Pouleto" userId="8488cefa11e3b03d" providerId="LiveId" clId="{38877CF6-DE3F-4814-9E54-6CC743477C3C}" dt="2019-12-24T18:39:01.867" v="5616" actId="478"/>
          <ac:graphicFrameMkLst>
            <pc:docMk/>
            <pc:sldMk cId="2285198991" sldId="259"/>
            <ac:graphicFrameMk id="13" creationId="{85192A51-E090-45A6-BD70-D5C296D17AD6}"/>
          </ac:graphicFrameMkLst>
        </pc:graphicFrameChg>
        <pc:graphicFrameChg chg="add del mod">
          <ac:chgData name="Bertrand Pouleto" userId="8488cefa11e3b03d" providerId="LiveId" clId="{38877CF6-DE3F-4814-9E54-6CC743477C3C}" dt="2019-12-24T18:39:16.629" v="5621" actId="478"/>
          <ac:graphicFrameMkLst>
            <pc:docMk/>
            <pc:sldMk cId="2285198991" sldId="259"/>
            <ac:graphicFrameMk id="14" creationId="{D5CBB0DE-D998-4DF3-B8B0-DB6669F86070}"/>
          </ac:graphicFrameMkLst>
        </pc:graphicFrameChg>
        <pc:picChg chg="add del mod ord">
          <ac:chgData name="Bertrand Pouleto" userId="8488cefa11e3b03d" providerId="LiveId" clId="{38877CF6-DE3F-4814-9E54-6CC743477C3C}" dt="2019-12-24T12:17:59.268" v="4676" actId="478"/>
          <ac:picMkLst>
            <pc:docMk/>
            <pc:sldMk cId="2285198991" sldId="259"/>
            <ac:picMk id="6" creationId="{FDF3902F-3146-4CE9-9835-5C4C31A25033}"/>
          </ac:picMkLst>
        </pc:picChg>
        <pc:picChg chg="add mod modCrop">
          <ac:chgData name="Bertrand Pouleto" userId="8488cefa11e3b03d" providerId="LiveId" clId="{38877CF6-DE3F-4814-9E54-6CC743477C3C}" dt="2019-12-24T12:19:21.755" v="4684" actId="1076"/>
          <ac:picMkLst>
            <pc:docMk/>
            <pc:sldMk cId="2285198991" sldId="259"/>
            <ac:picMk id="9" creationId="{2AB2B167-7F15-4628-93A8-BF0106F72D27}"/>
          </ac:picMkLst>
        </pc:picChg>
      </pc:sldChg>
      <pc:sldChg chg="addSp delSp modSp add ord">
        <pc:chgData name="Bertrand Pouleto" userId="8488cefa11e3b03d" providerId="LiveId" clId="{38877CF6-DE3F-4814-9E54-6CC743477C3C}" dt="2019-12-24T19:24:48.973" v="5742"/>
        <pc:sldMkLst>
          <pc:docMk/>
          <pc:sldMk cId="4118172961" sldId="260"/>
        </pc:sldMkLst>
        <pc:spChg chg="mod">
          <ac:chgData name="Bertrand Pouleto" userId="8488cefa11e3b03d" providerId="LiveId" clId="{38877CF6-DE3F-4814-9E54-6CC743477C3C}" dt="2019-12-24T11:07:04.522" v="31" actId="14100"/>
          <ac:spMkLst>
            <pc:docMk/>
            <pc:sldMk cId="4118172961" sldId="260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5:41:29.082" v="5179" actId="20577"/>
          <ac:spMkLst>
            <pc:docMk/>
            <pc:sldMk cId="4118172961" sldId="260"/>
            <ac:spMk id="9" creationId="{B2BE6C75-802A-43E9-9086-EF4FF853C4F6}"/>
          </ac:spMkLst>
        </pc:spChg>
        <pc:spChg chg="add mod">
          <ac:chgData name="Bertrand Pouleto" userId="8488cefa11e3b03d" providerId="LiveId" clId="{38877CF6-DE3F-4814-9E54-6CC743477C3C}" dt="2019-12-24T15:41:32.494" v="5181" actId="20577"/>
          <ac:spMkLst>
            <pc:docMk/>
            <pc:sldMk cId="4118172961" sldId="260"/>
            <ac:spMk id="10" creationId="{0C75CC72-90E3-457B-B9E0-5B935B5E021A}"/>
          </ac:spMkLst>
        </pc:spChg>
        <pc:spChg chg="add mod">
          <ac:chgData name="Bertrand Pouleto" userId="8488cefa11e3b03d" providerId="LiveId" clId="{38877CF6-DE3F-4814-9E54-6CC743477C3C}" dt="2019-12-24T15:41:55.527" v="5224" actId="20577"/>
          <ac:spMkLst>
            <pc:docMk/>
            <pc:sldMk cId="4118172961" sldId="260"/>
            <ac:spMk id="11" creationId="{3EF8D5DF-5FC8-4262-B137-B15C0D79C07C}"/>
          </ac:spMkLst>
        </pc:spChg>
        <pc:spChg chg="add mod">
          <ac:chgData name="Bertrand Pouleto" userId="8488cefa11e3b03d" providerId="LiveId" clId="{38877CF6-DE3F-4814-9E54-6CC743477C3C}" dt="2019-12-24T15:39:25.678" v="5165" actId="1035"/>
          <ac:spMkLst>
            <pc:docMk/>
            <pc:sldMk cId="4118172961" sldId="260"/>
            <ac:spMk id="12" creationId="{D27C187A-CDF2-463E-8668-1AD51008E321}"/>
          </ac:spMkLst>
        </pc:spChg>
        <pc:spChg chg="add mod">
          <ac:chgData name="Bertrand Pouleto" userId="8488cefa11e3b03d" providerId="LiveId" clId="{38877CF6-DE3F-4814-9E54-6CC743477C3C}" dt="2019-12-24T15:44:38.080" v="5259" actId="1037"/>
          <ac:spMkLst>
            <pc:docMk/>
            <pc:sldMk cId="4118172961" sldId="260"/>
            <ac:spMk id="31" creationId="{1015CE09-D195-4BCC-9985-94BA71A2C050}"/>
          </ac:spMkLst>
        </pc:spChg>
        <pc:spChg chg="add">
          <ac:chgData name="Bertrand Pouleto" userId="8488cefa11e3b03d" providerId="LiveId" clId="{38877CF6-DE3F-4814-9E54-6CC743477C3C}" dt="2019-12-24T19:24:48.973" v="5742"/>
          <ac:spMkLst>
            <pc:docMk/>
            <pc:sldMk cId="4118172961" sldId="260"/>
            <ac:spMk id="33" creationId="{20059E6E-BF59-4525-B43B-E84BEC18DF12}"/>
          </ac:spMkLst>
        </pc:spChg>
        <pc:spChg chg="add">
          <ac:chgData name="Bertrand Pouleto" userId="8488cefa11e3b03d" providerId="LiveId" clId="{38877CF6-DE3F-4814-9E54-6CC743477C3C}" dt="2019-12-24T19:24:48.973" v="5742"/>
          <ac:spMkLst>
            <pc:docMk/>
            <pc:sldMk cId="4118172961" sldId="260"/>
            <ac:spMk id="34" creationId="{180651E3-7157-4335-B2C7-CC393904D42C}"/>
          </ac:spMkLst>
        </pc:spChg>
        <pc:spChg chg="add">
          <ac:chgData name="Bertrand Pouleto" userId="8488cefa11e3b03d" providerId="LiveId" clId="{38877CF6-DE3F-4814-9E54-6CC743477C3C}" dt="2019-12-24T19:24:48.973" v="5742"/>
          <ac:spMkLst>
            <pc:docMk/>
            <pc:sldMk cId="4118172961" sldId="260"/>
            <ac:spMk id="35" creationId="{D99E4ABA-B220-45EE-84BB-8BA61C60647B}"/>
          </ac:spMkLst>
        </pc:spChg>
        <pc:picChg chg="add del">
          <ac:chgData name="Bertrand Pouleto" userId="8488cefa11e3b03d" providerId="LiveId" clId="{38877CF6-DE3F-4814-9E54-6CC743477C3C}" dt="2019-12-24T15:33:32.527" v="4734" actId="478"/>
          <ac:picMkLst>
            <pc:docMk/>
            <pc:sldMk cId="4118172961" sldId="260"/>
            <ac:picMk id="5" creationId="{2D0F60C5-A482-44B0-8FB0-33C33F78460F}"/>
          </ac:picMkLst>
        </pc:picChg>
        <pc:picChg chg="add mod">
          <ac:chgData name="Bertrand Pouleto" userId="8488cefa11e3b03d" providerId="LiveId" clId="{38877CF6-DE3F-4814-9E54-6CC743477C3C}" dt="2019-12-24T15:40:41.764" v="5174" actId="1076"/>
          <ac:picMkLst>
            <pc:docMk/>
            <pc:sldMk cId="4118172961" sldId="260"/>
            <ac:picMk id="6" creationId="{BB82EADA-F012-41AF-8947-1D49D071AD7B}"/>
          </ac:picMkLst>
        </pc:picChg>
        <pc:picChg chg="add mod">
          <ac:chgData name="Bertrand Pouleto" userId="8488cefa11e3b03d" providerId="LiveId" clId="{38877CF6-DE3F-4814-9E54-6CC743477C3C}" dt="2019-12-24T15:39:38.174" v="5166" actId="1076"/>
          <ac:picMkLst>
            <pc:docMk/>
            <pc:sldMk cId="4118172961" sldId="260"/>
            <ac:picMk id="7" creationId="{D44326B0-1972-40AB-9F73-660F23F30FC1}"/>
          </ac:picMkLst>
        </pc:picChg>
        <pc:picChg chg="add mod">
          <ac:chgData name="Bertrand Pouleto" userId="8488cefa11e3b03d" providerId="LiveId" clId="{38877CF6-DE3F-4814-9E54-6CC743477C3C}" dt="2019-12-24T15:39:16.685" v="5159" actId="1076"/>
          <ac:picMkLst>
            <pc:docMk/>
            <pc:sldMk cId="4118172961" sldId="260"/>
            <ac:picMk id="8" creationId="{DF93A1F5-5EA3-4F1C-8C9E-C7D1002B340C}"/>
          </ac:picMkLst>
        </pc:picChg>
        <pc:picChg chg="add mod">
          <ac:chgData name="Bertrand Pouleto" userId="8488cefa11e3b03d" providerId="LiveId" clId="{38877CF6-DE3F-4814-9E54-6CC743477C3C}" dt="2019-12-24T15:40:46.654" v="5175" actId="1076"/>
          <ac:picMkLst>
            <pc:docMk/>
            <pc:sldMk cId="4118172961" sldId="260"/>
            <ac:picMk id="2050" creationId="{A25535DE-D4CE-4302-B4E9-383D48013E94}"/>
          </ac:picMkLst>
        </pc:picChg>
        <pc:cxnChg chg="add del mod">
          <ac:chgData name="Bertrand Pouleto" userId="8488cefa11e3b03d" providerId="LiveId" clId="{38877CF6-DE3F-4814-9E54-6CC743477C3C}" dt="2019-12-24T15:39:50.012" v="5168" actId="478"/>
          <ac:cxnSpMkLst>
            <pc:docMk/>
            <pc:sldMk cId="4118172961" sldId="260"/>
            <ac:cxnSpMk id="13" creationId="{4A15460B-BECF-4E58-A8E3-EE2411EDCF01}"/>
          </ac:cxnSpMkLst>
        </pc:cxnChg>
        <pc:cxnChg chg="add mod">
          <ac:chgData name="Bertrand Pouleto" userId="8488cefa11e3b03d" providerId="LiveId" clId="{38877CF6-DE3F-4814-9E54-6CC743477C3C}" dt="2019-12-24T15:41:51.300" v="5206" actId="20577"/>
          <ac:cxnSpMkLst>
            <pc:docMk/>
            <pc:sldMk cId="4118172961" sldId="260"/>
            <ac:cxnSpMk id="15" creationId="{45144374-0483-4415-8B01-BCDCD5F4207A}"/>
          </ac:cxnSpMkLst>
        </pc:cxnChg>
        <pc:cxnChg chg="add del mod">
          <ac:chgData name="Bertrand Pouleto" userId="8488cefa11e3b03d" providerId="LiveId" clId="{38877CF6-DE3F-4814-9E54-6CC743477C3C}" dt="2019-12-24T15:38:32.890" v="5155" actId="478"/>
          <ac:cxnSpMkLst>
            <pc:docMk/>
            <pc:sldMk cId="4118172961" sldId="260"/>
            <ac:cxnSpMk id="17" creationId="{9DAD8012-48F1-4CB0-8E98-BEBA1A35B3D7}"/>
          </ac:cxnSpMkLst>
        </pc:cxnChg>
        <pc:cxnChg chg="add del mod">
          <ac:chgData name="Bertrand Pouleto" userId="8488cefa11e3b03d" providerId="LiveId" clId="{38877CF6-DE3F-4814-9E54-6CC743477C3C}" dt="2019-12-24T15:39:08.512" v="5158" actId="478"/>
          <ac:cxnSpMkLst>
            <pc:docMk/>
            <pc:sldMk cId="4118172961" sldId="260"/>
            <ac:cxnSpMk id="20" creationId="{27E0E1BF-8E23-4F90-8271-885571449C75}"/>
          </ac:cxnSpMkLst>
        </pc:cxnChg>
        <pc:cxnChg chg="add mod">
          <ac:chgData name="Bertrand Pouleto" userId="8488cefa11e3b03d" providerId="LiveId" clId="{38877CF6-DE3F-4814-9E54-6CC743477C3C}" dt="2019-12-24T15:40:46.654" v="5175" actId="1076"/>
          <ac:cxnSpMkLst>
            <pc:docMk/>
            <pc:sldMk cId="4118172961" sldId="260"/>
            <ac:cxnSpMk id="24" creationId="{653D056D-EC71-4D0D-8087-4BE6F32B9165}"/>
          </ac:cxnSpMkLst>
        </pc:cxnChg>
        <pc:cxnChg chg="add mod">
          <ac:chgData name="Bertrand Pouleto" userId="8488cefa11e3b03d" providerId="LiveId" clId="{38877CF6-DE3F-4814-9E54-6CC743477C3C}" dt="2019-12-24T15:41:51.300" v="5206" actId="20577"/>
          <ac:cxnSpMkLst>
            <pc:docMk/>
            <pc:sldMk cId="4118172961" sldId="260"/>
            <ac:cxnSpMk id="27" creationId="{208AAE35-E8CA-4643-9103-8E3D86BB902C}"/>
          </ac:cxnSpMkLst>
        </pc:cxnChg>
      </pc:sldChg>
      <pc:sldChg chg="addSp modSp add ord">
        <pc:chgData name="Bertrand Pouleto" userId="8488cefa11e3b03d" providerId="LiveId" clId="{38877CF6-DE3F-4814-9E54-6CC743477C3C}" dt="2019-12-24T19:24:34.707" v="5736"/>
        <pc:sldMkLst>
          <pc:docMk/>
          <pc:sldMk cId="43013321" sldId="261"/>
        </pc:sldMkLst>
        <pc:spChg chg="mod">
          <ac:chgData name="Bertrand Pouleto" userId="8488cefa11e3b03d" providerId="LiveId" clId="{38877CF6-DE3F-4814-9E54-6CC743477C3C}" dt="2019-12-24T11:07:43.516" v="82" actId="14100"/>
          <ac:spMkLst>
            <pc:docMk/>
            <pc:sldMk cId="43013321" sldId="261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8:36:58.574" v="5607"/>
          <ac:spMkLst>
            <pc:docMk/>
            <pc:sldMk cId="43013321" sldId="261"/>
            <ac:spMk id="4" creationId="{2727861A-86EA-4E5A-9FFD-6FBAD4C9EBBE}"/>
          </ac:spMkLst>
        </pc:spChg>
        <pc:spChg chg="add">
          <ac:chgData name="Bertrand Pouleto" userId="8488cefa11e3b03d" providerId="LiveId" clId="{38877CF6-DE3F-4814-9E54-6CC743477C3C}" dt="2019-12-24T19:24:34.707" v="5736"/>
          <ac:spMkLst>
            <pc:docMk/>
            <pc:sldMk cId="43013321" sldId="261"/>
            <ac:spMk id="7" creationId="{9FEEFEA4-71C3-4BDF-BEFE-8B41216C358F}"/>
          </ac:spMkLst>
        </pc:spChg>
        <pc:spChg chg="add">
          <ac:chgData name="Bertrand Pouleto" userId="8488cefa11e3b03d" providerId="LiveId" clId="{38877CF6-DE3F-4814-9E54-6CC743477C3C}" dt="2019-12-24T19:24:34.707" v="5736"/>
          <ac:spMkLst>
            <pc:docMk/>
            <pc:sldMk cId="43013321" sldId="261"/>
            <ac:spMk id="8" creationId="{2D24F2C3-055E-4CA4-8BA2-5ED606129D8C}"/>
          </ac:spMkLst>
        </pc:spChg>
        <pc:spChg chg="add">
          <ac:chgData name="Bertrand Pouleto" userId="8488cefa11e3b03d" providerId="LiveId" clId="{38877CF6-DE3F-4814-9E54-6CC743477C3C}" dt="2019-12-24T19:24:34.707" v="5736"/>
          <ac:spMkLst>
            <pc:docMk/>
            <pc:sldMk cId="43013321" sldId="261"/>
            <ac:spMk id="9" creationId="{36E7F222-AA5E-4988-9E56-03D7CC05DC11}"/>
          </ac:spMkLst>
        </pc:spChg>
        <pc:graphicFrameChg chg="add mod modGraphic">
          <ac:chgData name="Bertrand Pouleto" userId="8488cefa11e3b03d" providerId="LiveId" clId="{38877CF6-DE3F-4814-9E54-6CC743477C3C}" dt="2019-12-24T11:41:42.994" v="2602" actId="1076"/>
          <ac:graphicFrameMkLst>
            <pc:docMk/>
            <pc:sldMk cId="43013321" sldId="261"/>
            <ac:graphicFrameMk id="5" creationId="{415A9A75-42E7-4702-82EA-36B446B8FE9E}"/>
          </ac:graphicFrameMkLst>
        </pc:graphicFrameChg>
      </pc:sldChg>
      <pc:sldChg chg="addSp modSp add ord">
        <pc:chgData name="Bertrand Pouleto" userId="8488cefa11e3b03d" providerId="LiveId" clId="{38877CF6-DE3F-4814-9E54-6CC743477C3C}" dt="2019-12-24T19:24:41.456" v="5739"/>
        <pc:sldMkLst>
          <pc:docMk/>
          <pc:sldMk cId="2248781327" sldId="262"/>
        </pc:sldMkLst>
        <pc:spChg chg="mod">
          <ac:chgData name="Bertrand Pouleto" userId="8488cefa11e3b03d" providerId="LiveId" clId="{38877CF6-DE3F-4814-9E54-6CC743477C3C}" dt="2019-12-24T11:41:25.833" v="2600" actId="14100"/>
          <ac:spMkLst>
            <pc:docMk/>
            <pc:sldMk cId="2248781327" sldId="262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8:36:30.417" v="5605" actId="20577"/>
          <ac:spMkLst>
            <pc:docMk/>
            <pc:sldMk cId="2248781327" sldId="262"/>
            <ac:spMk id="4" creationId="{D1AD0A2D-A400-4103-A3DC-5EEF4692AA29}"/>
          </ac:spMkLst>
        </pc:spChg>
        <pc:spChg chg="add">
          <ac:chgData name="Bertrand Pouleto" userId="8488cefa11e3b03d" providerId="LiveId" clId="{38877CF6-DE3F-4814-9E54-6CC743477C3C}" dt="2019-12-24T19:24:41.456" v="5739"/>
          <ac:spMkLst>
            <pc:docMk/>
            <pc:sldMk cId="2248781327" sldId="262"/>
            <ac:spMk id="5" creationId="{E3C9F3EE-FD71-4982-A8A2-BBCBF0500E5A}"/>
          </ac:spMkLst>
        </pc:spChg>
        <pc:spChg chg="add">
          <ac:chgData name="Bertrand Pouleto" userId="8488cefa11e3b03d" providerId="LiveId" clId="{38877CF6-DE3F-4814-9E54-6CC743477C3C}" dt="2019-12-24T19:24:41.456" v="5739"/>
          <ac:spMkLst>
            <pc:docMk/>
            <pc:sldMk cId="2248781327" sldId="262"/>
            <ac:spMk id="6" creationId="{5BD029DE-854C-471F-B3AF-0D9B9D19534C}"/>
          </ac:spMkLst>
        </pc:spChg>
        <pc:spChg chg="add">
          <ac:chgData name="Bertrand Pouleto" userId="8488cefa11e3b03d" providerId="LiveId" clId="{38877CF6-DE3F-4814-9E54-6CC743477C3C}" dt="2019-12-24T19:24:41.456" v="5739"/>
          <ac:spMkLst>
            <pc:docMk/>
            <pc:sldMk cId="2248781327" sldId="262"/>
            <ac:spMk id="7" creationId="{6786384E-672F-41F2-86A6-73D6EFD6064A}"/>
          </ac:spMkLst>
        </pc:spChg>
      </pc:sldChg>
      <pc:sldChg chg="addSp delSp modSp add ord">
        <pc:chgData name="Bertrand Pouleto" userId="8488cefa11e3b03d" providerId="LiveId" clId="{38877CF6-DE3F-4814-9E54-6CC743477C3C}" dt="2019-12-25T22:46:34.339" v="7645" actId="14100"/>
        <pc:sldMkLst>
          <pc:docMk/>
          <pc:sldMk cId="2937790546" sldId="263"/>
        </pc:sldMkLst>
        <pc:spChg chg="del mod">
          <ac:chgData name="Bertrand Pouleto" userId="8488cefa11e3b03d" providerId="LiveId" clId="{38877CF6-DE3F-4814-9E54-6CC743477C3C}" dt="2019-12-25T20:39:06.088" v="6236" actId="478"/>
          <ac:spMkLst>
            <pc:docMk/>
            <pc:sldMk cId="2937790546" sldId="263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6:11:30.354" v="5323" actId="1076"/>
          <ac:spMkLst>
            <pc:docMk/>
            <pc:sldMk cId="2937790546" sldId="263"/>
            <ac:spMk id="8" creationId="{AF83F90C-74C0-41AF-BCBD-944E741072DD}"/>
          </ac:spMkLst>
        </pc:spChg>
        <pc:spChg chg="add mod">
          <ac:chgData name="Bertrand Pouleto" userId="8488cefa11e3b03d" providerId="LiveId" clId="{38877CF6-DE3F-4814-9E54-6CC743477C3C}" dt="2019-12-24T16:12:19.318" v="5392" actId="1076"/>
          <ac:spMkLst>
            <pc:docMk/>
            <pc:sldMk cId="2937790546" sldId="263"/>
            <ac:spMk id="9" creationId="{5EA54D1F-6CE9-4A9B-A6EA-ADFDC7658B94}"/>
          </ac:spMkLst>
        </pc:spChg>
        <pc:spChg chg="add mod">
          <ac:chgData name="Bertrand Pouleto" userId="8488cefa11e3b03d" providerId="LiveId" clId="{38877CF6-DE3F-4814-9E54-6CC743477C3C}" dt="2019-12-24T16:12:49.098" v="5407" actId="1076"/>
          <ac:spMkLst>
            <pc:docMk/>
            <pc:sldMk cId="2937790546" sldId="263"/>
            <ac:spMk id="10" creationId="{3A90FA41-254E-470C-A7DF-37325637F32E}"/>
          </ac:spMkLst>
        </pc:spChg>
        <pc:spChg chg="add mod">
          <ac:chgData name="Bertrand Pouleto" userId="8488cefa11e3b03d" providerId="LiveId" clId="{38877CF6-DE3F-4814-9E54-6CC743477C3C}" dt="2019-12-24T16:13:59.973" v="5423" actId="1076"/>
          <ac:spMkLst>
            <pc:docMk/>
            <pc:sldMk cId="2937790546" sldId="263"/>
            <ac:spMk id="11" creationId="{0AD8F8D4-4127-4B79-9604-7BFF591A2D29}"/>
          </ac:spMkLst>
        </pc:spChg>
        <pc:spChg chg="add mod">
          <ac:chgData name="Bertrand Pouleto" userId="8488cefa11e3b03d" providerId="LiveId" clId="{38877CF6-DE3F-4814-9E54-6CC743477C3C}" dt="2019-12-24T16:13:44.150" v="5420" actId="1076"/>
          <ac:spMkLst>
            <pc:docMk/>
            <pc:sldMk cId="2937790546" sldId="263"/>
            <ac:spMk id="12" creationId="{B6B055AD-4AF8-4F02-B712-4941AEA3FE95}"/>
          </ac:spMkLst>
        </pc:spChg>
        <pc:spChg chg="add mod">
          <ac:chgData name="Bertrand Pouleto" userId="8488cefa11e3b03d" providerId="LiveId" clId="{38877CF6-DE3F-4814-9E54-6CC743477C3C}" dt="2019-12-25T22:46:20.272" v="7643" actId="1076"/>
          <ac:spMkLst>
            <pc:docMk/>
            <pc:sldMk cId="2937790546" sldId="263"/>
            <ac:spMk id="13" creationId="{73125396-AB82-44BA-8ECA-3FE661949E1E}"/>
          </ac:spMkLst>
        </pc:spChg>
        <pc:spChg chg="add del mod">
          <ac:chgData name="Bertrand Pouleto" userId="8488cefa11e3b03d" providerId="LiveId" clId="{38877CF6-DE3F-4814-9E54-6CC743477C3C}" dt="2019-12-24T19:57:34.102" v="5865" actId="478"/>
          <ac:spMkLst>
            <pc:docMk/>
            <pc:sldMk cId="2937790546" sldId="263"/>
            <ac:spMk id="18" creationId="{19F078DB-C18F-477B-A0F0-6CE541BC9959}"/>
          </ac:spMkLst>
        </pc:spChg>
        <pc:spChg chg="add">
          <ac:chgData name="Bertrand Pouleto" userId="8488cefa11e3b03d" providerId="LiveId" clId="{38877CF6-DE3F-4814-9E54-6CC743477C3C}" dt="2019-12-24T19:24:57.417" v="5745"/>
          <ac:spMkLst>
            <pc:docMk/>
            <pc:sldMk cId="2937790546" sldId="263"/>
            <ac:spMk id="19" creationId="{18857C1B-C566-4FF1-A016-4A3C5CD22C38}"/>
          </ac:spMkLst>
        </pc:spChg>
        <pc:spChg chg="add">
          <ac:chgData name="Bertrand Pouleto" userId="8488cefa11e3b03d" providerId="LiveId" clId="{38877CF6-DE3F-4814-9E54-6CC743477C3C}" dt="2019-12-24T19:24:57.417" v="5745"/>
          <ac:spMkLst>
            <pc:docMk/>
            <pc:sldMk cId="2937790546" sldId="263"/>
            <ac:spMk id="20" creationId="{AC51E3B1-8C76-4844-9CC8-04132EC492F7}"/>
          </ac:spMkLst>
        </pc:spChg>
        <pc:spChg chg="add">
          <ac:chgData name="Bertrand Pouleto" userId="8488cefa11e3b03d" providerId="LiveId" clId="{38877CF6-DE3F-4814-9E54-6CC743477C3C}" dt="2019-12-24T19:24:57.417" v="5745"/>
          <ac:spMkLst>
            <pc:docMk/>
            <pc:sldMk cId="2937790546" sldId="263"/>
            <ac:spMk id="21" creationId="{2407F57B-E092-4C60-A22B-BF05F1569D6F}"/>
          </ac:spMkLst>
        </pc:spChg>
        <pc:spChg chg="add">
          <ac:chgData name="Bertrand Pouleto" userId="8488cefa11e3b03d" providerId="LiveId" clId="{38877CF6-DE3F-4814-9E54-6CC743477C3C}" dt="2019-12-25T20:39:07.010" v="6237"/>
          <ac:spMkLst>
            <pc:docMk/>
            <pc:sldMk cId="2937790546" sldId="263"/>
            <ac:spMk id="22" creationId="{C9CE86BD-DDD1-4D75-8688-935D626EB16D}"/>
          </ac:spMkLst>
        </pc:spChg>
        <pc:picChg chg="add mod modCrop">
          <ac:chgData name="Bertrand Pouleto" userId="8488cefa11e3b03d" providerId="LiveId" clId="{38877CF6-DE3F-4814-9E54-6CC743477C3C}" dt="2019-12-24T16:13:54.129" v="5422" actId="1076"/>
          <ac:picMkLst>
            <pc:docMk/>
            <pc:sldMk cId="2937790546" sldId="263"/>
            <ac:picMk id="5" creationId="{22408061-7E6F-494A-B704-05723F4CC6FF}"/>
          </ac:picMkLst>
        </pc:picChg>
        <pc:picChg chg="add mod modCrop">
          <ac:chgData name="Bertrand Pouleto" userId="8488cefa11e3b03d" providerId="LiveId" clId="{38877CF6-DE3F-4814-9E54-6CC743477C3C}" dt="2019-12-24T16:09:47.229" v="5277" actId="1076"/>
          <ac:picMkLst>
            <pc:docMk/>
            <pc:sldMk cId="2937790546" sldId="263"/>
            <ac:picMk id="7" creationId="{9F383729-759A-4861-A7D8-1C8E0F99970D}"/>
          </ac:picMkLst>
        </pc:picChg>
        <pc:cxnChg chg="add mod">
          <ac:chgData name="Bertrand Pouleto" userId="8488cefa11e3b03d" providerId="LiveId" clId="{38877CF6-DE3F-4814-9E54-6CC743477C3C}" dt="2019-12-25T22:46:34.339" v="7645" actId="14100"/>
          <ac:cxnSpMkLst>
            <pc:docMk/>
            <pc:sldMk cId="2937790546" sldId="263"/>
            <ac:cxnSpMk id="15" creationId="{C30A6B4E-B333-4E95-93DB-BFFB2F770EC0}"/>
          </ac:cxnSpMkLst>
        </pc:cxnChg>
        <pc:cxnChg chg="add mod">
          <ac:chgData name="Bertrand Pouleto" userId="8488cefa11e3b03d" providerId="LiveId" clId="{38877CF6-DE3F-4814-9E54-6CC743477C3C}" dt="2019-12-25T22:46:29.012" v="7644" actId="14100"/>
          <ac:cxnSpMkLst>
            <pc:docMk/>
            <pc:sldMk cId="2937790546" sldId="263"/>
            <ac:cxnSpMk id="17" creationId="{C3590977-E0EF-4A0A-A455-EA566A971C55}"/>
          </ac:cxnSpMkLst>
        </pc:cxnChg>
      </pc:sldChg>
      <pc:sldChg chg="addSp modSp add">
        <pc:chgData name="Bertrand Pouleto" userId="8488cefa11e3b03d" providerId="LiveId" clId="{38877CF6-DE3F-4814-9E54-6CC743477C3C}" dt="2019-12-25T22:48:36.767" v="7772" actId="1076"/>
        <pc:sldMkLst>
          <pc:docMk/>
          <pc:sldMk cId="3584220927" sldId="264"/>
        </pc:sldMkLst>
        <pc:spChg chg="mod">
          <ac:chgData name="Bertrand Pouleto" userId="8488cefa11e3b03d" providerId="LiveId" clId="{38877CF6-DE3F-4814-9E54-6CC743477C3C}" dt="2019-12-25T20:38:08.870" v="6153" actId="14100"/>
          <ac:spMkLst>
            <pc:docMk/>
            <pc:sldMk cId="3584220927" sldId="264"/>
            <ac:spMk id="3" creationId="{46C62560-6E14-4B33-9CA5-CC93B75A1EF5}"/>
          </ac:spMkLst>
        </pc:spChg>
        <pc:spChg chg="mod">
          <ac:chgData name="Bertrand Pouleto" userId="8488cefa11e3b03d" providerId="LiveId" clId="{38877CF6-DE3F-4814-9E54-6CC743477C3C}" dt="2019-12-25T22:48:04.684" v="7755" actId="20577"/>
          <ac:spMkLst>
            <pc:docMk/>
            <pc:sldMk cId="3584220927" sldId="264"/>
            <ac:spMk id="4" creationId="{D1AD0A2D-A400-4103-A3DC-5EEF4692AA29}"/>
          </ac:spMkLst>
        </pc:spChg>
        <pc:spChg chg="add">
          <ac:chgData name="Bertrand Pouleto" userId="8488cefa11e3b03d" providerId="LiveId" clId="{38877CF6-DE3F-4814-9E54-6CC743477C3C}" dt="2019-12-24T19:24:54.428" v="5744"/>
          <ac:spMkLst>
            <pc:docMk/>
            <pc:sldMk cId="3584220927" sldId="264"/>
            <ac:spMk id="5" creationId="{86CE07EB-16A1-4016-8DF3-1BC965387CEB}"/>
          </ac:spMkLst>
        </pc:spChg>
        <pc:spChg chg="add">
          <ac:chgData name="Bertrand Pouleto" userId="8488cefa11e3b03d" providerId="LiveId" clId="{38877CF6-DE3F-4814-9E54-6CC743477C3C}" dt="2019-12-24T19:24:54.428" v="5744"/>
          <ac:spMkLst>
            <pc:docMk/>
            <pc:sldMk cId="3584220927" sldId="264"/>
            <ac:spMk id="6" creationId="{40963EA0-5567-47FF-BE1D-EAB943C18E6A}"/>
          </ac:spMkLst>
        </pc:spChg>
        <pc:spChg chg="add">
          <ac:chgData name="Bertrand Pouleto" userId="8488cefa11e3b03d" providerId="LiveId" clId="{38877CF6-DE3F-4814-9E54-6CC743477C3C}" dt="2019-12-24T19:24:54.428" v="5744"/>
          <ac:spMkLst>
            <pc:docMk/>
            <pc:sldMk cId="3584220927" sldId="264"/>
            <ac:spMk id="7" creationId="{0AEA6BFD-376C-44F7-9C0E-A3429F5423E0}"/>
          </ac:spMkLst>
        </pc:spChg>
        <pc:spChg chg="add mod">
          <ac:chgData name="Bertrand Pouleto" userId="8488cefa11e3b03d" providerId="LiveId" clId="{38877CF6-DE3F-4814-9E54-6CC743477C3C}" dt="2019-12-25T22:48:36.767" v="7772" actId="1076"/>
          <ac:spMkLst>
            <pc:docMk/>
            <pc:sldMk cId="3584220927" sldId="264"/>
            <ac:spMk id="8" creationId="{BB16325B-FF0C-4697-814C-9F668C7EAEC0}"/>
          </ac:spMkLst>
        </pc:spChg>
      </pc:sldChg>
      <pc:sldChg chg="addSp delSp modSp add ord">
        <pc:chgData name="Bertrand Pouleto" userId="8488cefa11e3b03d" providerId="LiveId" clId="{38877CF6-DE3F-4814-9E54-6CC743477C3C}" dt="2019-12-25T22:43:54.881" v="7611" actId="1076"/>
        <pc:sldMkLst>
          <pc:docMk/>
          <pc:sldMk cId="2262194884" sldId="265"/>
        </pc:sldMkLst>
        <pc:spChg chg="add mod">
          <ac:chgData name="Bertrand Pouleto" userId="8488cefa11e3b03d" providerId="LiveId" clId="{38877CF6-DE3F-4814-9E54-6CC743477C3C}" dt="2019-12-24T11:42:54.656" v="2655" actId="14100"/>
          <ac:spMkLst>
            <pc:docMk/>
            <pc:sldMk cId="2262194884" sldId="265"/>
            <ac:spMk id="3" creationId="{A61DBDEB-49BB-43F2-9E3B-1BF4018243EE}"/>
          </ac:spMkLst>
        </pc:spChg>
        <pc:spChg chg="add">
          <ac:chgData name="Bertrand Pouleto" userId="8488cefa11e3b03d" providerId="LiveId" clId="{38877CF6-DE3F-4814-9E54-6CC743477C3C}" dt="2019-12-24T19:24:32.524" v="5735"/>
          <ac:spMkLst>
            <pc:docMk/>
            <pc:sldMk cId="2262194884" sldId="265"/>
            <ac:spMk id="5" creationId="{D04AAB2A-3450-4FA5-AE3A-0BB3B0F6CA90}"/>
          </ac:spMkLst>
        </pc:spChg>
        <pc:spChg chg="add">
          <ac:chgData name="Bertrand Pouleto" userId="8488cefa11e3b03d" providerId="LiveId" clId="{38877CF6-DE3F-4814-9E54-6CC743477C3C}" dt="2019-12-24T19:24:32.524" v="5735"/>
          <ac:spMkLst>
            <pc:docMk/>
            <pc:sldMk cId="2262194884" sldId="265"/>
            <ac:spMk id="6" creationId="{A474BF30-7322-4EAA-B37D-E5EBE5C9A6ED}"/>
          </ac:spMkLst>
        </pc:spChg>
        <pc:spChg chg="add">
          <ac:chgData name="Bertrand Pouleto" userId="8488cefa11e3b03d" providerId="LiveId" clId="{38877CF6-DE3F-4814-9E54-6CC743477C3C}" dt="2019-12-24T19:24:32.524" v="5735"/>
          <ac:spMkLst>
            <pc:docMk/>
            <pc:sldMk cId="2262194884" sldId="265"/>
            <ac:spMk id="7" creationId="{0355B2E3-02CF-490B-A383-77BB07A7906A}"/>
          </ac:spMkLst>
        </pc:spChg>
        <pc:spChg chg="add del mod">
          <ac:chgData name="Bertrand Pouleto" userId="8488cefa11e3b03d" providerId="LiveId" clId="{38877CF6-DE3F-4814-9E54-6CC743477C3C}" dt="2019-12-24T19:28:14.964" v="5815" actId="478"/>
          <ac:spMkLst>
            <pc:docMk/>
            <pc:sldMk cId="2262194884" sldId="265"/>
            <ac:spMk id="8" creationId="{C935A030-0AAA-431B-938C-2AA977861225}"/>
          </ac:spMkLst>
        </pc:spChg>
        <pc:graphicFrameChg chg="add mod">
          <ac:chgData name="Bertrand Pouleto" userId="8488cefa11e3b03d" providerId="LiveId" clId="{38877CF6-DE3F-4814-9E54-6CC743477C3C}" dt="2019-12-25T22:43:54.881" v="7611" actId="1076"/>
          <ac:graphicFrameMkLst>
            <pc:docMk/>
            <pc:sldMk cId="2262194884" sldId="265"/>
            <ac:graphicFrameMk id="4" creationId="{EFB56FB6-B65B-4751-8874-D88143614F66}"/>
          </ac:graphicFrameMkLst>
        </pc:graphicFrameChg>
      </pc:sldChg>
      <pc:sldChg chg="add del">
        <pc:chgData name="Bertrand Pouleto" userId="8488cefa11e3b03d" providerId="LiveId" clId="{38877CF6-DE3F-4814-9E54-6CC743477C3C}" dt="2019-12-24T11:42:26.639" v="2647"/>
        <pc:sldMkLst>
          <pc:docMk/>
          <pc:sldMk cId="3282430408" sldId="265"/>
        </pc:sldMkLst>
      </pc:sldChg>
      <pc:sldChg chg="addSp modSp add ord">
        <pc:chgData name="Bertrand Pouleto" userId="8488cefa11e3b03d" providerId="LiveId" clId="{38877CF6-DE3F-4814-9E54-6CC743477C3C}" dt="2019-12-25T22:43:29.282" v="7608" actId="1076"/>
        <pc:sldMkLst>
          <pc:docMk/>
          <pc:sldMk cId="648364664" sldId="266"/>
        </pc:sldMkLst>
        <pc:spChg chg="add">
          <ac:chgData name="Bertrand Pouleto" userId="8488cefa11e3b03d" providerId="LiveId" clId="{38877CF6-DE3F-4814-9E54-6CC743477C3C}" dt="2019-12-24T19:24:37.241" v="5737"/>
          <ac:spMkLst>
            <pc:docMk/>
            <pc:sldMk cId="648364664" sldId="266"/>
            <ac:spMk id="5" creationId="{963BD639-72DB-40E8-AB49-3A1B7F2167E0}"/>
          </ac:spMkLst>
        </pc:spChg>
        <pc:spChg chg="add">
          <ac:chgData name="Bertrand Pouleto" userId="8488cefa11e3b03d" providerId="LiveId" clId="{38877CF6-DE3F-4814-9E54-6CC743477C3C}" dt="2019-12-24T19:24:37.241" v="5737"/>
          <ac:spMkLst>
            <pc:docMk/>
            <pc:sldMk cId="648364664" sldId="266"/>
            <ac:spMk id="6" creationId="{60517E26-1353-4135-A9AB-74FAD1913A23}"/>
          </ac:spMkLst>
        </pc:spChg>
        <pc:spChg chg="add">
          <ac:chgData name="Bertrand Pouleto" userId="8488cefa11e3b03d" providerId="LiveId" clId="{38877CF6-DE3F-4814-9E54-6CC743477C3C}" dt="2019-12-24T19:24:37.241" v="5737"/>
          <ac:spMkLst>
            <pc:docMk/>
            <pc:sldMk cId="648364664" sldId="266"/>
            <ac:spMk id="7" creationId="{13BB600C-886F-4466-B3FE-D850B8D4D175}"/>
          </ac:spMkLst>
        </pc:spChg>
        <pc:graphicFrameChg chg="add mod">
          <ac:chgData name="Bertrand Pouleto" userId="8488cefa11e3b03d" providerId="LiveId" clId="{38877CF6-DE3F-4814-9E54-6CC743477C3C}" dt="2019-12-25T22:43:29.282" v="7608" actId="1076"/>
          <ac:graphicFrameMkLst>
            <pc:docMk/>
            <pc:sldMk cId="648364664" sldId="266"/>
            <ac:graphicFrameMk id="4" creationId="{8A6FA39C-40FC-4007-B8F0-A8B9126CEF96}"/>
          </ac:graphicFrameMkLst>
        </pc:graphicFrameChg>
      </pc:sldChg>
      <pc:sldChg chg="addSp delSp modSp add ord">
        <pc:chgData name="Bertrand Pouleto" userId="8488cefa11e3b03d" providerId="LiveId" clId="{38877CF6-DE3F-4814-9E54-6CC743477C3C}" dt="2019-12-25T20:39:15.264" v="6238"/>
        <pc:sldMkLst>
          <pc:docMk/>
          <pc:sldMk cId="1108297979" sldId="267"/>
        </pc:sldMkLst>
        <pc:spChg chg="add">
          <ac:chgData name="Bertrand Pouleto" userId="8488cefa11e3b03d" providerId="LiveId" clId="{38877CF6-DE3F-4814-9E54-6CC743477C3C}" dt="2019-12-24T19:24:51.804" v="5743"/>
          <ac:spMkLst>
            <pc:docMk/>
            <pc:sldMk cId="1108297979" sldId="267"/>
            <ac:spMk id="4" creationId="{59F422BA-DE16-4EB9-BA17-91A75FDAA4B4}"/>
          </ac:spMkLst>
        </pc:spChg>
        <pc:spChg chg="add">
          <ac:chgData name="Bertrand Pouleto" userId="8488cefa11e3b03d" providerId="LiveId" clId="{38877CF6-DE3F-4814-9E54-6CC743477C3C}" dt="2019-12-24T19:24:51.804" v="5743"/>
          <ac:spMkLst>
            <pc:docMk/>
            <pc:sldMk cId="1108297979" sldId="267"/>
            <ac:spMk id="5" creationId="{C053420C-DDA3-4C19-9C53-9E2D9A360D6F}"/>
          </ac:spMkLst>
        </pc:spChg>
        <pc:spChg chg="add">
          <ac:chgData name="Bertrand Pouleto" userId="8488cefa11e3b03d" providerId="LiveId" clId="{38877CF6-DE3F-4814-9E54-6CC743477C3C}" dt="2019-12-24T19:24:51.804" v="5743"/>
          <ac:spMkLst>
            <pc:docMk/>
            <pc:sldMk cId="1108297979" sldId="267"/>
            <ac:spMk id="6" creationId="{D9F178E2-1C45-445A-9901-8779F0994E51}"/>
          </ac:spMkLst>
        </pc:spChg>
        <pc:graphicFrameChg chg="add del">
          <ac:chgData name="Bertrand Pouleto" userId="8488cefa11e3b03d" providerId="LiveId" clId="{38877CF6-DE3F-4814-9E54-6CC743477C3C}" dt="2019-12-24T19:54:29.590" v="5818" actId="478"/>
          <ac:graphicFrameMkLst>
            <pc:docMk/>
            <pc:sldMk cId="1108297979" sldId="267"/>
            <ac:graphicFrameMk id="7" creationId="{502F5952-8E84-47B5-99AF-77728A8A9274}"/>
          </ac:graphicFrameMkLst>
        </pc:graphicFrameChg>
        <pc:picChg chg="add mod">
          <ac:chgData name="Bertrand Pouleto" userId="8488cefa11e3b03d" providerId="LiveId" clId="{38877CF6-DE3F-4814-9E54-6CC743477C3C}" dt="2019-12-24T19:55:59.969" v="5862"/>
          <ac:picMkLst>
            <pc:docMk/>
            <pc:sldMk cId="1108297979" sldId="267"/>
            <ac:picMk id="9" creationId="{92147260-79F3-4E2B-96DD-A35C7D7975B1}"/>
          </ac:picMkLst>
        </pc:picChg>
      </pc:sldChg>
      <pc:sldChg chg="addSp modSp add">
        <pc:chgData name="Bertrand Pouleto" userId="8488cefa11e3b03d" providerId="LiveId" clId="{38877CF6-DE3F-4814-9E54-6CC743477C3C}" dt="2019-12-25T22:43:08.793" v="7605" actId="1076"/>
        <pc:sldMkLst>
          <pc:docMk/>
          <pc:sldMk cId="3403214670" sldId="268"/>
        </pc:sldMkLst>
        <pc:spChg chg="add">
          <ac:chgData name="Bertrand Pouleto" userId="8488cefa11e3b03d" providerId="LiveId" clId="{38877CF6-DE3F-4814-9E54-6CC743477C3C}" dt="2019-12-24T19:24:44.403" v="5740"/>
          <ac:spMkLst>
            <pc:docMk/>
            <pc:sldMk cId="3403214670" sldId="268"/>
            <ac:spMk id="5" creationId="{A794AF0E-2AC7-4098-9E3F-A35BD47BEB0E}"/>
          </ac:spMkLst>
        </pc:spChg>
        <pc:spChg chg="add">
          <ac:chgData name="Bertrand Pouleto" userId="8488cefa11e3b03d" providerId="LiveId" clId="{38877CF6-DE3F-4814-9E54-6CC743477C3C}" dt="2019-12-24T19:24:44.403" v="5740"/>
          <ac:spMkLst>
            <pc:docMk/>
            <pc:sldMk cId="3403214670" sldId="268"/>
            <ac:spMk id="6" creationId="{E1CE7A1D-FB3B-404C-8699-5B2A59894C05}"/>
          </ac:spMkLst>
        </pc:spChg>
        <pc:spChg chg="add">
          <ac:chgData name="Bertrand Pouleto" userId="8488cefa11e3b03d" providerId="LiveId" clId="{38877CF6-DE3F-4814-9E54-6CC743477C3C}" dt="2019-12-24T19:24:44.403" v="5740"/>
          <ac:spMkLst>
            <pc:docMk/>
            <pc:sldMk cId="3403214670" sldId="268"/>
            <ac:spMk id="7" creationId="{813B5C67-6CC5-4F9B-9B28-02BFD50293FD}"/>
          </ac:spMkLst>
        </pc:spChg>
        <pc:graphicFrameChg chg="add mod">
          <ac:chgData name="Bertrand Pouleto" userId="8488cefa11e3b03d" providerId="LiveId" clId="{38877CF6-DE3F-4814-9E54-6CC743477C3C}" dt="2019-12-25T22:43:08.793" v="7605" actId="1076"/>
          <ac:graphicFrameMkLst>
            <pc:docMk/>
            <pc:sldMk cId="3403214670" sldId="268"/>
            <ac:graphicFrameMk id="4" creationId="{5A442960-EC2D-402E-AB0B-340BCDD5267D}"/>
          </ac:graphicFrameMkLst>
        </pc:graphicFrameChg>
      </pc:sldChg>
      <pc:sldChg chg="addSp delSp modSp add">
        <pc:chgData name="Bertrand Pouleto" userId="8488cefa11e3b03d" providerId="LiveId" clId="{38877CF6-DE3F-4814-9E54-6CC743477C3C}" dt="2019-12-25T21:28:04.293" v="6570"/>
        <pc:sldMkLst>
          <pc:docMk/>
          <pc:sldMk cId="1973199410" sldId="269"/>
        </pc:sldMkLst>
        <pc:spChg chg="add del mod">
          <ac:chgData name="Bertrand Pouleto" userId="8488cefa11e3b03d" providerId="LiveId" clId="{38877CF6-DE3F-4814-9E54-6CC743477C3C}" dt="2019-12-25T21:05:40.467" v="6258" actId="478"/>
          <ac:spMkLst>
            <pc:docMk/>
            <pc:sldMk cId="1973199410" sldId="269"/>
            <ac:spMk id="9" creationId="{065A42DC-40CE-4E65-B16E-8273D485A0E7}"/>
          </ac:spMkLst>
        </pc:spChg>
        <pc:spChg chg="add mod">
          <ac:chgData name="Bertrand Pouleto" userId="8488cefa11e3b03d" providerId="LiveId" clId="{38877CF6-DE3F-4814-9E54-6CC743477C3C}" dt="2019-12-25T21:10:43.480" v="6337" actId="12789"/>
          <ac:spMkLst>
            <pc:docMk/>
            <pc:sldMk cId="1973199410" sldId="269"/>
            <ac:spMk id="10" creationId="{20F9C5D3-F096-4D05-B77C-C6ED8127BC31}"/>
          </ac:spMkLst>
        </pc:spChg>
        <pc:spChg chg="add mod">
          <ac:chgData name="Bertrand Pouleto" userId="8488cefa11e3b03d" providerId="LiveId" clId="{38877CF6-DE3F-4814-9E54-6CC743477C3C}" dt="2019-12-25T21:09:01.273" v="6304" actId="1037"/>
          <ac:spMkLst>
            <pc:docMk/>
            <pc:sldMk cId="1973199410" sldId="269"/>
            <ac:spMk id="14" creationId="{6844A8A8-A3D8-4D39-BC03-EEBA42F013FD}"/>
          </ac:spMkLst>
        </pc:spChg>
        <pc:spChg chg="add mod">
          <ac:chgData name="Bertrand Pouleto" userId="8488cefa11e3b03d" providerId="LiveId" clId="{38877CF6-DE3F-4814-9E54-6CC743477C3C}" dt="2019-12-25T21:09:35.187" v="6314" actId="57"/>
          <ac:spMkLst>
            <pc:docMk/>
            <pc:sldMk cId="1973199410" sldId="269"/>
            <ac:spMk id="15" creationId="{BAB8E342-5ACF-430B-A5E4-7FEF554476D7}"/>
          </ac:spMkLst>
        </pc:spChg>
        <pc:spChg chg="add mod">
          <ac:chgData name="Bertrand Pouleto" userId="8488cefa11e3b03d" providerId="LiveId" clId="{38877CF6-DE3F-4814-9E54-6CC743477C3C}" dt="2019-12-25T21:10:00.349" v="6331" actId="1076"/>
          <ac:spMkLst>
            <pc:docMk/>
            <pc:sldMk cId="1973199410" sldId="269"/>
            <ac:spMk id="16" creationId="{F90E9567-B085-4754-A434-3F6A8DDDD62D}"/>
          </ac:spMkLst>
        </pc:spChg>
        <pc:spChg chg="add mod">
          <ac:chgData name="Bertrand Pouleto" userId="8488cefa11e3b03d" providerId="LiveId" clId="{38877CF6-DE3F-4814-9E54-6CC743477C3C}" dt="2019-12-25T21:11:10.802" v="6409" actId="1076"/>
          <ac:spMkLst>
            <pc:docMk/>
            <pc:sldMk cId="1973199410" sldId="269"/>
            <ac:spMk id="18" creationId="{D722CA6D-0FB2-45E9-9A48-F1947801C612}"/>
          </ac:spMkLst>
        </pc:spChg>
        <pc:spChg chg="add mod">
          <ac:chgData name="Bertrand Pouleto" userId="8488cefa11e3b03d" providerId="LiveId" clId="{38877CF6-DE3F-4814-9E54-6CC743477C3C}" dt="2019-12-25T21:12:12.711" v="6459" actId="122"/>
          <ac:spMkLst>
            <pc:docMk/>
            <pc:sldMk cId="1973199410" sldId="269"/>
            <ac:spMk id="20" creationId="{B149FF35-FB28-409D-B05F-B33599C0FB4D}"/>
          </ac:spMkLst>
        </pc:spChg>
        <pc:spChg chg="add">
          <ac:chgData name="Bertrand Pouleto" userId="8488cefa11e3b03d" providerId="LiveId" clId="{38877CF6-DE3F-4814-9E54-6CC743477C3C}" dt="2019-12-25T21:28:04.293" v="6570"/>
          <ac:spMkLst>
            <pc:docMk/>
            <pc:sldMk cId="1973199410" sldId="269"/>
            <ac:spMk id="21" creationId="{85F4B48D-9F2E-4069-896C-1D459B6F383D}"/>
          </ac:spMkLst>
        </pc:spChg>
        <pc:spChg chg="add">
          <ac:chgData name="Bertrand Pouleto" userId="8488cefa11e3b03d" providerId="LiveId" clId="{38877CF6-DE3F-4814-9E54-6CC743477C3C}" dt="2019-12-25T21:28:04.293" v="6570"/>
          <ac:spMkLst>
            <pc:docMk/>
            <pc:sldMk cId="1973199410" sldId="269"/>
            <ac:spMk id="22" creationId="{451DDFF0-6907-403C-8163-8AE8E26B076D}"/>
          </ac:spMkLst>
        </pc:spChg>
        <pc:spChg chg="add mod">
          <ac:chgData name="Bertrand Pouleto" userId="8488cefa11e3b03d" providerId="LiveId" clId="{38877CF6-DE3F-4814-9E54-6CC743477C3C}" dt="2019-12-25T21:23:59.035" v="6569" actId="1076"/>
          <ac:spMkLst>
            <pc:docMk/>
            <pc:sldMk cId="1973199410" sldId="269"/>
            <ac:spMk id="23" creationId="{7DB1E4D2-FB2B-47F1-806E-1A5452F0ECF3}"/>
          </ac:spMkLst>
        </pc:spChg>
        <pc:spChg chg="add">
          <ac:chgData name="Bertrand Pouleto" userId="8488cefa11e3b03d" providerId="LiveId" clId="{38877CF6-DE3F-4814-9E54-6CC743477C3C}" dt="2019-12-25T21:28:04.293" v="6570"/>
          <ac:spMkLst>
            <pc:docMk/>
            <pc:sldMk cId="1973199410" sldId="269"/>
            <ac:spMk id="24" creationId="{86BC4BDE-1950-4894-8F5F-03A510A0DED9}"/>
          </ac:spMkLst>
        </pc:spChg>
        <pc:picChg chg="add mod modCrop">
          <ac:chgData name="Bertrand Pouleto" userId="8488cefa11e3b03d" providerId="LiveId" clId="{38877CF6-DE3F-4814-9E54-6CC743477C3C}" dt="2019-12-25T21:13:19.847" v="6462" actId="1076"/>
          <ac:picMkLst>
            <pc:docMk/>
            <pc:sldMk cId="1973199410" sldId="269"/>
            <ac:picMk id="4" creationId="{5DBFCFE4-3679-49AB-B4CF-DEDCD9459C44}"/>
          </ac:picMkLst>
        </pc:picChg>
        <pc:picChg chg="add del mod">
          <ac:chgData name="Bertrand Pouleto" userId="8488cefa11e3b03d" providerId="LiveId" clId="{38877CF6-DE3F-4814-9E54-6CC743477C3C}" dt="2019-12-25T21:17:01.078" v="6521" actId="478"/>
          <ac:picMkLst>
            <pc:docMk/>
            <pc:sldMk cId="1973199410" sldId="269"/>
            <ac:picMk id="4098" creationId="{9BFB65C9-E31F-4978-974A-9847D3964286}"/>
          </ac:picMkLst>
        </pc:picChg>
        <pc:picChg chg="add del mod">
          <ac:chgData name="Bertrand Pouleto" userId="8488cefa11e3b03d" providerId="LiveId" clId="{38877CF6-DE3F-4814-9E54-6CC743477C3C}" dt="2019-12-25T21:19:41.766" v="6540" actId="478"/>
          <ac:picMkLst>
            <pc:docMk/>
            <pc:sldMk cId="1973199410" sldId="269"/>
            <ac:picMk id="4100" creationId="{3A6F69B5-E568-4E29-B1FC-6D8D3F8BFB3B}"/>
          </ac:picMkLst>
        </pc:picChg>
        <pc:picChg chg="add mod">
          <ac:chgData name="Bertrand Pouleto" userId="8488cefa11e3b03d" providerId="LiveId" clId="{38877CF6-DE3F-4814-9E54-6CC743477C3C}" dt="2019-12-25T21:23:17.515" v="6568" actId="1076"/>
          <ac:picMkLst>
            <pc:docMk/>
            <pc:sldMk cId="1973199410" sldId="269"/>
            <ac:picMk id="4102" creationId="{76C0B365-4447-40B2-9878-DEAFB7F09255}"/>
          </ac:picMkLst>
        </pc:picChg>
        <pc:cxnChg chg="add mod">
          <ac:chgData name="Bertrand Pouleto" userId="8488cefa11e3b03d" providerId="LiveId" clId="{38877CF6-DE3F-4814-9E54-6CC743477C3C}" dt="2019-12-25T21:07:48.867" v="6271" actId="692"/>
          <ac:cxnSpMkLst>
            <pc:docMk/>
            <pc:sldMk cId="1973199410" sldId="269"/>
            <ac:cxnSpMk id="6" creationId="{E69C3B8E-DA46-4125-B443-158C4B2CAB45}"/>
          </ac:cxnSpMkLst>
        </pc:cxnChg>
        <pc:cxnChg chg="add mod">
          <ac:chgData name="Bertrand Pouleto" userId="8488cefa11e3b03d" providerId="LiveId" clId="{38877CF6-DE3F-4814-9E54-6CC743477C3C}" dt="2019-12-25T21:07:48.867" v="6271" actId="692"/>
          <ac:cxnSpMkLst>
            <pc:docMk/>
            <pc:sldMk cId="1973199410" sldId="269"/>
            <ac:cxnSpMk id="7" creationId="{6A709BCA-011F-4E12-95AF-D90D893F427B}"/>
          </ac:cxnSpMkLst>
        </pc:cxnChg>
        <pc:cxnChg chg="add mod">
          <ac:chgData name="Bertrand Pouleto" userId="8488cefa11e3b03d" providerId="LiveId" clId="{38877CF6-DE3F-4814-9E54-6CC743477C3C}" dt="2019-12-25T21:08:01.486" v="6273" actId="692"/>
          <ac:cxnSpMkLst>
            <pc:docMk/>
            <pc:sldMk cId="1973199410" sldId="269"/>
            <ac:cxnSpMk id="13" creationId="{4E126819-8EE3-4233-BDC4-AA4579C1BA5E}"/>
          </ac:cxnSpMkLst>
        </pc:cxnChg>
        <pc:cxnChg chg="add mod">
          <ac:chgData name="Bertrand Pouleto" userId="8488cefa11e3b03d" providerId="LiveId" clId="{38877CF6-DE3F-4814-9E54-6CC743477C3C}" dt="2019-12-25T21:10:59.434" v="6400" actId="1037"/>
          <ac:cxnSpMkLst>
            <pc:docMk/>
            <pc:sldMk cId="1973199410" sldId="269"/>
            <ac:cxnSpMk id="17" creationId="{E89BE367-2FDA-481F-AF70-194F37C6D12C}"/>
          </ac:cxnSpMkLst>
        </pc:cxnChg>
        <pc:cxnChg chg="add mod">
          <ac:chgData name="Bertrand Pouleto" userId="8488cefa11e3b03d" providerId="LiveId" clId="{38877CF6-DE3F-4814-9E54-6CC743477C3C}" dt="2019-12-25T21:11:44.761" v="6433" actId="14100"/>
          <ac:cxnSpMkLst>
            <pc:docMk/>
            <pc:sldMk cId="1973199410" sldId="269"/>
            <ac:cxnSpMk id="19" creationId="{22AE274A-94AE-4BDB-B5A7-3DF7282893A9}"/>
          </ac:cxnSpMkLst>
        </pc:cxnChg>
      </pc:sldChg>
      <pc:sldChg chg="addSp delSp modSp add">
        <pc:chgData name="Bertrand Pouleto" userId="8488cefa11e3b03d" providerId="LiveId" clId="{38877CF6-DE3F-4814-9E54-6CC743477C3C}" dt="2019-12-25T22:42:33.402" v="7602" actId="1076"/>
        <pc:sldMkLst>
          <pc:docMk/>
          <pc:sldMk cId="2996935987" sldId="270"/>
        </pc:sldMkLst>
        <pc:graphicFrameChg chg="add mod">
          <ac:chgData name="Bertrand Pouleto" userId="8488cefa11e3b03d" providerId="LiveId" clId="{38877CF6-DE3F-4814-9E54-6CC743477C3C}" dt="2019-12-25T22:42:33.402" v="7602" actId="1076"/>
          <ac:graphicFrameMkLst>
            <pc:docMk/>
            <pc:sldMk cId="2996935987" sldId="270"/>
            <ac:graphicFrameMk id="7" creationId="{45372333-F796-4BA8-A8CD-EE2777724FF0}"/>
          </ac:graphicFrameMkLst>
        </pc:graphicFrameChg>
        <pc:picChg chg="del">
          <ac:chgData name="Bertrand Pouleto" userId="8488cefa11e3b03d" providerId="LiveId" clId="{38877CF6-DE3F-4814-9E54-6CC743477C3C}" dt="2019-12-25T21:46:50.851" v="7581" actId="478"/>
          <ac:picMkLst>
            <pc:docMk/>
            <pc:sldMk cId="2996935987" sldId="270"/>
            <ac:picMk id="9" creationId="{92147260-79F3-4E2B-96DD-A35C7D7975B1}"/>
          </ac:picMkLst>
        </pc:picChg>
      </pc:sldChg>
      <pc:sldChg chg="add">
        <pc:chgData name="Bertrand Pouleto" userId="8488cefa11e3b03d" providerId="LiveId" clId="{38877CF6-DE3F-4814-9E54-6CC743477C3C}" dt="2019-12-25T22:48:53.517" v="7773"/>
        <pc:sldMkLst>
          <pc:docMk/>
          <pc:sldMk cId="1224388460" sldId="271"/>
        </pc:sldMkLst>
      </pc:sldChg>
    </pc:docChg>
  </pc:docChgLst>
  <pc:docChgLst>
    <pc:chgData name="Bertrand Pouleto" userId="8488cefa11e3b03d" providerId="LiveId" clId="{892B042F-3F33-4B79-A0F7-F0DCAAE434D6}"/>
    <pc:docChg chg="undo custSel addSld delSld modSld modMainMaster">
      <pc:chgData name="Bertrand Pouleto" userId="8488cefa11e3b03d" providerId="LiveId" clId="{892B042F-3F33-4B79-A0F7-F0DCAAE434D6}" dt="2020-01-08T07:32:12.408" v="4116" actId="115"/>
      <pc:docMkLst>
        <pc:docMk/>
      </pc:docMkLst>
      <pc:sldChg chg="addSp delSp modSp">
        <pc:chgData name="Bertrand Pouleto" userId="8488cefa11e3b03d" providerId="LiveId" clId="{892B042F-3F33-4B79-A0F7-F0DCAAE434D6}" dt="2019-12-26T22:08:26.692" v="401" actId="403"/>
        <pc:sldMkLst>
          <pc:docMk/>
          <pc:sldMk cId="3847994950" sldId="256"/>
        </pc:sldMkLst>
        <pc:spChg chg="add del mod">
          <ac:chgData name="Bertrand Pouleto" userId="8488cefa11e3b03d" providerId="LiveId" clId="{892B042F-3F33-4B79-A0F7-F0DCAAE434D6}" dt="2019-12-26T21:58:46.131" v="245" actId="478"/>
          <ac:spMkLst>
            <pc:docMk/>
            <pc:sldMk cId="3847994950" sldId="256"/>
            <ac:spMk id="5" creationId="{1448E50F-D3FE-40A0-B482-9BF7B616186B}"/>
          </ac:spMkLst>
        </pc:spChg>
        <pc:spChg chg="mod">
          <ac:chgData name="Bertrand Pouleto" userId="8488cefa11e3b03d" providerId="LiveId" clId="{892B042F-3F33-4B79-A0F7-F0DCAAE434D6}" dt="2019-12-26T22:07:47.791" v="393" actId="1076"/>
          <ac:spMkLst>
            <pc:docMk/>
            <pc:sldMk cId="3847994950" sldId="256"/>
            <ac:spMk id="8" creationId="{8759DB18-DAF8-49DC-A67C-A58F61EE6B2B}"/>
          </ac:spMkLst>
        </pc:spChg>
        <pc:spChg chg="add del mod">
          <ac:chgData name="Bertrand Pouleto" userId="8488cefa11e3b03d" providerId="LiveId" clId="{892B042F-3F33-4B79-A0F7-F0DCAAE434D6}" dt="2019-12-26T21:58:48.459" v="246" actId="478"/>
          <ac:spMkLst>
            <pc:docMk/>
            <pc:sldMk cId="3847994950" sldId="256"/>
            <ac:spMk id="10" creationId="{9E1E3978-41D2-4473-95C0-F92E6F772EBE}"/>
          </ac:spMkLst>
        </pc:spChg>
        <pc:spChg chg="mod">
          <ac:chgData name="Bertrand Pouleto" userId="8488cefa11e3b03d" providerId="LiveId" clId="{892B042F-3F33-4B79-A0F7-F0DCAAE434D6}" dt="2019-12-26T22:08:26.692" v="401" actId="403"/>
          <ac:spMkLst>
            <pc:docMk/>
            <pc:sldMk cId="3847994950" sldId="256"/>
            <ac:spMk id="18" creationId="{EF2934E3-3052-4327-AE15-840829351E5A}"/>
          </ac:spMkLst>
        </pc:spChg>
        <pc:graphicFrameChg chg="modGraphic">
          <ac:chgData name="Bertrand Pouleto" userId="8488cefa11e3b03d" providerId="LiveId" clId="{892B042F-3F33-4B79-A0F7-F0DCAAE434D6}" dt="2019-12-26T21:30:49.956" v="12" actId="20577"/>
          <ac:graphicFrameMkLst>
            <pc:docMk/>
            <pc:sldMk cId="3847994950" sldId="256"/>
            <ac:graphicFrameMk id="7" creationId="{2D5BD704-35D5-415D-AF2F-E91F328CB028}"/>
          </ac:graphicFrameMkLst>
        </pc:graphicFrameChg>
        <pc:picChg chg="add del mod">
          <ac:chgData name="Bertrand Pouleto" userId="8488cefa11e3b03d" providerId="LiveId" clId="{892B042F-3F33-4B79-A0F7-F0DCAAE434D6}" dt="2019-12-26T21:58:46.131" v="245" actId="478"/>
          <ac:picMkLst>
            <pc:docMk/>
            <pc:sldMk cId="3847994950" sldId="256"/>
            <ac:picMk id="3" creationId="{97B75F88-D6CF-47D0-AFFB-70CA528F4E61}"/>
          </ac:picMkLst>
        </pc:picChg>
        <pc:picChg chg="mod">
          <ac:chgData name="Bertrand Pouleto" userId="8488cefa11e3b03d" providerId="LiveId" clId="{892B042F-3F33-4B79-A0F7-F0DCAAE434D6}" dt="2019-12-26T22:06:32.593" v="391" actId="1076"/>
          <ac:picMkLst>
            <pc:docMk/>
            <pc:sldMk cId="3847994950" sldId="256"/>
            <ac:picMk id="4" creationId="{6EE0A6B3-6F75-483A-8F9A-4E436781B51A}"/>
          </ac:picMkLst>
        </pc:picChg>
        <pc:picChg chg="add del mod">
          <ac:chgData name="Bertrand Pouleto" userId="8488cefa11e3b03d" providerId="LiveId" clId="{892B042F-3F33-4B79-A0F7-F0DCAAE434D6}" dt="2019-12-26T21:58:50.021" v="247" actId="478"/>
          <ac:picMkLst>
            <pc:docMk/>
            <pc:sldMk cId="3847994950" sldId="256"/>
            <ac:picMk id="9" creationId="{E28AE105-958C-4C90-AC80-706FB6CBB0B8}"/>
          </ac:picMkLst>
        </pc:picChg>
        <pc:picChg chg="del">
          <ac:chgData name="Bertrand Pouleto" userId="8488cefa11e3b03d" providerId="LiveId" clId="{892B042F-3F33-4B79-A0F7-F0DCAAE434D6}" dt="2019-12-26T21:31:56.073" v="42" actId="478"/>
          <ac:picMkLst>
            <pc:docMk/>
            <pc:sldMk cId="3847994950" sldId="256"/>
            <ac:picMk id="16" creationId="{68B30432-F564-4020-82BF-41A003BE3C97}"/>
          </ac:picMkLst>
        </pc:pic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156627687" sldId="257"/>
        </pc:sldMkLst>
      </pc:sldChg>
      <pc:sldChg chg="addSp modSp add">
        <pc:chgData name="Bertrand Pouleto" userId="8488cefa11e3b03d" providerId="LiveId" clId="{892B042F-3F33-4B79-A0F7-F0DCAAE434D6}" dt="2020-01-08T07:32:12.408" v="4116" actId="115"/>
        <pc:sldMkLst>
          <pc:docMk/>
          <pc:sldMk cId="254601480" sldId="257"/>
        </pc:sldMkLst>
        <pc:spChg chg="mod">
          <ac:chgData name="Bertrand Pouleto" userId="8488cefa11e3b03d" providerId="LiveId" clId="{892B042F-3F33-4B79-A0F7-F0DCAAE434D6}" dt="2019-12-26T22:08:42.988" v="409" actId="2711"/>
          <ac:spMkLst>
            <pc:docMk/>
            <pc:sldMk cId="254601480" sldId="257"/>
            <ac:spMk id="2" creationId="{79F3869B-22C7-4105-9587-B7B1AF777191}"/>
          </ac:spMkLst>
        </pc:spChg>
        <pc:spChg chg="add mod">
          <ac:chgData name="Bertrand Pouleto" userId="8488cefa11e3b03d" providerId="LiveId" clId="{892B042F-3F33-4B79-A0F7-F0DCAAE434D6}" dt="2019-12-26T22:07:59.448" v="394" actId="207"/>
          <ac:spMkLst>
            <pc:docMk/>
            <pc:sldMk cId="254601480" sldId="257"/>
            <ac:spMk id="3" creationId="{6CCF8F72-067E-423B-AC7E-5058A870A852}"/>
          </ac:spMkLst>
        </pc:spChg>
        <pc:spChg chg="add mod">
          <ac:chgData name="Bertrand Pouleto" userId="8488cefa11e3b03d" providerId="LiveId" clId="{892B042F-3F33-4B79-A0F7-F0DCAAE434D6}" dt="2020-01-08T07:32:12.408" v="4116" actId="115"/>
          <ac:spMkLst>
            <pc:docMk/>
            <pc:sldMk cId="254601480" sldId="257"/>
            <ac:spMk id="4" creationId="{8CABE9DB-3633-4922-97AA-8305DE866B40}"/>
          </ac:spMkLst>
        </pc:spChg>
        <pc:spChg chg="add">
          <ac:chgData name="Bertrand Pouleto" userId="8488cefa11e3b03d" providerId="LiveId" clId="{892B042F-3F33-4B79-A0F7-F0DCAAE434D6}" dt="2019-12-26T22:59:59.073" v="1157"/>
          <ac:spMkLst>
            <pc:docMk/>
            <pc:sldMk cId="254601480" sldId="257"/>
            <ac:spMk id="5" creationId="{A5F7B3C2-A64B-466C-93B6-F2E6CCCBE7D0}"/>
          </ac:spMkLst>
        </pc:spChg>
        <pc:spChg chg="add">
          <ac:chgData name="Bertrand Pouleto" userId="8488cefa11e3b03d" providerId="LiveId" clId="{892B042F-3F33-4B79-A0F7-F0DCAAE434D6}" dt="2019-12-26T22:59:59.073" v="1157"/>
          <ac:spMkLst>
            <pc:docMk/>
            <pc:sldMk cId="254601480" sldId="257"/>
            <ac:spMk id="6" creationId="{4EA0E623-42CE-499B-B591-2A7B5EDB0B8E}"/>
          </ac:spMkLst>
        </pc:spChg>
        <pc:spChg chg="add">
          <ac:chgData name="Bertrand Pouleto" userId="8488cefa11e3b03d" providerId="LiveId" clId="{892B042F-3F33-4B79-A0F7-F0DCAAE434D6}" dt="2019-12-26T22:59:59.073" v="1157"/>
          <ac:spMkLst>
            <pc:docMk/>
            <pc:sldMk cId="254601480" sldId="257"/>
            <ac:spMk id="7" creationId="{7DADDDC6-EE37-4FE4-8018-6B4E74C9EDC9}"/>
          </ac:spMkLst>
        </pc:sp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185038464" sldId="258"/>
        </pc:sldMkLst>
      </pc:sldChg>
      <pc:sldChg chg="addSp modSp add">
        <pc:chgData name="Bertrand Pouleto" userId="8488cefa11e3b03d" providerId="LiveId" clId="{892B042F-3F33-4B79-A0F7-F0DCAAE434D6}" dt="2019-12-26T23:00:01.138" v="1158"/>
        <pc:sldMkLst>
          <pc:docMk/>
          <pc:sldMk cId="1978760279" sldId="258"/>
        </pc:sldMkLst>
        <pc:spChg chg="mod">
          <ac:chgData name="Bertrand Pouleto" userId="8488cefa11e3b03d" providerId="LiveId" clId="{892B042F-3F33-4B79-A0F7-F0DCAAE434D6}" dt="2019-12-26T22:08:53.721" v="417" actId="404"/>
          <ac:spMkLst>
            <pc:docMk/>
            <pc:sldMk cId="1978760279" sldId="258"/>
            <ac:spMk id="2" creationId="{79F3869B-22C7-4105-9587-B7B1AF777191}"/>
          </ac:spMkLst>
        </pc:spChg>
        <pc:spChg chg="mod">
          <ac:chgData name="Bertrand Pouleto" userId="8488cefa11e3b03d" providerId="LiveId" clId="{892B042F-3F33-4B79-A0F7-F0DCAAE434D6}" dt="2019-12-26T22:08:03.841" v="395" actId="207"/>
          <ac:spMkLst>
            <pc:docMk/>
            <pc:sldMk cId="1978760279" sldId="258"/>
            <ac:spMk id="3" creationId="{6CCF8F72-067E-423B-AC7E-5058A870A852}"/>
          </ac:spMkLst>
        </pc:spChg>
        <pc:spChg chg="mod">
          <ac:chgData name="Bertrand Pouleto" userId="8488cefa11e3b03d" providerId="LiveId" clId="{892B042F-3F33-4B79-A0F7-F0DCAAE434D6}" dt="2019-12-26T22:17:42.661" v="738" actId="12"/>
          <ac:spMkLst>
            <pc:docMk/>
            <pc:sldMk cId="1978760279" sldId="258"/>
            <ac:spMk id="4" creationId="{8CABE9DB-3633-4922-97AA-8305DE866B40}"/>
          </ac:spMkLst>
        </pc:spChg>
        <pc:spChg chg="add">
          <ac:chgData name="Bertrand Pouleto" userId="8488cefa11e3b03d" providerId="LiveId" clId="{892B042F-3F33-4B79-A0F7-F0DCAAE434D6}" dt="2019-12-26T23:00:01.138" v="1158"/>
          <ac:spMkLst>
            <pc:docMk/>
            <pc:sldMk cId="1978760279" sldId="258"/>
            <ac:spMk id="5" creationId="{8713BC0E-A9A1-4602-952F-7DAF216714C3}"/>
          </ac:spMkLst>
        </pc:spChg>
        <pc:spChg chg="add">
          <ac:chgData name="Bertrand Pouleto" userId="8488cefa11e3b03d" providerId="LiveId" clId="{892B042F-3F33-4B79-A0F7-F0DCAAE434D6}" dt="2019-12-26T23:00:01.138" v="1158"/>
          <ac:spMkLst>
            <pc:docMk/>
            <pc:sldMk cId="1978760279" sldId="258"/>
            <ac:spMk id="6" creationId="{0C1355AC-18F1-4764-942B-CC04FFE3876A}"/>
          </ac:spMkLst>
        </pc:spChg>
        <pc:spChg chg="add">
          <ac:chgData name="Bertrand Pouleto" userId="8488cefa11e3b03d" providerId="LiveId" clId="{892B042F-3F33-4B79-A0F7-F0DCAAE434D6}" dt="2019-12-26T23:00:01.138" v="1158"/>
          <ac:spMkLst>
            <pc:docMk/>
            <pc:sldMk cId="1978760279" sldId="258"/>
            <ac:spMk id="7" creationId="{573C829F-21DE-460B-A107-0AD753C6BAB4}"/>
          </ac:spMkLst>
        </pc:sp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2285198991" sldId="259"/>
        </pc:sldMkLst>
      </pc:sldChg>
      <pc:sldChg chg="addSp modSp add">
        <pc:chgData name="Bertrand Pouleto" userId="8488cefa11e3b03d" providerId="LiveId" clId="{892B042F-3F33-4B79-A0F7-F0DCAAE434D6}" dt="2019-12-26T23:00:02.825" v="1159"/>
        <pc:sldMkLst>
          <pc:docMk/>
          <pc:sldMk cId="2862624926" sldId="259"/>
        </pc:sldMkLst>
        <pc:spChg chg="mod">
          <ac:chgData name="Bertrand Pouleto" userId="8488cefa11e3b03d" providerId="LiveId" clId="{892B042F-3F33-4B79-A0F7-F0DCAAE434D6}" dt="2019-12-26T22:09:05.212" v="423" actId="403"/>
          <ac:spMkLst>
            <pc:docMk/>
            <pc:sldMk cId="2862624926" sldId="259"/>
            <ac:spMk id="2" creationId="{79F3869B-22C7-4105-9587-B7B1AF777191}"/>
          </ac:spMkLst>
        </pc:spChg>
        <pc:spChg chg="mod">
          <ac:chgData name="Bertrand Pouleto" userId="8488cefa11e3b03d" providerId="LiveId" clId="{892B042F-3F33-4B79-A0F7-F0DCAAE434D6}" dt="2019-12-26T22:08:11.187" v="396" actId="207"/>
          <ac:spMkLst>
            <pc:docMk/>
            <pc:sldMk cId="2862624926" sldId="259"/>
            <ac:spMk id="3" creationId="{6CCF8F72-067E-423B-AC7E-5058A870A852}"/>
          </ac:spMkLst>
        </pc:spChg>
        <pc:spChg chg="mod">
          <ac:chgData name="Bertrand Pouleto" userId="8488cefa11e3b03d" providerId="LiveId" clId="{892B042F-3F33-4B79-A0F7-F0DCAAE434D6}" dt="2019-12-26T22:17:35.751" v="737" actId="12"/>
          <ac:spMkLst>
            <pc:docMk/>
            <pc:sldMk cId="2862624926" sldId="259"/>
            <ac:spMk id="4" creationId="{8CABE9DB-3633-4922-97AA-8305DE866B40}"/>
          </ac:spMkLst>
        </pc:spChg>
        <pc:spChg chg="add">
          <ac:chgData name="Bertrand Pouleto" userId="8488cefa11e3b03d" providerId="LiveId" clId="{892B042F-3F33-4B79-A0F7-F0DCAAE434D6}" dt="2019-12-26T23:00:02.825" v="1159"/>
          <ac:spMkLst>
            <pc:docMk/>
            <pc:sldMk cId="2862624926" sldId="259"/>
            <ac:spMk id="5" creationId="{8C5F12AC-6E09-4BCF-8FCF-2EC8D4155856}"/>
          </ac:spMkLst>
        </pc:spChg>
        <pc:spChg chg="add">
          <ac:chgData name="Bertrand Pouleto" userId="8488cefa11e3b03d" providerId="LiveId" clId="{892B042F-3F33-4B79-A0F7-F0DCAAE434D6}" dt="2019-12-26T23:00:02.825" v="1159"/>
          <ac:spMkLst>
            <pc:docMk/>
            <pc:sldMk cId="2862624926" sldId="259"/>
            <ac:spMk id="6" creationId="{6DF28F93-DA10-4F63-84E6-A5D0944EE453}"/>
          </ac:spMkLst>
        </pc:spChg>
        <pc:spChg chg="add">
          <ac:chgData name="Bertrand Pouleto" userId="8488cefa11e3b03d" providerId="LiveId" clId="{892B042F-3F33-4B79-A0F7-F0DCAAE434D6}" dt="2019-12-26T23:00:02.825" v="1159"/>
          <ac:spMkLst>
            <pc:docMk/>
            <pc:sldMk cId="2862624926" sldId="259"/>
            <ac:spMk id="7" creationId="{619DF5ED-9C7E-48B5-995D-1A6AF5D7094D}"/>
          </ac:spMkLst>
        </pc:spChg>
      </pc:sldChg>
      <pc:sldChg chg="addSp delSp modSp add">
        <pc:chgData name="Bertrand Pouleto" userId="8488cefa11e3b03d" providerId="LiveId" clId="{892B042F-3F33-4B79-A0F7-F0DCAAE434D6}" dt="2019-12-26T23:00:13.606" v="1161" actId="404"/>
        <pc:sldMkLst>
          <pc:docMk/>
          <pc:sldMk cId="4020179671" sldId="260"/>
        </pc:sldMkLst>
        <pc:spChg chg="mod">
          <ac:chgData name="Bertrand Pouleto" userId="8488cefa11e3b03d" providerId="LiveId" clId="{892B042F-3F33-4B79-A0F7-F0DCAAE434D6}" dt="2019-12-26T22:14:59.287" v="559" actId="27636"/>
          <ac:spMkLst>
            <pc:docMk/>
            <pc:sldMk cId="4020179671" sldId="260"/>
            <ac:spMk id="3" creationId="{6CCF8F72-067E-423B-AC7E-5058A870A852}"/>
          </ac:spMkLst>
        </pc:spChg>
        <pc:spChg chg="del mod">
          <ac:chgData name="Bertrand Pouleto" userId="8488cefa11e3b03d" providerId="LiveId" clId="{892B042F-3F33-4B79-A0F7-F0DCAAE434D6}" dt="2019-12-26T22:15:35.491" v="573"/>
          <ac:spMkLst>
            <pc:docMk/>
            <pc:sldMk cId="4020179671" sldId="260"/>
            <ac:spMk id="4" creationId="{8CABE9DB-3633-4922-97AA-8305DE866B40}"/>
          </ac:spMkLst>
        </pc:spChg>
        <pc:spChg chg="del topLvl">
          <ac:chgData name="Bertrand Pouleto" userId="8488cefa11e3b03d" providerId="LiveId" clId="{892B042F-3F33-4B79-A0F7-F0DCAAE434D6}" dt="2019-12-26T22:15:43.957" v="576" actId="478"/>
          <ac:spMkLst>
            <pc:docMk/>
            <pc:sldMk cId="4020179671" sldId="260"/>
            <ac:spMk id="7" creationId="{85B0355C-5408-4725-859B-FC27E69C131E}"/>
          </ac:spMkLst>
        </pc:spChg>
        <pc:spChg chg="del">
          <ac:chgData name="Bertrand Pouleto" userId="8488cefa11e3b03d" providerId="LiveId" clId="{892B042F-3F33-4B79-A0F7-F0DCAAE434D6}" dt="2019-12-26T22:15:35.486" v="571" actId="478"/>
          <ac:spMkLst>
            <pc:docMk/>
            <pc:sldMk cId="4020179671" sldId="260"/>
            <ac:spMk id="8" creationId="{33E5EB2E-202D-4E20-BCE2-2BEEC47AED3F}"/>
          </ac:spMkLst>
        </pc:spChg>
        <pc:spChg chg="del">
          <ac:chgData name="Bertrand Pouleto" userId="8488cefa11e3b03d" providerId="LiveId" clId="{892B042F-3F33-4B79-A0F7-F0DCAAE434D6}" dt="2019-12-26T22:15:40.982" v="575" actId="478"/>
          <ac:spMkLst>
            <pc:docMk/>
            <pc:sldMk cId="4020179671" sldId="260"/>
            <ac:spMk id="9" creationId="{8C60C52E-5421-461A-99BA-92A24C966734}"/>
          </ac:spMkLst>
        </pc:spChg>
        <pc:spChg chg="add mod">
          <ac:chgData name="Bertrand Pouleto" userId="8488cefa11e3b03d" providerId="LiveId" clId="{892B042F-3F33-4B79-A0F7-F0DCAAE434D6}" dt="2019-12-26T23:00:13.606" v="1161" actId="404"/>
          <ac:spMkLst>
            <pc:docMk/>
            <pc:sldMk cId="4020179671" sldId="260"/>
            <ac:spMk id="16" creationId="{08D9DA5D-045A-4F5A-AC82-8E170C8198EB}"/>
          </ac:spMkLst>
        </pc:spChg>
        <pc:spChg chg="add">
          <ac:chgData name="Bertrand Pouleto" userId="8488cefa11e3b03d" providerId="LiveId" clId="{892B042F-3F33-4B79-A0F7-F0DCAAE434D6}" dt="2019-12-26T23:00:04.774" v="1160"/>
          <ac:spMkLst>
            <pc:docMk/>
            <pc:sldMk cId="4020179671" sldId="260"/>
            <ac:spMk id="17" creationId="{4E9C9851-85E2-46EB-BA78-E4508D42B71D}"/>
          </ac:spMkLst>
        </pc:spChg>
        <pc:spChg chg="add">
          <ac:chgData name="Bertrand Pouleto" userId="8488cefa11e3b03d" providerId="LiveId" clId="{892B042F-3F33-4B79-A0F7-F0DCAAE434D6}" dt="2019-12-26T23:00:04.774" v="1160"/>
          <ac:spMkLst>
            <pc:docMk/>
            <pc:sldMk cId="4020179671" sldId="260"/>
            <ac:spMk id="18" creationId="{1A5BE716-D16F-4487-97A7-67EAAB9F037B}"/>
          </ac:spMkLst>
        </pc:spChg>
        <pc:spChg chg="add">
          <ac:chgData name="Bertrand Pouleto" userId="8488cefa11e3b03d" providerId="LiveId" clId="{892B042F-3F33-4B79-A0F7-F0DCAAE434D6}" dt="2019-12-26T23:00:04.774" v="1160"/>
          <ac:spMkLst>
            <pc:docMk/>
            <pc:sldMk cId="4020179671" sldId="260"/>
            <ac:spMk id="19" creationId="{89972C36-5FFC-4055-847F-964D1689C4A0}"/>
          </ac:spMkLst>
        </pc:spChg>
        <pc:grpChg chg="add del">
          <ac:chgData name="Bertrand Pouleto" userId="8488cefa11e3b03d" providerId="LiveId" clId="{892B042F-3F33-4B79-A0F7-F0DCAAE434D6}" dt="2019-12-26T22:15:43.957" v="576" actId="478"/>
          <ac:grpSpMkLst>
            <pc:docMk/>
            <pc:sldMk cId="4020179671" sldId="260"/>
            <ac:grpSpMk id="5" creationId="{E465AB8D-62A0-428C-908B-32B9CAC7046A}"/>
          </ac:grpSpMkLst>
        </pc:grpChg>
        <pc:grpChg chg="mod topLvl">
          <ac:chgData name="Bertrand Pouleto" userId="8488cefa11e3b03d" providerId="LiveId" clId="{892B042F-3F33-4B79-A0F7-F0DCAAE434D6}" dt="2019-12-26T22:15:53.073" v="577" actId="1076"/>
          <ac:grpSpMkLst>
            <pc:docMk/>
            <pc:sldMk cId="4020179671" sldId="260"/>
            <ac:grpSpMk id="6" creationId="{376F9000-E98A-4FE9-846D-F550C59EF3A8}"/>
          </ac:grpSpMkLst>
        </pc:grpChg>
        <pc:cxnChg chg="del">
          <ac:chgData name="Bertrand Pouleto" userId="8488cefa11e3b03d" providerId="LiveId" clId="{892B042F-3F33-4B79-A0F7-F0DCAAE434D6}" dt="2019-12-26T22:15:38.270" v="574" actId="478"/>
          <ac:cxnSpMkLst>
            <pc:docMk/>
            <pc:sldMk cId="4020179671" sldId="260"/>
            <ac:cxnSpMk id="10" creationId="{BC503FC2-5BC7-44D3-8BCA-757F5F6429A3}"/>
          </ac:cxnSpMkLst>
        </pc:cxnChg>
        <pc:cxnChg chg="mod">
          <ac:chgData name="Bertrand Pouleto" userId="8488cefa11e3b03d" providerId="LiveId" clId="{892B042F-3F33-4B79-A0F7-F0DCAAE434D6}" dt="2019-12-26T22:22:36.799" v="1121" actId="13822"/>
          <ac:cxnSpMkLst>
            <pc:docMk/>
            <pc:sldMk cId="4020179671" sldId="260"/>
            <ac:cxnSpMk id="14" creationId="{759F60A0-4670-445A-9095-009603A06A83}"/>
          </ac:cxnSpMkLst>
        </pc:cxn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4118172961" sldId="260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43013321" sldId="261"/>
        </pc:sldMkLst>
      </pc:sldChg>
      <pc:sldChg chg="addSp delSp modSp add">
        <pc:chgData name="Bertrand Pouleto" userId="8488cefa11e3b03d" providerId="LiveId" clId="{892B042F-3F33-4B79-A0F7-F0DCAAE434D6}" dt="2019-12-27T13:54:50.276" v="2676"/>
        <pc:sldMkLst>
          <pc:docMk/>
          <pc:sldMk cId="1934703535" sldId="261"/>
        </pc:sldMkLst>
        <pc:spChg chg="mod">
          <ac:chgData name="Bertrand Pouleto" userId="8488cefa11e3b03d" providerId="LiveId" clId="{892B042F-3F33-4B79-A0F7-F0DCAAE434D6}" dt="2019-12-26T23:10:33.257" v="2043" actId="408"/>
          <ac:spMkLst>
            <pc:docMk/>
            <pc:sldMk cId="1934703535" sldId="261"/>
            <ac:spMk id="2" creationId="{79F3869B-22C7-4105-9587-B7B1AF777191}"/>
          </ac:spMkLst>
        </pc:spChg>
        <pc:spChg chg="mod">
          <ac:chgData name="Bertrand Pouleto" userId="8488cefa11e3b03d" providerId="LiveId" clId="{892B042F-3F33-4B79-A0F7-F0DCAAE434D6}" dt="2019-12-26T22:23:38.013" v="1155" actId="27636"/>
          <ac:spMkLst>
            <pc:docMk/>
            <pc:sldMk cId="1934703535" sldId="261"/>
            <ac:spMk id="3" creationId="{6CCF8F72-067E-423B-AC7E-5058A870A852}"/>
          </ac:spMkLst>
        </pc:spChg>
        <pc:spChg chg="mod topLvl">
          <ac:chgData name="Bertrand Pouleto" userId="8488cefa11e3b03d" providerId="LiveId" clId="{892B042F-3F33-4B79-A0F7-F0DCAAE434D6}" dt="2019-12-27T13:44:55.813" v="2508" actId="1037"/>
          <ac:spMkLst>
            <pc:docMk/>
            <pc:sldMk cId="1934703535" sldId="261"/>
            <ac:spMk id="8" creationId="{002F8D84-4987-46BA-9F27-C7772A693104}"/>
          </ac:spMkLst>
        </pc:spChg>
        <pc:spChg chg="mod topLvl">
          <ac:chgData name="Bertrand Pouleto" userId="8488cefa11e3b03d" providerId="LiveId" clId="{892B042F-3F33-4B79-A0F7-F0DCAAE434D6}" dt="2019-12-26T23:10:57.026" v="2072" actId="164"/>
          <ac:spMkLst>
            <pc:docMk/>
            <pc:sldMk cId="1934703535" sldId="261"/>
            <ac:spMk id="9" creationId="{B512D54A-1A33-462A-BC9D-BF124207B1BA}"/>
          </ac:spMkLst>
        </pc:spChg>
        <pc:spChg chg="mod topLvl">
          <ac:chgData name="Bertrand Pouleto" userId="8488cefa11e3b03d" providerId="LiveId" clId="{892B042F-3F33-4B79-A0F7-F0DCAAE434D6}" dt="2019-12-26T23:19:05.287" v="2404" actId="20577"/>
          <ac:spMkLst>
            <pc:docMk/>
            <pc:sldMk cId="1934703535" sldId="261"/>
            <ac:spMk id="10" creationId="{60440599-E5BB-46FE-9BA4-11CC8D19149E}"/>
          </ac:spMkLst>
        </pc:spChg>
        <pc:spChg chg="mod topLvl">
          <ac:chgData name="Bertrand Pouleto" userId="8488cefa11e3b03d" providerId="LiveId" clId="{892B042F-3F33-4B79-A0F7-F0DCAAE434D6}" dt="2019-12-26T23:10:57.026" v="2072" actId="164"/>
          <ac:spMkLst>
            <pc:docMk/>
            <pc:sldMk cId="1934703535" sldId="261"/>
            <ac:spMk id="12" creationId="{DE9449C1-12BC-4539-912F-CB7B76D0F86C}"/>
          </ac:spMkLst>
        </pc:spChg>
        <pc:spChg chg="add">
          <ac:chgData name="Bertrand Pouleto" userId="8488cefa11e3b03d" providerId="LiveId" clId="{892B042F-3F33-4B79-A0F7-F0DCAAE434D6}" dt="2019-12-27T13:54:50.276" v="2676"/>
          <ac:spMkLst>
            <pc:docMk/>
            <pc:sldMk cId="1934703535" sldId="261"/>
            <ac:spMk id="13" creationId="{313520E1-60A0-4321-B84F-D87F6B928FDE}"/>
          </ac:spMkLst>
        </pc:spChg>
        <pc:spChg chg="add mod">
          <ac:chgData name="Bertrand Pouleto" userId="8488cefa11e3b03d" providerId="LiveId" clId="{892B042F-3F33-4B79-A0F7-F0DCAAE434D6}" dt="2019-12-26T23:18:33.280" v="2403" actId="1076"/>
          <ac:spMkLst>
            <pc:docMk/>
            <pc:sldMk cId="1934703535" sldId="261"/>
            <ac:spMk id="14" creationId="{372FEF1A-C435-495A-BEE5-B21D4BCC6B81}"/>
          </ac:spMkLst>
        </pc:spChg>
        <pc:spChg chg="add">
          <ac:chgData name="Bertrand Pouleto" userId="8488cefa11e3b03d" providerId="LiveId" clId="{892B042F-3F33-4B79-A0F7-F0DCAAE434D6}" dt="2019-12-27T13:54:50.276" v="2676"/>
          <ac:spMkLst>
            <pc:docMk/>
            <pc:sldMk cId="1934703535" sldId="261"/>
            <ac:spMk id="15" creationId="{8826FFD4-ADF2-48F6-A458-16AD553A67D0}"/>
          </ac:spMkLst>
        </pc:spChg>
        <pc:spChg chg="mod">
          <ac:chgData name="Bertrand Pouleto" userId="8488cefa11e3b03d" providerId="LiveId" clId="{892B042F-3F33-4B79-A0F7-F0DCAAE434D6}" dt="2019-12-26T23:19:25.793" v="2407" actId="113"/>
          <ac:spMkLst>
            <pc:docMk/>
            <pc:sldMk cId="1934703535" sldId="261"/>
            <ac:spMk id="16" creationId="{08D9DA5D-045A-4F5A-AC82-8E170C8198EB}"/>
          </ac:spMkLst>
        </pc:spChg>
        <pc:spChg chg="add">
          <ac:chgData name="Bertrand Pouleto" userId="8488cefa11e3b03d" providerId="LiveId" clId="{892B042F-3F33-4B79-A0F7-F0DCAAE434D6}" dt="2019-12-27T13:54:50.276" v="2676"/>
          <ac:spMkLst>
            <pc:docMk/>
            <pc:sldMk cId="1934703535" sldId="261"/>
            <ac:spMk id="17" creationId="{5F042A8E-4BB6-4930-A9B6-DC48A1DD70CD}"/>
          </ac:spMkLst>
        </pc:spChg>
        <pc:grpChg chg="del">
          <ac:chgData name="Bertrand Pouleto" userId="8488cefa11e3b03d" providerId="LiveId" clId="{892B042F-3F33-4B79-A0F7-F0DCAAE434D6}" dt="2019-12-26T22:23:40.955" v="1156" actId="478"/>
          <ac:grpSpMkLst>
            <pc:docMk/>
            <pc:sldMk cId="1934703535" sldId="261"/>
            <ac:grpSpMk id="6" creationId="{376F9000-E98A-4FE9-846D-F550C59EF3A8}"/>
          </ac:grpSpMkLst>
        </pc:grpChg>
        <pc:grpChg chg="add mod">
          <ac:chgData name="Bertrand Pouleto" userId="8488cefa11e3b03d" providerId="LiveId" clId="{892B042F-3F33-4B79-A0F7-F0DCAAE434D6}" dt="2019-12-27T13:45:01.502" v="2512" actId="1037"/>
          <ac:grpSpMkLst>
            <pc:docMk/>
            <pc:sldMk cId="1934703535" sldId="261"/>
            <ac:grpSpMk id="6" creationId="{81B3C623-8456-4734-8190-D9B8788A9C71}"/>
          </ac:grpSpMkLst>
        </pc:grpChg>
        <pc:grpChg chg="add del mod">
          <ac:chgData name="Bertrand Pouleto" userId="8488cefa11e3b03d" providerId="LiveId" clId="{892B042F-3F33-4B79-A0F7-F0DCAAE434D6}" dt="2019-12-26T23:09:29.965" v="2011" actId="165"/>
          <ac:grpSpMkLst>
            <pc:docMk/>
            <pc:sldMk cId="1934703535" sldId="261"/>
            <ac:grpSpMk id="7" creationId="{0A3E5745-2999-46F0-853B-549D8CE02335}"/>
          </ac:grpSpMkLst>
        </pc:grpChg>
        <pc:graphicFrameChg chg="add mod modGraphic">
          <ac:chgData name="Bertrand Pouleto" userId="8488cefa11e3b03d" providerId="LiveId" clId="{892B042F-3F33-4B79-A0F7-F0DCAAE434D6}" dt="2019-12-26T23:07:44.707" v="1988"/>
          <ac:graphicFrameMkLst>
            <pc:docMk/>
            <pc:sldMk cId="1934703535" sldId="261"/>
            <ac:graphicFrameMk id="4" creationId="{729BBC19-9FBF-46A5-BF19-36C630E3E3FD}"/>
          </ac:graphicFrameMkLst>
        </pc:graphicFrameChg>
        <pc:cxnChg chg="mod topLvl">
          <ac:chgData name="Bertrand Pouleto" userId="8488cefa11e3b03d" providerId="LiveId" clId="{892B042F-3F33-4B79-A0F7-F0DCAAE434D6}" dt="2019-12-26T23:19:05.287" v="2404" actId="20577"/>
          <ac:cxnSpMkLst>
            <pc:docMk/>
            <pc:sldMk cId="1934703535" sldId="261"/>
            <ac:cxnSpMk id="11" creationId="{0FB281C5-E338-4F24-9339-742AE0A72DCB}"/>
          </ac:cxnSpMkLst>
        </pc:cxnChg>
        <pc:cxnChg chg="mod">
          <ac:chgData name="Bertrand Pouleto" userId="8488cefa11e3b03d" providerId="LiveId" clId="{892B042F-3F33-4B79-A0F7-F0DCAAE434D6}" dt="2019-12-26T22:23:40.955" v="1156" actId="478"/>
          <ac:cxnSpMkLst>
            <pc:docMk/>
            <pc:sldMk cId="1934703535" sldId="261"/>
            <ac:cxnSpMk id="14" creationId="{759F60A0-4670-445A-9095-009603A06A83}"/>
          </ac:cxnSpMkLst>
        </pc:cxnChg>
      </pc:sldChg>
      <pc:sldChg chg="addSp delSp add del">
        <pc:chgData name="Bertrand Pouleto" userId="8488cefa11e3b03d" providerId="LiveId" clId="{892B042F-3F33-4B79-A0F7-F0DCAAE434D6}" dt="2019-12-26T22:23:05.016" v="1125"/>
        <pc:sldMkLst>
          <pc:docMk/>
          <pc:sldMk cId="3176336405" sldId="261"/>
        </pc:sldMkLst>
        <pc:spChg chg="add del">
          <ac:chgData name="Bertrand Pouleto" userId="8488cefa11e3b03d" providerId="LiveId" clId="{892B042F-3F33-4B79-A0F7-F0DCAAE434D6}" dt="2019-12-26T22:23:04.161" v="1124"/>
          <ac:spMkLst>
            <pc:docMk/>
            <pc:sldMk cId="3176336405" sldId="261"/>
            <ac:spMk id="3" creationId="{AFB62D6C-00FB-4036-AA40-3CC9811CAB60}"/>
          </ac:spMkLst>
        </pc:spChg>
        <pc:spChg chg="add del">
          <ac:chgData name="Bertrand Pouleto" userId="8488cefa11e3b03d" providerId="LiveId" clId="{892B042F-3F33-4B79-A0F7-F0DCAAE434D6}" dt="2019-12-26T22:23:04.161" v="1124"/>
          <ac:spMkLst>
            <pc:docMk/>
            <pc:sldMk cId="3176336405" sldId="261"/>
            <ac:spMk id="4" creationId="{CEC0C3AF-F5C9-43D2-95AF-B8A67F6BBA37}"/>
          </ac:spMkLst>
        </pc:spChg>
      </pc:sldChg>
      <pc:sldChg chg="addSp delSp modSp add">
        <pc:chgData name="Bertrand Pouleto" userId="8488cefa11e3b03d" providerId="LiveId" clId="{892B042F-3F33-4B79-A0F7-F0DCAAE434D6}" dt="2019-12-27T13:54:52.965" v="2677"/>
        <pc:sldMkLst>
          <pc:docMk/>
          <pc:sldMk cId="79538853" sldId="262"/>
        </pc:sldMkLst>
        <pc:spChg chg="mod">
          <ac:chgData name="Bertrand Pouleto" userId="8488cefa11e3b03d" providerId="LiveId" clId="{892B042F-3F33-4B79-A0F7-F0DCAAE434D6}" dt="2019-12-26T23:21:58.249" v="2443" actId="20577"/>
          <ac:spMkLst>
            <pc:docMk/>
            <pc:sldMk cId="79538853" sldId="262"/>
            <ac:spMk id="3" creationId="{6CCF8F72-067E-423B-AC7E-5058A870A852}"/>
          </ac:spMkLst>
        </pc:spChg>
        <pc:spChg chg="mod">
          <ac:chgData name="Bertrand Pouleto" userId="8488cefa11e3b03d" providerId="LiveId" clId="{892B042F-3F33-4B79-A0F7-F0DCAAE434D6}" dt="2019-12-27T13:45:21.098" v="2515" actId="1076"/>
          <ac:spMkLst>
            <pc:docMk/>
            <pc:sldMk cId="79538853" sldId="262"/>
            <ac:spMk id="8" creationId="{002F8D84-4987-46BA-9F27-C7772A693104}"/>
          </ac:spMkLst>
        </pc:spChg>
        <pc:spChg chg="mod">
          <ac:chgData name="Bertrand Pouleto" userId="8488cefa11e3b03d" providerId="LiveId" clId="{892B042F-3F33-4B79-A0F7-F0DCAAE434D6}" dt="2019-12-27T13:50:50.411" v="2608" actId="1076"/>
          <ac:spMkLst>
            <pc:docMk/>
            <pc:sldMk cId="79538853" sldId="262"/>
            <ac:spMk id="14" creationId="{372FEF1A-C435-495A-BEE5-B21D4BCC6B81}"/>
          </ac:spMkLst>
        </pc:spChg>
        <pc:spChg chg="mod">
          <ac:chgData name="Bertrand Pouleto" userId="8488cefa11e3b03d" providerId="LiveId" clId="{892B042F-3F33-4B79-A0F7-F0DCAAE434D6}" dt="2019-12-27T13:51:53.300" v="2671" actId="1076"/>
          <ac:spMkLst>
            <pc:docMk/>
            <pc:sldMk cId="79538853" sldId="262"/>
            <ac:spMk id="15" creationId="{979E0A2D-8A53-4202-86A2-9EA0DD4EE05C}"/>
          </ac:spMkLst>
        </pc:spChg>
        <pc:spChg chg="mod">
          <ac:chgData name="Bertrand Pouleto" userId="8488cefa11e3b03d" providerId="LiveId" clId="{892B042F-3F33-4B79-A0F7-F0DCAAE434D6}" dt="2019-12-27T13:53:46.433" v="2673" actId="20577"/>
          <ac:spMkLst>
            <pc:docMk/>
            <pc:sldMk cId="79538853" sldId="262"/>
            <ac:spMk id="16" creationId="{08D9DA5D-045A-4F5A-AC82-8E170C8198EB}"/>
          </ac:spMkLst>
        </pc:spChg>
        <pc:spChg chg="mod">
          <ac:chgData name="Bertrand Pouleto" userId="8488cefa11e3b03d" providerId="LiveId" clId="{892B042F-3F33-4B79-A0F7-F0DCAAE434D6}" dt="2019-12-27T13:50:38.966" v="2607" actId="20577"/>
          <ac:spMkLst>
            <pc:docMk/>
            <pc:sldMk cId="79538853" sldId="262"/>
            <ac:spMk id="17" creationId="{DDB47E7B-B06F-4234-B40D-F8E60343F576}"/>
          </ac:spMkLst>
        </pc:spChg>
        <pc:spChg chg="add mod">
          <ac:chgData name="Bertrand Pouleto" userId="8488cefa11e3b03d" providerId="LiveId" clId="{892B042F-3F33-4B79-A0F7-F0DCAAE434D6}" dt="2019-12-27T13:54:13.569" v="2674" actId="20577"/>
          <ac:spMkLst>
            <pc:docMk/>
            <pc:sldMk cId="79538853" sldId="262"/>
            <ac:spMk id="21" creationId="{BEDAD39C-C007-46BA-807A-2B955F577A77}"/>
          </ac:spMkLst>
        </pc:spChg>
        <pc:spChg chg="add">
          <ac:chgData name="Bertrand Pouleto" userId="8488cefa11e3b03d" providerId="LiveId" clId="{892B042F-3F33-4B79-A0F7-F0DCAAE434D6}" dt="2019-12-27T13:54:52.965" v="2677"/>
          <ac:spMkLst>
            <pc:docMk/>
            <pc:sldMk cId="79538853" sldId="262"/>
            <ac:spMk id="22" creationId="{56E9FBFD-1DEF-41FE-9560-521B902AA03C}"/>
          </ac:spMkLst>
        </pc:spChg>
        <pc:spChg chg="add">
          <ac:chgData name="Bertrand Pouleto" userId="8488cefa11e3b03d" providerId="LiveId" clId="{892B042F-3F33-4B79-A0F7-F0DCAAE434D6}" dt="2019-12-27T13:54:52.965" v="2677"/>
          <ac:spMkLst>
            <pc:docMk/>
            <pc:sldMk cId="79538853" sldId="262"/>
            <ac:spMk id="23" creationId="{6841EE05-59F3-4425-AE20-B60AED9E1EF1}"/>
          </ac:spMkLst>
        </pc:spChg>
        <pc:spChg chg="add">
          <ac:chgData name="Bertrand Pouleto" userId="8488cefa11e3b03d" providerId="LiveId" clId="{892B042F-3F33-4B79-A0F7-F0DCAAE434D6}" dt="2019-12-27T13:54:52.965" v="2677"/>
          <ac:spMkLst>
            <pc:docMk/>
            <pc:sldMk cId="79538853" sldId="262"/>
            <ac:spMk id="24" creationId="{5C7230B6-4EB9-4CCF-B3FF-84988A671603}"/>
          </ac:spMkLst>
        </pc:spChg>
        <pc:grpChg chg="mod">
          <ac:chgData name="Bertrand Pouleto" userId="8488cefa11e3b03d" providerId="LiveId" clId="{892B042F-3F33-4B79-A0F7-F0DCAAE434D6}" dt="2019-12-27T13:44:21.709" v="2495" actId="1076"/>
          <ac:grpSpMkLst>
            <pc:docMk/>
            <pc:sldMk cId="79538853" sldId="262"/>
            <ac:grpSpMk id="6" creationId="{81B3C623-8456-4734-8190-D9B8788A9C71}"/>
          </ac:grpSpMkLst>
        </pc:grpChg>
        <pc:grpChg chg="add mod">
          <ac:chgData name="Bertrand Pouleto" userId="8488cefa11e3b03d" providerId="LiveId" clId="{892B042F-3F33-4B79-A0F7-F0DCAAE434D6}" dt="2019-12-27T13:50:36.442" v="2606" actId="1076"/>
          <ac:grpSpMkLst>
            <pc:docMk/>
            <pc:sldMk cId="79538853" sldId="262"/>
            <ac:grpSpMk id="13" creationId="{C9C08806-F383-4867-BFE8-A9A1B44BF294}"/>
          </ac:grpSpMkLst>
        </pc:grpChg>
        <pc:graphicFrameChg chg="del">
          <ac:chgData name="Bertrand Pouleto" userId="8488cefa11e3b03d" providerId="LiveId" clId="{892B042F-3F33-4B79-A0F7-F0DCAAE434D6}" dt="2019-12-27T13:44:07.583" v="2493" actId="478"/>
          <ac:graphicFrameMkLst>
            <pc:docMk/>
            <pc:sldMk cId="79538853" sldId="262"/>
            <ac:graphicFrameMk id="4" creationId="{729BBC19-9FBF-46A5-BF19-36C630E3E3FD}"/>
          </ac:graphicFrameMkLst>
        </pc:graphicFrameChg>
        <pc:cxnChg chg="mod">
          <ac:chgData name="Bertrand Pouleto" userId="8488cefa11e3b03d" providerId="LiveId" clId="{892B042F-3F33-4B79-A0F7-F0DCAAE434D6}" dt="2019-12-27T13:50:38.966" v="2607" actId="20577"/>
          <ac:cxnSpMkLst>
            <pc:docMk/>
            <pc:sldMk cId="79538853" sldId="262"/>
            <ac:cxnSpMk id="19" creationId="{02D24048-7D8E-4CD7-B43F-0FB2899E4AC9}"/>
          </ac:cxnSpMkLst>
        </pc:cxn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2248781327" sldId="262"/>
        </pc:sldMkLst>
      </pc:sldChg>
      <pc:sldChg chg="modSp add">
        <pc:chgData name="Bertrand Pouleto" userId="8488cefa11e3b03d" providerId="LiveId" clId="{892B042F-3F33-4B79-A0F7-F0DCAAE434D6}" dt="2019-12-27T14:12:14.064" v="3589" actId="1076"/>
        <pc:sldMkLst>
          <pc:docMk/>
          <pc:sldMk cId="93067740" sldId="263"/>
        </pc:sldMkLst>
        <pc:spChg chg="mod">
          <ac:chgData name="Bertrand Pouleto" userId="8488cefa11e3b03d" providerId="LiveId" clId="{892B042F-3F33-4B79-A0F7-F0DCAAE434D6}" dt="2019-12-27T13:56:20.125" v="2744" actId="27636"/>
          <ac:spMkLst>
            <pc:docMk/>
            <pc:sldMk cId="93067740" sldId="263"/>
            <ac:spMk id="3" creationId="{6CCF8F72-067E-423B-AC7E-5058A870A852}"/>
          </ac:spMkLst>
        </pc:spChg>
        <pc:spChg chg="mod">
          <ac:chgData name="Bertrand Pouleto" userId="8488cefa11e3b03d" providerId="LiveId" clId="{892B042F-3F33-4B79-A0F7-F0DCAAE434D6}" dt="2019-12-27T14:12:02.785" v="3588" actId="20577"/>
          <ac:spMkLst>
            <pc:docMk/>
            <pc:sldMk cId="93067740" sldId="263"/>
            <ac:spMk id="4" creationId="{8CABE9DB-3633-4922-97AA-8305DE866B40}"/>
          </ac:spMkLst>
        </pc:spChg>
        <pc:spChg chg="mod">
          <ac:chgData name="Bertrand Pouleto" userId="8488cefa11e3b03d" providerId="LiveId" clId="{892B042F-3F33-4B79-A0F7-F0DCAAE434D6}" dt="2019-12-27T14:12:14.064" v="3589" actId="1076"/>
          <ac:spMkLst>
            <pc:docMk/>
            <pc:sldMk cId="93067740" sldId="263"/>
            <ac:spMk id="5" creationId="{8C5F12AC-6E09-4BCF-8FCF-2EC8D4155856}"/>
          </ac:spMkLst>
        </pc:spChg>
        <pc:spChg chg="mod">
          <ac:chgData name="Bertrand Pouleto" userId="8488cefa11e3b03d" providerId="LiveId" clId="{892B042F-3F33-4B79-A0F7-F0DCAAE434D6}" dt="2019-12-27T14:12:14.064" v="3589" actId="1076"/>
          <ac:spMkLst>
            <pc:docMk/>
            <pc:sldMk cId="93067740" sldId="263"/>
            <ac:spMk id="6" creationId="{6DF28F93-DA10-4F63-84E6-A5D0944EE453}"/>
          </ac:spMkLst>
        </pc:spChg>
        <pc:spChg chg="mod">
          <ac:chgData name="Bertrand Pouleto" userId="8488cefa11e3b03d" providerId="LiveId" clId="{892B042F-3F33-4B79-A0F7-F0DCAAE434D6}" dt="2019-12-27T14:12:14.064" v="3589" actId="1076"/>
          <ac:spMkLst>
            <pc:docMk/>
            <pc:sldMk cId="93067740" sldId="263"/>
            <ac:spMk id="7" creationId="{619DF5ED-9C7E-48B5-995D-1A6AF5D7094D}"/>
          </ac:spMkLst>
        </pc:spChg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2937790546" sldId="263"/>
        </pc:sldMkLst>
      </pc:sldChg>
      <pc:sldChg chg="addSp delSp modSp add modAnim">
        <pc:chgData name="Bertrand Pouleto" userId="8488cefa11e3b03d" providerId="LiveId" clId="{892B042F-3F33-4B79-A0F7-F0DCAAE434D6}" dt="2020-01-08T07:28:52.582" v="4113"/>
        <pc:sldMkLst>
          <pc:docMk/>
          <pc:sldMk cId="2105763728" sldId="264"/>
        </pc:sldMkLst>
        <pc:spChg chg="mod">
          <ac:chgData name="Bertrand Pouleto" userId="8488cefa11e3b03d" providerId="LiveId" clId="{892B042F-3F33-4B79-A0F7-F0DCAAE434D6}" dt="2019-12-27T14:31:31.271" v="3621" actId="313"/>
          <ac:spMkLst>
            <pc:docMk/>
            <pc:sldMk cId="2105763728" sldId="264"/>
            <ac:spMk id="3" creationId="{6CCF8F72-067E-423B-AC7E-5058A870A852}"/>
          </ac:spMkLst>
        </pc:spChg>
        <pc:spChg chg="del">
          <ac:chgData name="Bertrand Pouleto" userId="8488cefa11e3b03d" providerId="LiveId" clId="{892B042F-3F33-4B79-A0F7-F0DCAAE434D6}" dt="2019-12-27T14:56:09.779" v="3622" actId="478"/>
          <ac:spMkLst>
            <pc:docMk/>
            <pc:sldMk cId="2105763728" sldId="264"/>
            <ac:spMk id="14" creationId="{372FEF1A-C435-495A-BEE5-B21D4BCC6B81}"/>
          </ac:spMkLst>
        </pc:spChg>
        <pc:spChg chg="mod">
          <ac:chgData name="Bertrand Pouleto" userId="8488cefa11e3b03d" providerId="LiveId" clId="{892B042F-3F33-4B79-A0F7-F0DCAAE434D6}" dt="2019-12-27T15:08:36.588" v="3843" actId="113"/>
          <ac:spMkLst>
            <pc:docMk/>
            <pc:sldMk cId="2105763728" sldId="264"/>
            <ac:spMk id="16" creationId="{08D9DA5D-045A-4F5A-AC82-8E170C8198EB}"/>
          </ac:spMkLst>
        </pc:spChg>
        <pc:spChg chg="del">
          <ac:chgData name="Bertrand Pouleto" userId="8488cefa11e3b03d" providerId="LiveId" clId="{892B042F-3F33-4B79-A0F7-F0DCAAE434D6}" dt="2019-12-27T14:56:15.144" v="3624" actId="478"/>
          <ac:spMkLst>
            <pc:docMk/>
            <pc:sldMk cId="2105763728" sldId="264"/>
            <ac:spMk id="21" creationId="{BEDAD39C-C007-46BA-807A-2B955F577A77}"/>
          </ac:spMkLst>
        </pc:spChg>
        <pc:spChg chg="add del mod">
          <ac:chgData name="Bertrand Pouleto" userId="8488cefa11e3b03d" providerId="LiveId" clId="{892B042F-3F33-4B79-A0F7-F0DCAAE434D6}" dt="2019-12-27T15:13:28.917" v="3911" actId="478"/>
          <ac:spMkLst>
            <pc:docMk/>
            <pc:sldMk cId="2105763728" sldId="264"/>
            <ac:spMk id="32" creationId="{ADCC84D1-A1E5-42F7-A536-621E8EA8FA2C}"/>
          </ac:spMkLst>
        </pc:spChg>
        <pc:spChg chg="add mod">
          <ac:chgData name="Bertrand Pouleto" userId="8488cefa11e3b03d" providerId="LiveId" clId="{892B042F-3F33-4B79-A0F7-F0DCAAE434D6}" dt="2019-12-27T15:26:09.303" v="4088" actId="12789"/>
          <ac:spMkLst>
            <pc:docMk/>
            <pc:sldMk cId="2105763728" sldId="264"/>
            <ac:spMk id="33" creationId="{E3467158-405B-4FF5-B23E-599F2AAB9E63}"/>
          </ac:spMkLst>
        </pc:spChg>
        <pc:spChg chg="add mod">
          <ac:chgData name="Bertrand Pouleto" userId="8488cefa11e3b03d" providerId="LiveId" clId="{892B042F-3F33-4B79-A0F7-F0DCAAE434D6}" dt="2019-12-27T15:14:47.116" v="3931" actId="12789"/>
          <ac:spMkLst>
            <pc:docMk/>
            <pc:sldMk cId="2105763728" sldId="264"/>
            <ac:spMk id="34" creationId="{3EE7F93D-9D9F-458D-970D-BC238A1933B5}"/>
          </ac:spMkLst>
        </pc:spChg>
        <pc:spChg chg="add mod">
          <ac:chgData name="Bertrand Pouleto" userId="8488cefa11e3b03d" providerId="LiveId" clId="{892B042F-3F33-4B79-A0F7-F0DCAAE434D6}" dt="2019-12-27T15:16:15.251" v="3978" actId="14100"/>
          <ac:spMkLst>
            <pc:docMk/>
            <pc:sldMk cId="2105763728" sldId="264"/>
            <ac:spMk id="36" creationId="{B1153B24-0C49-4C77-8C15-29B9676DE096}"/>
          </ac:spMkLst>
        </pc:spChg>
        <pc:spChg chg="add mod">
          <ac:chgData name="Bertrand Pouleto" userId="8488cefa11e3b03d" providerId="LiveId" clId="{892B042F-3F33-4B79-A0F7-F0DCAAE434D6}" dt="2019-12-27T15:26:34.499" v="4112" actId="1036"/>
          <ac:spMkLst>
            <pc:docMk/>
            <pc:sldMk cId="2105763728" sldId="264"/>
            <ac:spMk id="37" creationId="{32A540B5-8029-4978-9E2F-816D6978AC56}"/>
          </ac:spMkLst>
        </pc:spChg>
        <pc:spChg chg="add mod">
          <ac:chgData name="Bertrand Pouleto" userId="8488cefa11e3b03d" providerId="LiveId" clId="{892B042F-3F33-4B79-A0F7-F0DCAAE434D6}" dt="2019-12-27T15:26:34.499" v="4112" actId="1036"/>
          <ac:spMkLst>
            <pc:docMk/>
            <pc:sldMk cId="2105763728" sldId="264"/>
            <ac:spMk id="38" creationId="{B409EA6F-2008-44F2-A39D-FAFBA5465635}"/>
          </ac:spMkLst>
        </pc:spChg>
        <pc:spChg chg="add mod">
          <ac:chgData name="Bertrand Pouleto" userId="8488cefa11e3b03d" providerId="LiveId" clId="{892B042F-3F33-4B79-A0F7-F0DCAAE434D6}" dt="2019-12-27T15:26:34.499" v="4112" actId="1036"/>
          <ac:spMkLst>
            <pc:docMk/>
            <pc:sldMk cId="2105763728" sldId="264"/>
            <ac:spMk id="39" creationId="{302B3379-3A4D-47F8-A5C3-005B0FA7116C}"/>
          </ac:spMkLst>
        </pc:spChg>
        <pc:spChg chg="add mod">
          <ac:chgData name="Bertrand Pouleto" userId="8488cefa11e3b03d" providerId="LiveId" clId="{892B042F-3F33-4B79-A0F7-F0DCAAE434D6}" dt="2019-12-27T15:26:09.303" v="4088" actId="12789"/>
          <ac:spMkLst>
            <pc:docMk/>
            <pc:sldMk cId="2105763728" sldId="264"/>
            <ac:spMk id="40" creationId="{95CBE3B7-4D59-495F-8EEA-A72565D43CCB}"/>
          </ac:spMkLst>
        </pc:spChg>
        <pc:spChg chg="add mod">
          <ac:chgData name="Bertrand Pouleto" userId="8488cefa11e3b03d" providerId="LiveId" clId="{892B042F-3F33-4B79-A0F7-F0DCAAE434D6}" dt="2019-12-27T15:26:09.303" v="4088" actId="12789"/>
          <ac:spMkLst>
            <pc:docMk/>
            <pc:sldMk cId="2105763728" sldId="264"/>
            <ac:spMk id="41" creationId="{4595C969-3620-40DF-915D-1E47F3273BBD}"/>
          </ac:spMkLst>
        </pc:spChg>
        <pc:grpChg chg="del">
          <ac:chgData name="Bertrand Pouleto" userId="8488cefa11e3b03d" providerId="LiveId" clId="{892B042F-3F33-4B79-A0F7-F0DCAAE434D6}" dt="2019-12-27T14:56:18.445" v="3625" actId="478"/>
          <ac:grpSpMkLst>
            <pc:docMk/>
            <pc:sldMk cId="2105763728" sldId="264"/>
            <ac:grpSpMk id="6" creationId="{81B3C623-8456-4734-8190-D9B8788A9C71}"/>
          </ac:grpSpMkLst>
        </pc:grpChg>
        <pc:grpChg chg="del">
          <ac:chgData name="Bertrand Pouleto" userId="8488cefa11e3b03d" providerId="LiveId" clId="{892B042F-3F33-4B79-A0F7-F0DCAAE434D6}" dt="2019-12-27T14:56:13.230" v="3623" actId="478"/>
          <ac:grpSpMkLst>
            <pc:docMk/>
            <pc:sldMk cId="2105763728" sldId="264"/>
            <ac:grpSpMk id="13" creationId="{C9C08806-F383-4867-BFE8-A9A1B44BF294}"/>
          </ac:grpSpMkLst>
        </pc:grpChg>
        <pc:graphicFrameChg chg="add mod">
          <ac:chgData name="Bertrand Pouleto" userId="8488cefa11e3b03d" providerId="LiveId" clId="{892B042F-3F33-4B79-A0F7-F0DCAAE434D6}" dt="2020-01-08T07:28:52.582" v="4113"/>
          <ac:graphicFrameMkLst>
            <pc:docMk/>
            <pc:sldMk cId="2105763728" sldId="264"/>
            <ac:graphicFrameMk id="35" creationId="{677DF68C-562A-4C5E-BC24-836A146AABB6}"/>
          </ac:graphicFrameMkLst>
        </pc:graphicFrameChg>
        <pc:picChg chg="add del mod">
          <ac:chgData name="Bertrand Pouleto" userId="8488cefa11e3b03d" providerId="LiveId" clId="{892B042F-3F33-4B79-A0F7-F0DCAAE434D6}" dt="2019-12-27T15:12:32.157" v="3856" actId="478"/>
          <ac:picMkLst>
            <pc:docMk/>
            <pc:sldMk cId="2105763728" sldId="264"/>
            <ac:picMk id="5" creationId="{527AD21C-244F-4613-831D-D7C004B93DF7}"/>
          </ac:picMkLst>
        </pc:picChg>
        <pc:picChg chg="add mod">
          <ac:chgData name="Bertrand Pouleto" userId="8488cefa11e3b03d" providerId="LiveId" clId="{892B042F-3F33-4B79-A0F7-F0DCAAE434D6}" dt="2019-12-27T15:15:58.577" v="3974" actId="1076"/>
          <ac:picMkLst>
            <pc:docMk/>
            <pc:sldMk cId="2105763728" sldId="264"/>
            <ac:picMk id="25" creationId="{0C4AB011-0D8B-45A8-AD8F-08181C27A782}"/>
          </ac:picMkLst>
        </pc:picChg>
        <pc:picChg chg="add mod">
          <ac:chgData name="Bertrand Pouleto" userId="8488cefa11e3b03d" providerId="LiveId" clId="{892B042F-3F33-4B79-A0F7-F0DCAAE434D6}" dt="2019-12-27T15:15:58.577" v="3974" actId="1076"/>
          <ac:picMkLst>
            <pc:docMk/>
            <pc:sldMk cId="2105763728" sldId="264"/>
            <ac:picMk id="27" creationId="{BDEB9163-8785-4B38-8B63-CDC04939BA8B}"/>
          </ac:picMkLst>
        </pc:picChg>
        <pc:picChg chg="add mod">
          <ac:chgData name="Bertrand Pouleto" userId="8488cefa11e3b03d" providerId="LiveId" clId="{892B042F-3F33-4B79-A0F7-F0DCAAE434D6}" dt="2019-12-27T15:15:58.577" v="3974" actId="1076"/>
          <ac:picMkLst>
            <pc:docMk/>
            <pc:sldMk cId="2105763728" sldId="264"/>
            <ac:picMk id="29" creationId="{6A33384C-19F1-456A-A34A-A32B72382911}"/>
          </ac:picMkLst>
        </pc:picChg>
        <pc:picChg chg="add mod">
          <ac:chgData name="Bertrand Pouleto" userId="8488cefa11e3b03d" providerId="LiveId" clId="{892B042F-3F33-4B79-A0F7-F0DCAAE434D6}" dt="2019-12-27T15:15:58.577" v="3974" actId="1076"/>
          <ac:picMkLst>
            <pc:docMk/>
            <pc:sldMk cId="2105763728" sldId="264"/>
            <ac:picMk id="31" creationId="{1AE2A5E3-F1DC-4F22-916A-5A24EEEA0E7B}"/>
          </ac:picMkLst>
        </pc:picChg>
        <pc:cxnChg chg="mod">
          <ac:chgData name="Bertrand Pouleto" userId="8488cefa11e3b03d" providerId="LiveId" clId="{892B042F-3F33-4B79-A0F7-F0DCAAE434D6}" dt="2019-12-27T14:56:18.445" v="3625" actId="478"/>
          <ac:cxnSpMkLst>
            <pc:docMk/>
            <pc:sldMk cId="2105763728" sldId="264"/>
            <ac:cxnSpMk id="11" creationId="{0FB281C5-E338-4F24-9339-742AE0A72DCB}"/>
          </ac:cxnSpMkLst>
        </pc:cxnChg>
        <pc:cxnChg chg="mod">
          <ac:chgData name="Bertrand Pouleto" userId="8488cefa11e3b03d" providerId="LiveId" clId="{892B042F-3F33-4B79-A0F7-F0DCAAE434D6}" dt="2019-12-27T14:56:13.230" v="3623" actId="478"/>
          <ac:cxnSpMkLst>
            <pc:docMk/>
            <pc:sldMk cId="2105763728" sldId="264"/>
            <ac:cxnSpMk id="19" creationId="{02D24048-7D8E-4CD7-B43F-0FB2899E4AC9}"/>
          </ac:cxnSpMkLst>
        </pc:cxnChg>
      </pc:sldChg>
      <pc:sldChg chg="add del">
        <pc:chgData name="Bertrand Pouleto" userId="8488cefa11e3b03d" providerId="LiveId" clId="{892B042F-3F33-4B79-A0F7-F0DCAAE434D6}" dt="2019-12-27T13:55:05.059" v="2679"/>
        <pc:sldMkLst>
          <pc:docMk/>
          <pc:sldMk cId="2131732979" sldId="264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3584220927" sldId="264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2262194884" sldId="265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648364664" sldId="266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1108297979" sldId="267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3403214670" sldId="268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1973199410" sldId="269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2996935987" sldId="270"/>
        </pc:sldMkLst>
      </pc:sldChg>
      <pc:sldChg chg="del">
        <pc:chgData name="Bertrand Pouleto" userId="8488cefa11e3b03d" providerId="LiveId" clId="{892B042F-3F33-4B79-A0F7-F0DCAAE434D6}" dt="2019-12-26T21:30:38.204" v="0" actId="47"/>
        <pc:sldMkLst>
          <pc:docMk/>
          <pc:sldMk cId="1224388460" sldId="271"/>
        </pc:sldMkLst>
      </pc:sldChg>
      <pc:sldMasterChg chg="setBg">
        <pc:chgData name="Bertrand Pouleto" userId="8488cefa11e3b03d" providerId="LiveId" clId="{892B042F-3F33-4B79-A0F7-F0DCAAE434D6}" dt="2019-12-26T23:20:59.196" v="2440"/>
        <pc:sldMasterMkLst>
          <pc:docMk/>
          <pc:sldMasterMk cId="2411239892" sldId="2147483822"/>
        </pc:sldMasterMkLst>
      </pc:sldMasterChg>
    </pc:docChg>
  </pc:docChgLst>
  <pc:docChgLst>
    <pc:chgData name="Bertrand Pouleto" userId="8488cefa11e3b03d" providerId="LiveId" clId="{1D7853FF-9ED7-48DB-A5E3-FAC0C6499BDE}"/>
    <pc:docChg chg="custSel addSld modSld">
      <pc:chgData name="Bertrand Pouleto" userId="8488cefa11e3b03d" providerId="LiveId" clId="{1D7853FF-9ED7-48DB-A5E3-FAC0C6499BDE}" dt="2020-05-29T08:24:59.702" v="16" actId="27636"/>
      <pc:docMkLst>
        <pc:docMk/>
      </pc:docMkLst>
      <pc:sldChg chg="addSp modSp mod">
        <pc:chgData name="Bertrand Pouleto" userId="8488cefa11e3b03d" providerId="LiveId" clId="{1D7853FF-9ED7-48DB-A5E3-FAC0C6499BDE}" dt="2020-05-29T08:23:55.661" v="2" actId="1076"/>
        <pc:sldMkLst>
          <pc:docMk/>
          <pc:sldMk cId="3847994950" sldId="256"/>
        </pc:sldMkLst>
        <pc:spChg chg="mod">
          <ac:chgData name="Bertrand Pouleto" userId="8488cefa11e3b03d" providerId="LiveId" clId="{1D7853FF-9ED7-48DB-A5E3-FAC0C6499BDE}" dt="2020-05-29T08:23:47.296" v="1"/>
          <ac:spMkLst>
            <pc:docMk/>
            <pc:sldMk cId="3847994950" sldId="256"/>
            <ac:spMk id="10" creationId="{DC0CF1EA-E2C1-49D1-927C-446483A3F2D1}"/>
          </ac:spMkLst>
        </pc:spChg>
        <pc:grpChg chg="add mod">
          <ac:chgData name="Bertrand Pouleto" userId="8488cefa11e3b03d" providerId="LiveId" clId="{1D7853FF-9ED7-48DB-A5E3-FAC0C6499BDE}" dt="2020-05-29T08:23:55.661" v="2" actId="1076"/>
          <ac:grpSpMkLst>
            <pc:docMk/>
            <pc:sldMk cId="3847994950" sldId="256"/>
            <ac:grpSpMk id="9" creationId="{6E7982DD-F873-4AB7-A1BA-49C6206EAF83}"/>
          </ac:grpSpMkLst>
        </pc:grpChg>
        <pc:picChg chg="mod">
          <ac:chgData name="Bertrand Pouleto" userId="8488cefa11e3b03d" providerId="LiveId" clId="{1D7853FF-9ED7-48DB-A5E3-FAC0C6499BDE}" dt="2020-05-29T08:23:47.296" v="1"/>
          <ac:picMkLst>
            <pc:docMk/>
            <pc:sldMk cId="3847994950" sldId="256"/>
            <ac:picMk id="11" creationId="{78954A8A-42B3-4C16-BE71-CF3A03AB2FB2}"/>
          </ac:picMkLst>
        </pc:picChg>
      </pc:sldChg>
      <pc:sldChg chg="addSp modSp mod">
        <pc:chgData name="Bertrand Pouleto" userId="8488cefa11e3b03d" providerId="LiveId" clId="{1D7853FF-9ED7-48DB-A5E3-FAC0C6499BDE}" dt="2020-05-29T08:24:05.060" v="4" actId="1076"/>
        <pc:sldMkLst>
          <pc:docMk/>
          <pc:sldMk cId="254601480" sldId="257"/>
        </pc:sldMkLst>
        <pc:spChg chg="mod">
          <ac:chgData name="Bertrand Pouleto" userId="8488cefa11e3b03d" providerId="LiveId" clId="{1D7853FF-9ED7-48DB-A5E3-FAC0C6499BDE}" dt="2020-05-29T08:24:00.008" v="3"/>
          <ac:spMkLst>
            <pc:docMk/>
            <pc:sldMk cId="254601480" sldId="257"/>
            <ac:spMk id="12" creationId="{BF8FE213-4A2F-4BFC-BBE5-5BACFD343790}"/>
          </ac:spMkLst>
        </pc:spChg>
        <pc:grpChg chg="add mod">
          <ac:chgData name="Bertrand Pouleto" userId="8488cefa11e3b03d" providerId="LiveId" clId="{1D7853FF-9ED7-48DB-A5E3-FAC0C6499BDE}" dt="2020-05-29T08:24:05.060" v="4" actId="1076"/>
          <ac:grpSpMkLst>
            <pc:docMk/>
            <pc:sldMk cId="254601480" sldId="257"/>
            <ac:grpSpMk id="11" creationId="{9471002E-F49A-4063-990D-3A9D3080780B}"/>
          </ac:grpSpMkLst>
        </pc:grpChg>
        <pc:picChg chg="mod">
          <ac:chgData name="Bertrand Pouleto" userId="8488cefa11e3b03d" providerId="LiveId" clId="{1D7853FF-9ED7-48DB-A5E3-FAC0C6499BDE}" dt="2020-05-29T08:24:00.008" v="3"/>
          <ac:picMkLst>
            <pc:docMk/>
            <pc:sldMk cId="254601480" sldId="257"/>
            <ac:picMk id="13" creationId="{BF0C3F33-5C1F-4D99-ACC9-CB4BF2DFFB7A}"/>
          </ac:picMkLst>
        </pc:picChg>
      </pc:sldChg>
      <pc:sldChg chg="addSp modSp">
        <pc:chgData name="Bertrand Pouleto" userId="8488cefa11e3b03d" providerId="LiveId" clId="{1D7853FF-9ED7-48DB-A5E3-FAC0C6499BDE}" dt="2020-05-29T08:24:08.776" v="5"/>
        <pc:sldMkLst>
          <pc:docMk/>
          <pc:sldMk cId="1978760279" sldId="258"/>
        </pc:sldMkLst>
        <pc:spChg chg="mod">
          <ac:chgData name="Bertrand Pouleto" userId="8488cefa11e3b03d" providerId="LiveId" clId="{1D7853FF-9ED7-48DB-A5E3-FAC0C6499BDE}" dt="2020-05-29T08:24:08.776" v="5"/>
          <ac:spMkLst>
            <pc:docMk/>
            <pc:sldMk cId="1978760279" sldId="258"/>
            <ac:spMk id="9" creationId="{B9E29C62-6076-4F89-80AE-C4FD7434CBE9}"/>
          </ac:spMkLst>
        </pc:spChg>
        <pc:grpChg chg="add mod">
          <ac:chgData name="Bertrand Pouleto" userId="8488cefa11e3b03d" providerId="LiveId" clId="{1D7853FF-9ED7-48DB-A5E3-FAC0C6499BDE}" dt="2020-05-29T08:24:08.776" v="5"/>
          <ac:grpSpMkLst>
            <pc:docMk/>
            <pc:sldMk cId="1978760279" sldId="258"/>
            <ac:grpSpMk id="8" creationId="{E7E19AC5-07C0-4A70-93BD-6AE69D7C10A1}"/>
          </ac:grpSpMkLst>
        </pc:grpChg>
        <pc:picChg chg="mod">
          <ac:chgData name="Bertrand Pouleto" userId="8488cefa11e3b03d" providerId="LiveId" clId="{1D7853FF-9ED7-48DB-A5E3-FAC0C6499BDE}" dt="2020-05-29T08:24:08.776" v="5"/>
          <ac:picMkLst>
            <pc:docMk/>
            <pc:sldMk cId="1978760279" sldId="258"/>
            <ac:picMk id="10" creationId="{B83218DE-EF36-44CE-ACA3-EC5B4C7DDCCA}"/>
          </ac:picMkLst>
        </pc:picChg>
      </pc:sldChg>
      <pc:sldChg chg="addSp modSp">
        <pc:chgData name="Bertrand Pouleto" userId="8488cefa11e3b03d" providerId="LiveId" clId="{1D7853FF-9ED7-48DB-A5E3-FAC0C6499BDE}" dt="2020-05-29T08:24:10.195" v="6"/>
        <pc:sldMkLst>
          <pc:docMk/>
          <pc:sldMk cId="2862624926" sldId="259"/>
        </pc:sldMkLst>
        <pc:spChg chg="mod">
          <ac:chgData name="Bertrand Pouleto" userId="8488cefa11e3b03d" providerId="LiveId" clId="{1D7853FF-9ED7-48DB-A5E3-FAC0C6499BDE}" dt="2020-05-29T08:24:10.195" v="6"/>
          <ac:spMkLst>
            <pc:docMk/>
            <pc:sldMk cId="2862624926" sldId="259"/>
            <ac:spMk id="9" creationId="{1860F8C9-87E8-453A-869A-384A42135EB4}"/>
          </ac:spMkLst>
        </pc:spChg>
        <pc:grpChg chg="add mod">
          <ac:chgData name="Bertrand Pouleto" userId="8488cefa11e3b03d" providerId="LiveId" clId="{1D7853FF-9ED7-48DB-A5E3-FAC0C6499BDE}" dt="2020-05-29T08:24:10.195" v="6"/>
          <ac:grpSpMkLst>
            <pc:docMk/>
            <pc:sldMk cId="2862624926" sldId="259"/>
            <ac:grpSpMk id="8" creationId="{783064E6-5F0E-46D2-9E0C-A64B5A63E44F}"/>
          </ac:grpSpMkLst>
        </pc:grpChg>
        <pc:picChg chg="mod">
          <ac:chgData name="Bertrand Pouleto" userId="8488cefa11e3b03d" providerId="LiveId" clId="{1D7853FF-9ED7-48DB-A5E3-FAC0C6499BDE}" dt="2020-05-29T08:24:10.195" v="6"/>
          <ac:picMkLst>
            <pc:docMk/>
            <pc:sldMk cId="2862624926" sldId="259"/>
            <ac:picMk id="10" creationId="{3D885BC0-CB65-4F3C-A365-2DBD2670207D}"/>
          </ac:picMkLst>
        </pc:picChg>
      </pc:sldChg>
      <pc:sldChg chg="addSp modSp mod">
        <pc:chgData name="Bertrand Pouleto" userId="8488cefa11e3b03d" providerId="LiveId" clId="{1D7853FF-9ED7-48DB-A5E3-FAC0C6499BDE}" dt="2020-05-29T08:24:24.681" v="9"/>
        <pc:sldMkLst>
          <pc:docMk/>
          <pc:sldMk cId="4020179671" sldId="260"/>
        </pc:sldMkLst>
        <pc:spChg chg="mod">
          <ac:chgData name="Bertrand Pouleto" userId="8488cefa11e3b03d" providerId="LiveId" clId="{1D7853FF-9ED7-48DB-A5E3-FAC0C6499BDE}" dt="2020-05-29T08:24:24.681" v="9"/>
          <ac:spMkLst>
            <pc:docMk/>
            <pc:sldMk cId="4020179671" sldId="260"/>
            <ac:spMk id="21" creationId="{71D12109-6010-4401-980A-66D108ACBF50}"/>
          </ac:spMkLst>
        </pc:spChg>
        <pc:grpChg chg="mod">
          <ac:chgData name="Bertrand Pouleto" userId="8488cefa11e3b03d" providerId="LiveId" clId="{1D7853FF-9ED7-48DB-A5E3-FAC0C6499BDE}" dt="2020-05-29T08:24:23.483" v="8" actId="1076"/>
          <ac:grpSpMkLst>
            <pc:docMk/>
            <pc:sldMk cId="4020179671" sldId="260"/>
            <ac:grpSpMk id="6" creationId="{376F9000-E98A-4FE9-846D-F550C59EF3A8}"/>
          </ac:grpSpMkLst>
        </pc:grpChg>
        <pc:grpChg chg="add mod">
          <ac:chgData name="Bertrand Pouleto" userId="8488cefa11e3b03d" providerId="LiveId" clId="{1D7853FF-9ED7-48DB-A5E3-FAC0C6499BDE}" dt="2020-05-29T08:24:24.681" v="9"/>
          <ac:grpSpMkLst>
            <pc:docMk/>
            <pc:sldMk cId="4020179671" sldId="260"/>
            <ac:grpSpMk id="20" creationId="{EA0C0E37-BE67-4AAD-9D47-0E7EDFE7D025}"/>
          </ac:grpSpMkLst>
        </pc:grpChg>
        <pc:picChg chg="mod">
          <ac:chgData name="Bertrand Pouleto" userId="8488cefa11e3b03d" providerId="LiveId" clId="{1D7853FF-9ED7-48DB-A5E3-FAC0C6499BDE}" dt="2020-05-29T08:24:24.681" v="9"/>
          <ac:picMkLst>
            <pc:docMk/>
            <pc:sldMk cId="4020179671" sldId="260"/>
            <ac:picMk id="22" creationId="{998C219D-2D58-448A-AC62-9650195C2B44}"/>
          </ac:picMkLst>
        </pc:picChg>
      </pc:sldChg>
      <pc:sldChg chg="addSp modSp">
        <pc:chgData name="Bertrand Pouleto" userId="8488cefa11e3b03d" providerId="LiveId" clId="{1D7853FF-9ED7-48DB-A5E3-FAC0C6499BDE}" dt="2020-05-29T08:24:27.064" v="10"/>
        <pc:sldMkLst>
          <pc:docMk/>
          <pc:sldMk cId="1934703535" sldId="261"/>
        </pc:sldMkLst>
        <pc:spChg chg="mod">
          <ac:chgData name="Bertrand Pouleto" userId="8488cefa11e3b03d" providerId="LiveId" clId="{1D7853FF-9ED7-48DB-A5E3-FAC0C6499BDE}" dt="2020-05-29T08:24:27.064" v="10"/>
          <ac:spMkLst>
            <pc:docMk/>
            <pc:sldMk cId="1934703535" sldId="261"/>
            <ac:spMk id="19" creationId="{A2793516-9AB4-468F-9476-00AC91084264}"/>
          </ac:spMkLst>
        </pc:spChg>
        <pc:grpChg chg="add mod">
          <ac:chgData name="Bertrand Pouleto" userId="8488cefa11e3b03d" providerId="LiveId" clId="{1D7853FF-9ED7-48DB-A5E3-FAC0C6499BDE}" dt="2020-05-29T08:24:27.064" v="10"/>
          <ac:grpSpMkLst>
            <pc:docMk/>
            <pc:sldMk cId="1934703535" sldId="261"/>
            <ac:grpSpMk id="18" creationId="{1D7C2BF2-4AC0-4EDB-9784-55154C5FBEFC}"/>
          </ac:grpSpMkLst>
        </pc:grpChg>
        <pc:picChg chg="mod">
          <ac:chgData name="Bertrand Pouleto" userId="8488cefa11e3b03d" providerId="LiveId" clId="{1D7853FF-9ED7-48DB-A5E3-FAC0C6499BDE}" dt="2020-05-29T08:24:27.064" v="10"/>
          <ac:picMkLst>
            <pc:docMk/>
            <pc:sldMk cId="1934703535" sldId="261"/>
            <ac:picMk id="20" creationId="{9025FBEA-C222-4D10-9395-0CAF8D28D97A}"/>
          </ac:picMkLst>
        </pc:picChg>
      </pc:sldChg>
      <pc:sldChg chg="addSp modSp">
        <pc:chgData name="Bertrand Pouleto" userId="8488cefa11e3b03d" providerId="LiveId" clId="{1D7853FF-9ED7-48DB-A5E3-FAC0C6499BDE}" dt="2020-05-29T08:24:29.755" v="11"/>
        <pc:sldMkLst>
          <pc:docMk/>
          <pc:sldMk cId="79538853" sldId="262"/>
        </pc:sldMkLst>
        <pc:spChg chg="mod">
          <ac:chgData name="Bertrand Pouleto" userId="8488cefa11e3b03d" providerId="LiveId" clId="{1D7853FF-9ED7-48DB-A5E3-FAC0C6499BDE}" dt="2020-05-29T08:24:29.755" v="11"/>
          <ac:spMkLst>
            <pc:docMk/>
            <pc:sldMk cId="79538853" sldId="262"/>
            <ac:spMk id="26" creationId="{39A7A471-6B91-47B8-BDE1-3EBB0142EE88}"/>
          </ac:spMkLst>
        </pc:spChg>
        <pc:grpChg chg="add mod">
          <ac:chgData name="Bertrand Pouleto" userId="8488cefa11e3b03d" providerId="LiveId" clId="{1D7853FF-9ED7-48DB-A5E3-FAC0C6499BDE}" dt="2020-05-29T08:24:29.755" v="11"/>
          <ac:grpSpMkLst>
            <pc:docMk/>
            <pc:sldMk cId="79538853" sldId="262"/>
            <ac:grpSpMk id="25" creationId="{C6E4ABFC-E488-417B-AA1F-029299C81D90}"/>
          </ac:grpSpMkLst>
        </pc:grpChg>
        <pc:picChg chg="mod">
          <ac:chgData name="Bertrand Pouleto" userId="8488cefa11e3b03d" providerId="LiveId" clId="{1D7853FF-9ED7-48DB-A5E3-FAC0C6499BDE}" dt="2020-05-29T08:24:29.755" v="11"/>
          <ac:picMkLst>
            <pc:docMk/>
            <pc:sldMk cId="79538853" sldId="262"/>
            <ac:picMk id="27" creationId="{0154E261-98F9-4E4C-8E40-37B32D143E45}"/>
          </ac:picMkLst>
        </pc:picChg>
      </pc:sldChg>
      <pc:sldChg chg="addSp modSp">
        <pc:chgData name="Bertrand Pouleto" userId="8488cefa11e3b03d" providerId="LiveId" clId="{1D7853FF-9ED7-48DB-A5E3-FAC0C6499BDE}" dt="2020-05-29T08:24:31.744" v="12"/>
        <pc:sldMkLst>
          <pc:docMk/>
          <pc:sldMk cId="93067740" sldId="263"/>
        </pc:sldMkLst>
        <pc:spChg chg="mod">
          <ac:chgData name="Bertrand Pouleto" userId="8488cefa11e3b03d" providerId="LiveId" clId="{1D7853FF-9ED7-48DB-A5E3-FAC0C6499BDE}" dt="2020-05-29T08:24:31.744" v="12"/>
          <ac:spMkLst>
            <pc:docMk/>
            <pc:sldMk cId="93067740" sldId="263"/>
            <ac:spMk id="12" creationId="{74659CCD-3EF1-4A3F-AAD5-F731018967FA}"/>
          </ac:spMkLst>
        </pc:spChg>
        <pc:grpChg chg="add mod">
          <ac:chgData name="Bertrand Pouleto" userId="8488cefa11e3b03d" providerId="LiveId" clId="{1D7853FF-9ED7-48DB-A5E3-FAC0C6499BDE}" dt="2020-05-29T08:24:31.744" v="12"/>
          <ac:grpSpMkLst>
            <pc:docMk/>
            <pc:sldMk cId="93067740" sldId="263"/>
            <ac:grpSpMk id="11" creationId="{9AF0B4B1-A3F5-499E-B903-6916235058FC}"/>
          </ac:grpSpMkLst>
        </pc:grpChg>
        <pc:picChg chg="mod">
          <ac:chgData name="Bertrand Pouleto" userId="8488cefa11e3b03d" providerId="LiveId" clId="{1D7853FF-9ED7-48DB-A5E3-FAC0C6499BDE}" dt="2020-05-29T08:24:31.744" v="12"/>
          <ac:picMkLst>
            <pc:docMk/>
            <pc:sldMk cId="93067740" sldId="263"/>
            <ac:picMk id="13" creationId="{5B32FD18-5986-4862-8F28-522507A31112}"/>
          </ac:picMkLst>
        </pc:picChg>
      </pc:sldChg>
      <pc:sldChg chg="addSp modSp">
        <pc:chgData name="Bertrand Pouleto" userId="8488cefa11e3b03d" providerId="LiveId" clId="{1D7853FF-9ED7-48DB-A5E3-FAC0C6499BDE}" dt="2020-05-29T08:24:36" v="13"/>
        <pc:sldMkLst>
          <pc:docMk/>
          <pc:sldMk cId="2105763728" sldId="264"/>
        </pc:sldMkLst>
        <pc:spChg chg="mod">
          <ac:chgData name="Bertrand Pouleto" userId="8488cefa11e3b03d" providerId="LiveId" clId="{1D7853FF-9ED7-48DB-A5E3-FAC0C6499BDE}" dt="2020-05-29T08:24:36" v="13"/>
          <ac:spMkLst>
            <pc:docMk/>
            <pc:sldMk cId="2105763728" sldId="264"/>
            <ac:spMk id="26" creationId="{61D5471E-CA72-4D8A-A909-B94976870B15}"/>
          </ac:spMkLst>
        </pc:spChg>
        <pc:grpChg chg="add mod">
          <ac:chgData name="Bertrand Pouleto" userId="8488cefa11e3b03d" providerId="LiveId" clId="{1D7853FF-9ED7-48DB-A5E3-FAC0C6499BDE}" dt="2020-05-29T08:24:36" v="13"/>
          <ac:grpSpMkLst>
            <pc:docMk/>
            <pc:sldMk cId="2105763728" sldId="264"/>
            <ac:grpSpMk id="21" creationId="{62777887-664A-4F15-97F7-6E2A2F37433D}"/>
          </ac:grpSpMkLst>
        </pc:grpChg>
        <pc:graphicFrameChg chg="mod">
          <ac:chgData name="Bertrand Pouleto" userId="8488cefa11e3b03d" providerId="LiveId" clId="{1D7853FF-9ED7-48DB-A5E3-FAC0C6499BDE}" dt="2020-05-29T08:23:33.680" v="0"/>
          <ac:graphicFrameMkLst>
            <pc:docMk/>
            <pc:sldMk cId="2105763728" sldId="264"/>
            <ac:graphicFrameMk id="35" creationId="{677DF68C-562A-4C5E-BC24-836A146AABB6}"/>
          </ac:graphicFrameMkLst>
        </pc:graphicFrameChg>
        <pc:picChg chg="mod">
          <ac:chgData name="Bertrand Pouleto" userId="8488cefa11e3b03d" providerId="LiveId" clId="{1D7853FF-9ED7-48DB-A5E3-FAC0C6499BDE}" dt="2020-05-29T08:24:36" v="13"/>
          <ac:picMkLst>
            <pc:docMk/>
            <pc:sldMk cId="2105763728" sldId="264"/>
            <ac:picMk id="28" creationId="{418CA7DB-A76E-4138-9844-E3FD41551F0F}"/>
          </ac:picMkLst>
        </pc:picChg>
      </pc:sldChg>
      <pc:sldChg chg="addSp modSp">
        <pc:chgData name="Bertrand Pouleto" userId="8488cefa11e3b03d" providerId="LiveId" clId="{1D7853FF-9ED7-48DB-A5E3-FAC0C6499BDE}" dt="2020-05-29T08:24:13.696" v="7"/>
        <pc:sldMkLst>
          <pc:docMk/>
          <pc:sldMk cId="2201955934" sldId="265"/>
        </pc:sldMkLst>
        <pc:spChg chg="mod">
          <ac:chgData name="Bertrand Pouleto" userId="8488cefa11e3b03d" providerId="LiveId" clId="{1D7853FF-9ED7-48DB-A5E3-FAC0C6499BDE}" dt="2020-05-29T08:24:13.696" v="7"/>
          <ac:spMkLst>
            <pc:docMk/>
            <pc:sldMk cId="2201955934" sldId="265"/>
            <ac:spMk id="46" creationId="{6E29066D-92A7-4ED6-8DD5-6CC520FC9BF9}"/>
          </ac:spMkLst>
        </pc:spChg>
        <pc:grpChg chg="add mod">
          <ac:chgData name="Bertrand Pouleto" userId="8488cefa11e3b03d" providerId="LiveId" clId="{1D7853FF-9ED7-48DB-A5E3-FAC0C6499BDE}" dt="2020-05-29T08:24:13.696" v="7"/>
          <ac:grpSpMkLst>
            <pc:docMk/>
            <pc:sldMk cId="2201955934" sldId="265"/>
            <ac:grpSpMk id="45" creationId="{09AF94D9-DA31-487B-A401-A6D32A19B950}"/>
          </ac:grpSpMkLst>
        </pc:grpChg>
        <pc:picChg chg="mod">
          <ac:chgData name="Bertrand Pouleto" userId="8488cefa11e3b03d" providerId="LiveId" clId="{1D7853FF-9ED7-48DB-A5E3-FAC0C6499BDE}" dt="2020-05-29T08:24:13.696" v="7"/>
          <ac:picMkLst>
            <pc:docMk/>
            <pc:sldMk cId="2201955934" sldId="265"/>
            <ac:picMk id="47" creationId="{519D8D38-3355-4AB1-8888-4998BE317D13}"/>
          </ac:picMkLst>
        </pc:picChg>
      </pc:sldChg>
      <pc:sldChg chg="addSp modSp">
        <pc:chgData name="Bertrand Pouleto" userId="8488cefa11e3b03d" providerId="LiveId" clId="{1D7853FF-9ED7-48DB-A5E3-FAC0C6499BDE}" dt="2020-05-29T08:24:39.921" v="14"/>
        <pc:sldMkLst>
          <pc:docMk/>
          <pc:sldMk cId="2921457543" sldId="280"/>
        </pc:sldMkLst>
        <pc:spChg chg="mod">
          <ac:chgData name="Bertrand Pouleto" userId="8488cefa11e3b03d" providerId="LiveId" clId="{1D7853FF-9ED7-48DB-A5E3-FAC0C6499BDE}" dt="2020-05-29T08:24:39.921" v="14"/>
          <ac:spMkLst>
            <pc:docMk/>
            <pc:sldMk cId="2921457543" sldId="280"/>
            <ac:spMk id="9" creationId="{999AB3DA-36DF-406F-938E-DF6CD5437F46}"/>
          </ac:spMkLst>
        </pc:spChg>
        <pc:grpChg chg="add mod">
          <ac:chgData name="Bertrand Pouleto" userId="8488cefa11e3b03d" providerId="LiveId" clId="{1D7853FF-9ED7-48DB-A5E3-FAC0C6499BDE}" dt="2020-05-29T08:24:39.921" v="14"/>
          <ac:grpSpMkLst>
            <pc:docMk/>
            <pc:sldMk cId="2921457543" sldId="280"/>
            <ac:grpSpMk id="8" creationId="{572140B8-935D-48BE-A77D-B1F182DFD930}"/>
          </ac:grpSpMkLst>
        </pc:grpChg>
        <pc:picChg chg="mod">
          <ac:chgData name="Bertrand Pouleto" userId="8488cefa11e3b03d" providerId="LiveId" clId="{1D7853FF-9ED7-48DB-A5E3-FAC0C6499BDE}" dt="2020-05-29T08:24:39.921" v="14"/>
          <ac:picMkLst>
            <pc:docMk/>
            <pc:sldMk cId="2921457543" sldId="280"/>
            <ac:picMk id="10" creationId="{1011CF20-C01B-458A-8CD1-0C01ED5C1FA1}"/>
          </ac:picMkLst>
        </pc:picChg>
      </pc:sldChg>
      <pc:sldChg chg="modSp add mod">
        <pc:chgData name="Bertrand Pouleto" userId="8488cefa11e3b03d" providerId="LiveId" clId="{1D7853FF-9ED7-48DB-A5E3-FAC0C6499BDE}" dt="2020-05-29T08:24:59.702" v="16" actId="27636"/>
        <pc:sldMkLst>
          <pc:docMk/>
          <pc:sldMk cId="111859679" sldId="286"/>
        </pc:sldMkLst>
        <pc:spChg chg="mod">
          <ac:chgData name="Bertrand Pouleto" userId="8488cefa11e3b03d" providerId="LiveId" clId="{1D7853FF-9ED7-48DB-A5E3-FAC0C6499BDE}" dt="2020-05-29T08:24:59.702" v="16" actId="27636"/>
          <ac:spMkLst>
            <pc:docMk/>
            <pc:sldMk cId="111859679" sldId="286"/>
            <ac:spMk id="4" creationId="{2F228620-F283-4A1B-8ED4-4845B6A5524C}"/>
          </ac:spMkLst>
        </pc:spChg>
      </pc:sldChg>
    </pc:docChg>
  </pc:docChgLst>
  <pc:docChgLst>
    <pc:chgData name="Bertrand Pouleto" userId="8488cefa11e3b03d" providerId="LiveId" clId="{8F33463F-08A1-47B4-8888-54C758F65D42}"/>
    <pc:docChg chg="undo custSel addSld modSld sldOrd">
      <pc:chgData name="Bertrand Pouleto" userId="8488cefa11e3b03d" providerId="LiveId" clId="{8F33463F-08A1-47B4-8888-54C758F65D42}" dt="2020-01-08T10:05:50.017" v="1509" actId="478"/>
      <pc:docMkLst>
        <pc:docMk/>
      </pc:docMkLst>
      <pc:sldChg chg="modSp">
        <pc:chgData name="Bertrand Pouleto" userId="8488cefa11e3b03d" providerId="LiveId" clId="{8F33463F-08A1-47B4-8888-54C758F65D42}" dt="2020-01-08T09:25:16.527" v="1179"/>
        <pc:sldMkLst>
          <pc:docMk/>
          <pc:sldMk cId="3847994950" sldId="256"/>
        </pc:sldMkLst>
        <pc:spChg chg="mod">
          <ac:chgData name="Bertrand Pouleto" userId="8488cefa11e3b03d" providerId="LiveId" clId="{8F33463F-08A1-47B4-8888-54C758F65D42}" dt="2020-01-08T09:25:16.527" v="1179"/>
          <ac:spMkLst>
            <pc:docMk/>
            <pc:sldMk cId="3847994950" sldId="256"/>
            <ac:spMk id="23" creationId="{6A852D77-1F33-4213-A42F-26959116FF3B}"/>
          </ac:spMkLst>
        </pc:spChg>
      </pc:sldChg>
      <pc:sldChg chg="addSp modSp modAnim">
        <pc:chgData name="Bertrand Pouleto" userId="8488cefa11e3b03d" providerId="LiveId" clId="{8F33463F-08A1-47B4-8888-54C758F65D42}" dt="2020-01-08T09:38:10.898" v="1443" actId="1037"/>
        <pc:sldMkLst>
          <pc:docMk/>
          <pc:sldMk cId="254601480" sldId="257"/>
        </pc:sldMkLst>
        <pc:spChg chg="mod">
          <ac:chgData name="Bertrand Pouleto" userId="8488cefa11e3b03d" providerId="LiveId" clId="{8F33463F-08A1-47B4-8888-54C758F65D42}" dt="2020-01-08T09:38:02.066" v="1416" actId="207"/>
          <ac:spMkLst>
            <pc:docMk/>
            <pc:sldMk cId="254601480" sldId="257"/>
            <ac:spMk id="4" creationId="{8CABE9DB-3633-4922-97AA-8305DE866B40}"/>
          </ac:spMkLst>
        </pc:spChg>
        <pc:spChg chg="add mod">
          <ac:chgData name="Bertrand Pouleto" userId="8488cefa11e3b03d" providerId="LiveId" clId="{8F33463F-08A1-47B4-8888-54C758F65D42}" dt="2020-01-08T09:38:10.898" v="1443" actId="1037"/>
          <ac:spMkLst>
            <pc:docMk/>
            <pc:sldMk cId="254601480" sldId="257"/>
            <ac:spMk id="8" creationId="{7E330E73-2F91-4280-A1F4-3378F3089981}"/>
          </ac:spMkLst>
        </pc:spChg>
        <pc:picChg chg="add mod">
          <ac:chgData name="Bertrand Pouleto" userId="8488cefa11e3b03d" providerId="LiveId" clId="{8F33463F-08A1-47B4-8888-54C758F65D42}" dt="2020-01-08T07:34:12.898" v="26" actId="1076"/>
          <ac:picMkLst>
            <pc:docMk/>
            <pc:sldMk cId="254601480" sldId="257"/>
            <ac:picMk id="10" creationId="{81BA66F0-0EE4-4A8E-9970-A340B0E98618}"/>
          </ac:picMkLst>
        </pc:picChg>
      </pc:sldChg>
      <pc:sldChg chg="modSp">
        <pc:chgData name="Bertrand Pouleto" userId="8488cefa11e3b03d" providerId="LiveId" clId="{8F33463F-08A1-47B4-8888-54C758F65D42}" dt="2020-01-08T07:35:14.626" v="40" actId="20577"/>
        <pc:sldMkLst>
          <pc:docMk/>
          <pc:sldMk cId="1978760279" sldId="258"/>
        </pc:sldMkLst>
        <pc:spChg chg="mod">
          <ac:chgData name="Bertrand Pouleto" userId="8488cefa11e3b03d" providerId="LiveId" clId="{8F33463F-08A1-47B4-8888-54C758F65D42}" dt="2020-01-08T07:35:14.626" v="40" actId="20577"/>
          <ac:spMkLst>
            <pc:docMk/>
            <pc:sldMk cId="1978760279" sldId="258"/>
            <ac:spMk id="4" creationId="{8CABE9DB-3633-4922-97AA-8305DE866B40}"/>
          </ac:spMkLst>
        </pc:spChg>
      </pc:sldChg>
      <pc:sldChg chg="modSp">
        <pc:chgData name="Bertrand Pouleto" userId="8488cefa11e3b03d" providerId="LiveId" clId="{8F33463F-08A1-47B4-8888-54C758F65D42}" dt="2020-01-08T07:42:48.810" v="392"/>
        <pc:sldMkLst>
          <pc:docMk/>
          <pc:sldMk cId="2862624926" sldId="259"/>
        </pc:sldMkLst>
        <pc:spChg chg="mod">
          <ac:chgData name="Bertrand Pouleto" userId="8488cefa11e3b03d" providerId="LiveId" clId="{8F33463F-08A1-47B4-8888-54C758F65D42}" dt="2020-01-08T07:42:48.810" v="392"/>
          <ac:spMkLst>
            <pc:docMk/>
            <pc:sldMk cId="2862624926" sldId="259"/>
            <ac:spMk id="4" creationId="{8CABE9DB-3633-4922-97AA-8305DE866B40}"/>
          </ac:spMkLst>
        </pc:spChg>
      </pc:sldChg>
      <pc:sldChg chg="addSp delSp modSp">
        <pc:chgData name="Bertrand Pouleto" userId="8488cefa11e3b03d" providerId="LiveId" clId="{8F33463F-08A1-47B4-8888-54C758F65D42}" dt="2020-01-08T09:30:40.073" v="1394" actId="20577"/>
        <pc:sldMkLst>
          <pc:docMk/>
          <pc:sldMk cId="4020179671" sldId="260"/>
        </pc:sldMkLst>
        <pc:spChg chg="add del mod">
          <ac:chgData name="Bertrand Pouleto" userId="8488cefa11e3b03d" providerId="LiveId" clId="{8F33463F-08A1-47B4-8888-54C758F65D42}" dt="2020-01-08T07:46:27.122" v="829" actId="478"/>
          <ac:spMkLst>
            <pc:docMk/>
            <pc:sldMk cId="4020179671" sldId="260"/>
            <ac:spMk id="4" creationId="{FA651C70-68A2-4885-8017-549CB021247A}"/>
          </ac:spMkLst>
        </pc:spChg>
        <pc:spChg chg="mod">
          <ac:chgData name="Bertrand Pouleto" userId="8488cefa11e3b03d" providerId="LiveId" clId="{8F33463F-08A1-47B4-8888-54C758F65D42}" dt="2020-01-08T07:48:22.005" v="879" actId="1038"/>
          <ac:spMkLst>
            <pc:docMk/>
            <pc:sldMk cId="4020179671" sldId="260"/>
            <ac:spMk id="13" creationId="{76B885B9-8AC2-4C13-BED7-47CC69F4B3C6}"/>
          </ac:spMkLst>
        </pc:spChg>
        <pc:spChg chg="mod">
          <ac:chgData name="Bertrand Pouleto" userId="8488cefa11e3b03d" providerId="LiveId" clId="{8F33463F-08A1-47B4-8888-54C758F65D42}" dt="2020-01-08T09:30:40.073" v="1394" actId="20577"/>
          <ac:spMkLst>
            <pc:docMk/>
            <pc:sldMk cId="4020179671" sldId="260"/>
            <ac:spMk id="16" creationId="{08D9DA5D-045A-4F5A-AC82-8E170C8198EB}"/>
          </ac:spMkLst>
        </pc:spChg>
        <pc:cxnChg chg="mod">
          <ac:chgData name="Bertrand Pouleto" userId="8488cefa11e3b03d" providerId="LiveId" clId="{8F33463F-08A1-47B4-8888-54C758F65D42}" dt="2020-01-08T07:48:10.248" v="837" actId="14100"/>
          <ac:cxnSpMkLst>
            <pc:docMk/>
            <pc:sldMk cId="4020179671" sldId="260"/>
            <ac:cxnSpMk id="14" creationId="{759F60A0-4670-445A-9095-009603A06A83}"/>
          </ac:cxnSpMkLst>
        </pc:cxnChg>
      </pc:sldChg>
      <pc:sldChg chg="modSp">
        <pc:chgData name="Bertrand Pouleto" userId="8488cefa11e3b03d" providerId="LiveId" clId="{8F33463F-08A1-47B4-8888-54C758F65D42}" dt="2020-01-08T09:35:08.229" v="1408" actId="20577"/>
        <pc:sldMkLst>
          <pc:docMk/>
          <pc:sldMk cId="1934703535" sldId="261"/>
        </pc:sldMkLst>
        <pc:spChg chg="mod">
          <ac:chgData name="Bertrand Pouleto" userId="8488cefa11e3b03d" providerId="LiveId" clId="{8F33463F-08A1-47B4-8888-54C758F65D42}" dt="2020-01-08T07:48:38.854" v="888" actId="20577"/>
          <ac:spMkLst>
            <pc:docMk/>
            <pc:sldMk cId="1934703535" sldId="261"/>
            <ac:spMk id="10" creationId="{60440599-E5BB-46FE-9BA4-11CC8D19149E}"/>
          </ac:spMkLst>
        </pc:spChg>
        <pc:spChg chg="mod">
          <ac:chgData name="Bertrand Pouleto" userId="8488cefa11e3b03d" providerId="LiveId" clId="{8F33463F-08A1-47B4-8888-54C758F65D42}" dt="2020-01-08T09:35:08.229" v="1408" actId="20577"/>
          <ac:spMkLst>
            <pc:docMk/>
            <pc:sldMk cId="1934703535" sldId="261"/>
            <ac:spMk id="14" creationId="{372FEF1A-C435-495A-BEE5-B21D4BCC6B81}"/>
          </ac:spMkLst>
        </pc:spChg>
        <pc:cxnChg chg="mod">
          <ac:chgData name="Bertrand Pouleto" userId="8488cefa11e3b03d" providerId="LiveId" clId="{8F33463F-08A1-47B4-8888-54C758F65D42}" dt="2020-01-08T07:48:38.854" v="888" actId="20577"/>
          <ac:cxnSpMkLst>
            <pc:docMk/>
            <pc:sldMk cId="1934703535" sldId="261"/>
            <ac:cxnSpMk id="11" creationId="{0FB281C5-E338-4F24-9339-742AE0A72DCB}"/>
          </ac:cxnSpMkLst>
        </pc:cxnChg>
      </pc:sldChg>
      <pc:sldChg chg="modSp">
        <pc:chgData name="Bertrand Pouleto" userId="8488cefa11e3b03d" providerId="LiveId" clId="{8F33463F-08A1-47B4-8888-54C758F65D42}" dt="2020-01-08T09:35:51.557" v="1410" actId="113"/>
        <pc:sldMkLst>
          <pc:docMk/>
          <pc:sldMk cId="79538853" sldId="262"/>
        </pc:sldMkLst>
        <pc:spChg chg="mod">
          <ac:chgData name="Bertrand Pouleto" userId="8488cefa11e3b03d" providerId="LiveId" clId="{8F33463F-08A1-47B4-8888-54C758F65D42}" dt="2020-01-08T07:48:48.745" v="892" actId="20577"/>
          <ac:spMkLst>
            <pc:docMk/>
            <pc:sldMk cId="79538853" sldId="262"/>
            <ac:spMk id="10" creationId="{60440599-E5BB-46FE-9BA4-11CC8D19149E}"/>
          </ac:spMkLst>
        </pc:spChg>
        <pc:spChg chg="mod">
          <ac:chgData name="Bertrand Pouleto" userId="8488cefa11e3b03d" providerId="LiveId" clId="{8F33463F-08A1-47B4-8888-54C758F65D42}" dt="2020-01-08T09:35:44.586" v="1409" actId="113"/>
          <ac:spMkLst>
            <pc:docMk/>
            <pc:sldMk cId="79538853" sldId="262"/>
            <ac:spMk id="14" creationId="{372FEF1A-C435-495A-BEE5-B21D4BCC6B81}"/>
          </ac:spMkLst>
        </pc:spChg>
        <pc:spChg chg="mod">
          <ac:chgData name="Bertrand Pouleto" userId="8488cefa11e3b03d" providerId="LiveId" clId="{8F33463F-08A1-47B4-8888-54C758F65D42}" dt="2020-01-08T09:32:24.637" v="1399" actId="20577"/>
          <ac:spMkLst>
            <pc:docMk/>
            <pc:sldMk cId="79538853" sldId="262"/>
            <ac:spMk id="16" creationId="{08D9DA5D-045A-4F5A-AC82-8E170C8198EB}"/>
          </ac:spMkLst>
        </pc:spChg>
        <pc:spChg chg="mod">
          <ac:chgData name="Bertrand Pouleto" userId="8488cefa11e3b03d" providerId="LiveId" clId="{8F33463F-08A1-47B4-8888-54C758F65D42}" dt="2020-01-08T09:34:45.173" v="1404" actId="20577"/>
          <ac:spMkLst>
            <pc:docMk/>
            <pc:sldMk cId="79538853" sldId="262"/>
            <ac:spMk id="17" creationId="{DDB47E7B-B06F-4234-B40D-F8E60343F576}"/>
          </ac:spMkLst>
        </pc:spChg>
        <pc:spChg chg="mod">
          <ac:chgData name="Bertrand Pouleto" userId="8488cefa11e3b03d" providerId="LiveId" clId="{8F33463F-08A1-47B4-8888-54C758F65D42}" dt="2020-01-08T07:48:51.623" v="896" actId="20577"/>
          <ac:spMkLst>
            <pc:docMk/>
            <pc:sldMk cId="79538853" sldId="262"/>
            <ac:spMk id="18" creationId="{B83627FD-65A2-4ABF-9022-73E2CFA85879}"/>
          </ac:spMkLst>
        </pc:spChg>
        <pc:spChg chg="mod">
          <ac:chgData name="Bertrand Pouleto" userId="8488cefa11e3b03d" providerId="LiveId" clId="{8F33463F-08A1-47B4-8888-54C758F65D42}" dt="2020-01-08T09:35:51.557" v="1410" actId="113"/>
          <ac:spMkLst>
            <pc:docMk/>
            <pc:sldMk cId="79538853" sldId="262"/>
            <ac:spMk id="21" creationId="{BEDAD39C-C007-46BA-807A-2B955F577A77}"/>
          </ac:spMkLst>
        </pc:spChg>
        <pc:cxnChg chg="mod">
          <ac:chgData name="Bertrand Pouleto" userId="8488cefa11e3b03d" providerId="LiveId" clId="{8F33463F-08A1-47B4-8888-54C758F65D42}" dt="2020-01-08T07:48:48.745" v="892" actId="20577"/>
          <ac:cxnSpMkLst>
            <pc:docMk/>
            <pc:sldMk cId="79538853" sldId="262"/>
            <ac:cxnSpMk id="11" creationId="{0FB281C5-E338-4F24-9339-742AE0A72DCB}"/>
          </ac:cxnSpMkLst>
        </pc:cxnChg>
        <pc:cxnChg chg="mod">
          <ac:chgData name="Bertrand Pouleto" userId="8488cefa11e3b03d" providerId="LiveId" clId="{8F33463F-08A1-47B4-8888-54C758F65D42}" dt="2020-01-08T09:34:45.173" v="1404" actId="20577"/>
          <ac:cxnSpMkLst>
            <pc:docMk/>
            <pc:sldMk cId="79538853" sldId="262"/>
            <ac:cxnSpMk id="19" creationId="{02D24048-7D8E-4CD7-B43F-0FB2899E4AC9}"/>
          </ac:cxnSpMkLst>
        </pc:cxnChg>
      </pc:sldChg>
      <pc:sldChg chg="addSp modSp modAnim">
        <pc:chgData name="Bertrand Pouleto" userId="8488cefa11e3b03d" providerId="LiveId" clId="{8F33463F-08A1-47B4-8888-54C758F65D42}" dt="2020-01-08T09:39:25.852" v="1459"/>
        <pc:sldMkLst>
          <pc:docMk/>
          <pc:sldMk cId="93067740" sldId="263"/>
        </pc:sldMkLst>
        <pc:spChg chg="mod">
          <ac:chgData name="Bertrand Pouleto" userId="8488cefa11e3b03d" providerId="LiveId" clId="{8F33463F-08A1-47B4-8888-54C758F65D42}" dt="2020-01-08T09:37:36.563" v="1412" actId="115"/>
          <ac:spMkLst>
            <pc:docMk/>
            <pc:sldMk cId="93067740" sldId="263"/>
            <ac:spMk id="4" creationId="{8CABE9DB-3633-4922-97AA-8305DE866B40}"/>
          </ac:spMkLst>
        </pc:spChg>
        <pc:spChg chg="add mod">
          <ac:chgData name="Bertrand Pouleto" userId="8488cefa11e3b03d" providerId="LiveId" clId="{8F33463F-08A1-47B4-8888-54C758F65D42}" dt="2020-01-08T09:38:40.226" v="1449" actId="14100"/>
          <ac:spMkLst>
            <pc:docMk/>
            <pc:sldMk cId="93067740" sldId="263"/>
            <ac:spMk id="8" creationId="{1EBFE61E-B23E-4A1D-85BF-765DC32928B9}"/>
          </ac:spMkLst>
        </pc:spChg>
        <pc:picChg chg="add mod">
          <ac:chgData name="Bertrand Pouleto" userId="8488cefa11e3b03d" providerId="LiveId" clId="{8F33463F-08A1-47B4-8888-54C758F65D42}" dt="2020-01-08T09:39:06.866" v="1455" actId="1076"/>
          <ac:picMkLst>
            <pc:docMk/>
            <pc:sldMk cId="93067740" sldId="263"/>
            <ac:picMk id="10" creationId="{1FF3D3F0-8DAD-494C-B952-B0F7A853C27E}"/>
          </ac:picMkLst>
        </pc:picChg>
      </pc:sldChg>
      <pc:sldChg chg="addSp delSp modSp modAnim">
        <pc:chgData name="Bertrand Pouleto" userId="8488cefa11e3b03d" providerId="LiveId" clId="{8F33463F-08A1-47B4-8888-54C758F65D42}" dt="2020-01-08T10:05:24.498" v="1504"/>
        <pc:sldMkLst>
          <pc:docMk/>
          <pc:sldMk cId="2105763728" sldId="264"/>
        </pc:sldMkLst>
        <pc:spChg chg="add del">
          <ac:chgData name="Bertrand Pouleto" userId="8488cefa11e3b03d" providerId="LiveId" clId="{8F33463F-08A1-47B4-8888-54C758F65D42}" dt="2020-01-08T10:05:18.645" v="1502"/>
          <ac:spMkLst>
            <pc:docMk/>
            <pc:sldMk cId="2105763728" sldId="264"/>
            <ac:spMk id="21" creationId="{B5966270-5100-45CA-987B-516A83746584}"/>
          </ac:spMkLst>
        </pc:spChg>
        <pc:spChg chg="add del">
          <ac:chgData name="Bertrand Pouleto" userId="8488cefa11e3b03d" providerId="LiveId" clId="{8F33463F-08A1-47B4-8888-54C758F65D42}" dt="2020-01-08T10:05:24.498" v="1504"/>
          <ac:spMkLst>
            <pc:docMk/>
            <pc:sldMk cId="2105763728" sldId="264"/>
            <ac:spMk id="26" creationId="{8BA7734C-59CD-48B3-A515-443C1C4E33EE}"/>
          </ac:spMkLst>
        </pc:spChg>
        <pc:spChg chg="mod">
          <ac:chgData name="Bertrand Pouleto" userId="8488cefa11e3b03d" providerId="LiveId" clId="{8F33463F-08A1-47B4-8888-54C758F65D42}" dt="2020-01-08T09:56:28.343" v="1500" actId="408"/>
          <ac:spMkLst>
            <pc:docMk/>
            <pc:sldMk cId="2105763728" sldId="264"/>
            <ac:spMk id="33" creationId="{E3467158-405B-4FF5-B23E-599F2AAB9E63}"/>
          </ac:spMkLst>
        </pc:spChg>
        <pc:spChg chg="mod">
          <ac:chgData name="Bertrand Pouleto" userId="8488cefa11e3b03d" providerId="LiveId" clId="{8F33463F-08A1-47B4-8888-54C758F65D42}" dt="2020-01-08T09:56:28.343" v="1500" actId="408"/>
          <ac:spMkLst>
            <pc:docMk/>
            <pc:sldMk cId="2105763728" sldId="264"/>
            <ac:spMk id="34" creationId="{3EE7F93D-9D9F-458D-970D-BC238A1933B5}"/>
          </ac:spMkLst>
        </pc:spChg>
        <pc:spChg chg="mod">
          <ac:chgData name="Bertrand Pouleto" userId="8488cefa11e3b03d" providerId="LiveId" clId="{8F33463F-08A1-47B4-8888-54C758F65D42}" dt="2020-01-08T09:56:28.343" v="1500" actId="408"/>
          <ac:spMkLst>
            <pc:docMk/>
            <pc:sldMk cId="2105763728" sldId="264"/>
            <ac:spMk id="40" creationId="{95CBE3B7-4D59-495F-8EEA-A72565D43CCB}"/>
          </ac:spMkLst>
        </pc:spChg>
        <pc:spChg chg="mod">
          <ac:chgData name="Bertrand Pouleto" userId="8488cefa11e3b03d" providerId="LiveId" clId="{8F33463F-08A1-47B4-8888-54C758F65D42}" dt="2020-01-08T09:56:28.343" v="1500" actId="408"/>
          <ac:spMkLst>
            <pc:docMk/>
            <pc:sldMk cId="2105763728" sldId="264"/>
            <ac:spMk id="41" creationId="{4595C969-3620-40DF-915D-1E47F3273BBD}"/>
          </ac:spMkLst>
        </pc:spChg>
        <pc:graphicFrameChg chg="mod">
          <ac:chgData name="Bertrand Pouleto" userId="8488cefa11e3b03d" providerId="LiveId" clId="{8F33463F-08A1-47B4-8888-54C758F65D42}" dt="2020-01-08T09:56:21.655" v="1499"/>
          <ac:graphicFrameMkLst>
            <pc:docMk/>
            <pc:sldMk cId="2105763728" sldId="264"/>
            <ac:graphicFrameMk id="35" creationId="{677DF68C-562A-4C5E-BC24-836A146AABB6}"/>
          </ac:graphicFrameMkLst>
        </pc:graphicFrameChg>
        <pc:picChg chg="mod">
          <ac:chgData name="Bertrand Pouleto" userId="8488cefa11e3b03d" providerId="LiveId" clId="{8F33463F-08A1-47B4-8888-54C758F65D42}" dt="2020-01-08T09:55:43.486" v="1495" actId="1076"/>
          <ac:picMkLst>
            <pc:docMk/>
            <pc:sldMk cId="2105763728" sldId="264"/>
            <ac:picMk id="29" creationId="{6A33384C-19F1-456A-A34A-A32B72382911}"/>
          </ac:picMkLst>
        </pc:picChg>
      </pc:sldChg>
      <pc:sldChg chg="addSp delSp modSp add">
        <pc:chgData name="Bertrand Pouleto" userId="8488cefa11e3b03d" providerId="LiveId" clId="{8F33463F-08A1-47B4-8888-54C758F65D42}" dt="2020-01-08T09:29:34.772" v="1364" actId="1076"/>
        <pc:sldMkLst>
          <pc:docMk/>
          <pc:sldMk cId="2201955934" sldId="265"/>
        </pc:sldMkLst>
        <pc:spChg chg="add mod">
          <ac:chgData name="Bertrand Pouleto" userId="8488cefa11e3b03d" providerId="LiveId" clId="{8F33463F-08A1-47B4-8888-54C758F65D42}" dt="2020-01-08T07:43:57.452" v="485" actId="14100"/>
          <ac:spMkLst>
            <pc:docMk/>
            <pc:sldMk cId="2201955934" sldId="265"/>
            <ac:spMk id="3" creationId="{B69DC351-2C0A-47AF-A6C5-29AAA310838E}"/>
          </ac:spMkLst>
        </pc:spChg>
        <pc:spChg chg="add mod">
          <ac:chgData name="Bertrand Pouleto" userId="8488cefa11e3b03d" providerId="LiveId" clId="{8F33463F-08A1-47B4-8888-54C758F65D42}" dt="2020-01-08T09:28:47.984" v="1325" actId="1037"/>
          <ac:spMkLst>
            <pc:docMk/>
            <pc:sldMk cId="2201955934" sldId="265"/>
            <ac:spMk id="4" creationId="{000F3E58-64D6-4243-816C-7B9CD1A67593}"/>
          </ac:spMkLst>
        </pc:spChg>
        <pc:spChg chg="mod">
          <ac:chgData name="Bertrand Pouleto" userId="8488cefa11e3b03d" providerId="LiveId" clId="{8F33463F-08A1-47B4-8888-54C758F65D42}" dt="2020-01-08T07:49:02.067" v="900" actId="20577"/>
          <ac:spMkLst>
            <pc:docMk/>
            <pc:sldMk cId="2201955934" sldId="265"/>
            <ac:spMk id="8" creationId="{07ED47A7-EF1D-44E5-BD5C-63218FFA0577}"/>
          </ac:spMkLst>
        </pc:spChg>
        <pc:spChg chg="mod">
          <ac:chgData name="Bertrand Pouleto" userId="8488cefa11e3b03d" providerId="LiveId" clId="{8F33463F-08A1-47B4-8888-54C758F65D42}" dt="2020-01-08T07:49:18.652" v="902" actId="20577"/>
          <ac:spMkLst>
            <pc:docMk/>
            <pc:sldMk cId="2201955934" sldId="265"/>
            <ac:spMk id="13" creationId="{C254FE9C-F944-4609-9422-85BA4618D563}"/>
          </ac:spMkLst>
        </pc:spChg>
        <pc:spChg chg="mod">
          <ac:chgData name="Bertrand Pouleto" userId="8488cefa11e3b03d" providerId="LiveId" clId="{8F33463F-08A1-47B4-8888-54C758F65D42}" dt="2020-01-08T07:49:55.376" v="937" actId="20577"/>
          <ac:spMkLst>
            <pc:docMk/>
            <pc:sldMk cId="2201955934" sldId="265"/>
            <ac:spMk id="18" creationId="{AB52E566-2C5E-4914-81F8-43FE335E764A}"/>
          </ac:spMkLst>
        </pc:spChg>
        <pc:spChg chg="mod">
          <ac:chgData name="Bertrand Pouleto" userId="8488cefa11e3b03d" providerId="LiveId" clId="{8F33463F-08A1-47B4-8888-54C758F65D42}" dt="2020-01-08T07:49:36.990" v="905" actId="20577"/>
          <ac:spMkLst>
            <pc:docMk/>
            <pc:sldMk cId="2201955934" sldId="265"/>
            <ac:spMk id="19" creationId="{0C9169BC-5A8E-46E4-B892-3230E00B620A}"/>
          </ac:spMkLst>
        </pc:spChg>
        <pc:spChg chg="mod">
          <ac:chgData name="Bertrand Pouleto" userId="8488cefa11e3b03d" providerId="LiveId" clId="{8F33463F-08A1-47B4-8888-54C758F65D42}" dt="2020-01-08T07:49:59.585" v="943" actId="20577"/>
          <ac:spMkLst>
            <pc:docMk/>
            <pc:sldMk cId="2201955934" sldId="265"/>
            <ac:spMk id="20" creationId="{88F9B342-0F8E-475F-8AD7-8081C39D7D22}"/>
          </ac:spMkLst>
        </pc:spChg>
        <pc:spChg chg="del">
          <ac:chgData name="Bertrand Pouleto" userId="8488cefa11e3b03d" providerId="LiveId" clId="{8F33463F-08A1-47B4-8888-54C758F65D42}" dt="2020-01-08T07:49:42.470" v="906" actId="478"/>
          <ac:spMkLst>
            <pc:docMk/>
            <pc:sldMk cId="2201955934" sldId="265"/>
            <ac:spMk id="22" creationId="{667D1136-E836-4F90-BA31-E0E07DB17B16}"/>
          </ac:spMkLst>
        </pc:spChg>
        <pc:spChg chg="add mod">
          <ac:chgData name="Bertrand Pouleto" userId="8488cefa11e3b03d" providerId="LiveId" clId="{8F33463F-08A1-47B4-8888-54C758F65D42}" dt="2020-01-08T09:29:19.711" v="1361" actId="1076"/>
          <ac:spMkLst>
            <pc:docMk/>
            <pc:sldMk cId="2201955934" sldId="265"/>
            <ac:spMk id="23" creationId="{79812CDC-FD7C-4C04-B47C-735043AB06E1}"/>
          </ac:spMkLst>
        </pc:spChg>
        <pc:spChg chg="mod">
          <ac:chgData name="Bertrand Pouleto" userId="8488cefa11e3b03d" providerId="LiveId" clId="{8F33463F-08A1-47B4-8888-54C758F65D42}" dt="2020-01-08T07:52:41.916" v="1073" actId="1038"/>
          <ac:spMkLst>
            <pc:docMk/>
            <pc:sldMk cId="2201955934" sldId="265"/>
            <ac:spMk id="25" creationId="{0EDEFC08-A787-462C-AE99-F2CE1EE5DAE5}"/>
          </ac:spMkLst>
        </pc:spChg>
        <pc:spChg chg="mod">
          <ac:chgData name="Bertrand Pouleto" userId="8488cefa11e3b03d" providerId="LiveId" clId="{8F33463F-08A1-47B4-8888-54C758F65D42}" dt="2020-01-08T07:52:08.390" v="1050" actId="20577"/>
          <ac:spMkLst>
            <pc:docMk/>
            <pc:sldMk cId="2201955934" sldId="265"/>
            <ac:spMk id="26" creationId="{1B0A8B42-8597-4466-A121-9A07368D8229}"/>
          </ac:spMkLst>
        </pc:spChg>
        <pc:spChg chg="mod">
          <ac:chgData name="Bertrand Pouleto" userId="8488cefa11e3b03d" providerId="LiveId" clId="{8F33463F-08A1-47B4-8888-54C758F65D42}" dt="2020-01-08T07:52:46.647" v="1082" actId="1037"/>
          <ac:spMkLst>
            <pc:docMk/>
            <pc:sldMk cId="2201955934" sldId="265"/>
            <ac:spMk id="29" creationId="{ABC34AA8-52B0-40DF-AF5A-8F1DCF7A163B}"/>
          </ac:spMkLst>
        </pc:spChg>
        <pc:spChg chg="mod">
          <ac:chgData name="Bertrand Pouleto" userId="8488cefa11e3b03d" providerId="LiveId" clId="{8F33463F-08A1-47B4-8888-54C758F65D42}" dt="2020-01-08T07:52:55.725" v="1110" actId="1037"/>
          <ac:spMkLst>
            <pc:docMk/>
            <pc:sldMk cId="2201955934" sldId="265"/>
            <ac:spMk id="31" creationId="{FC4A8B32-39F4-4498-A1E9-F196FE3D2DC3}"/>
          </ac:spMkLst>
        </pc:spChg>
        <pc:spChg chg="mod">
          <ac:chgData name="Bertrand Pouleto" userId="8488cefa11e3b03d" providerId="LiveId" clId="{8F33463F-08A1-47B4-8888-54C758F65D42}" dt="2020-01-08T07:54:04.026" v="1173" actId="408"/>
          <ac:spMkLst>
            <pc:docMk/>
            <pc:sldMk cId="2201955934" sldId="265"/>
            <ac:spMk id="36" creationId="{24F50F23-337A-47E1-9451-2429462AD670}"/>
          </ac:spMkLst>
        </pc:spChg>
        <pc:spChg chg="mod">
          <ac:chgData name="Bertrand Pouleto" userId="8488cefa11e3b03d" providerId="LiveId" clId="{8F33463F-08A1-47B4-8888-54C758F65D42}" dt="2020-01-08T07:54:08.450" v="1175" actId="408"/>
          <ac:spMkLst>
            <pc:docMk/>
            <pc:sldMk cId="2201955934" sldId="265"/>
            <ac:spMk id="37" creationId="{1768AAA9-EEE4-4FB4-9E95-86836E3C80A7}"/>
          </ac:spMkLst>
        </pc:spChg>
        <pc:spChg chg="mod">
          <ac:chgData name="Bertrand Pouleto" userId="8488cefa11e3b03d" providerId="LiveId" clId="{8F33463F-08A1-47B4-8888-54C758F65D42}" dt="2020-01-08T07:54:04.026" v="1173" actId="408"/>
          <ac:spMkLst>
            <pc:docMk/>
            <pc:sldMk cId="2201955934" sldId="265"/>
            <ac:spMk id="38" creationId="{9DB5D82E-8E11-4CF4-930A-405913B6541D}"/>
          </ac:spMkLst>
        </pc:spChg>
        <pc:spChg chg="mod">
          <ac:chgData name="Bertrand Pouleto" userId="8488cefa11e3b03d" providerId="LiveId" clId="{8F33463F-08A1-47B4-8888-54C758F65D42}" dt="2020-01-08T07:54:08.450" v="1175" actId="408"/>
          <ac:spMkLst>
            <pc:docMk/>
            <pc:sldMk cId="2201955934" sldId="265"/>
            <ac:spMk id="40" creationId="{01514FE4-09CD-4CDA-A47C-D5C9461332ED}"/>
          </ac:spMkLst>
        </pc:spChg>
        <pc:spChg chg="add">
          <ac:chgData name="Bertrand Pouleto" userId="8488cefa11e3b03d" providerId="LiveId" clId="{8F33463F-08A1-47B4-8888-54C758F65D42}" dt="2020-01-08T09:24:10.760" v="1178"/>
          <ac:spMkLst>
            <pc:docMk/>
            <pc:sldMk cId="2201955934" sldId="265"/>
            <ac:spMk id="41" creationId="{8CD6015D-7E91-4E44-BEFD-73AC25188348}"/>
          </ac:spMkLst>
        </pc:spChg>
        <pc:spChg chg="add">
          <ac:chgData name="Bertrand Pouleto" userId="8488cefa11e3b03d" providerId="LiveId" clId="{8F33463F-08A1-47B4-8888-54C758F65D42}" dt="2020-01-08T09:24:10.760" v="1178"/>
          <ac:spMkLst>
            <pc:docMk/>
            <pc:sldMk cId="2201955934" sldId="265"/>
            <ac:spMk id="42" creationId="{8620A0BA-C184-47FB-99A5-4660F02E65A1}"/>
          </ac:spMkLst>
        </pc:spChg>
        <pc:spChg chg="add">
          <ac:chgData name="Bertrand Pouleto" userId="8488cefa11e3b03d" providerId="LiveId" clId="{8F33463F-08A1-47B4-8888-54C758F65D42}" dt="2020-01-08T09:24:10.760" v="1178"/>
          <ac:spMkLst>
            <pc:docMk/>
            <pc:sldMk cId="2201955934" sldId="265"/>
            <ac:spMk id="43" creationId="{934AFEBA-5519-44AA-92A2-0D81B3130B7A}"/>
          </ac:spMkLst>
        </pc:spChg>
        <pc:spChg chg="add mod">
          <ac:chgData name="Bertrand Pouleto" userId="8488cefa11e3b03d" providerId="LiveId" clId="{8F33463F-08A1-47B4-8888-54C758F65D42}" dt="2020-01-08T09:29:34.772" v="1364" actId="1076"/>
          <ac:spMkLst>
            <pc:docMk/>
            <pc:sldMk cId="2201955934" sldId="265"/>
            <ac:spMk id="44" creationId="{53B3E4C7-7601-4AFA-A246-FA8D7B36DCC5}"/>
          </ac:spMkLst>
        </pc:spChg>
        <pc:grpChg chg="add mod">
          <ac:chgData name="Bertrand Pouleto" userId="8488cefa11e3b03d" providerId="LiveId" clId="{8F33463F-08A1-47B4-8888-54C758F65D42}" dt="2020-01-08T07:46:47.916" v="831" actId="1076"/>
          <ac:grpSpMkLst>
            <pc:docMk/>
            <pc:sldMk cId="2201955934" sldId="265"/>
            <ac:grpSpMk id="5" creationId="{E75B2C19-4721-40E2-B84F-3BAA704BCC39}"/>
          </ac:grpSpMkLst>
        </pc:grpChg>
        <pc:grpChg chg="add mod">
          <ac:chgData name="Bertrand Pouleto" userId="8488cefa11e3b03d" providerId="LiveId" clId="{8F33463F-08A1-47B4-8888-54C758F65D42}" dt="2020-01-08T07:50:17.405" v="960" actId="1035"/>
          <ac:grpSpMkLst>
            <pc:docMk/>
            <pc:sldMk cId="2201955934" sldId="265"/>
            <ac:grpSpMk id="11" creationId="{6A2A649A-4727-43C1-A5D6-CBF021E74233}"/>
          </ac:grpSpMkLst>
        </pc:grpChg>
        <pc:grpChg chg="add mod">
          <ac:chgData name="Bertrand Pouleto" userId="8488cefa11e3b03d" providerId="LiveId" clId="{8F33463F-08A1-47B4-8888-54C758F65D42}" dt="2020-01-08T07:50:17.405" v="960" actId="1035"/>
          <ac:grpSpMkLst>
            <pc:docMk/>
            <pc:sldMk cId="2201955934" sldId="265"/>
            <ac:grpSpMk id="17" creationId="{ACF4AB43-14FD-4159-9EA0-58B6FFE0EB28}"/>
          </ac:grpSpMkLst>
        </pc:grpChg>
        <pc:grpChg chg="add mod">
          <ac:chgData name="Bertrand Pouleto" userId="8488cefa11e3b03d" providerId="LiveId" clId="{8F33463F-08A1-47B4-8888-54C758F65D42}" dt="2020-01-08T09:28:54.962" v="1355" actId="1037"/>
          <ac:grpSpMkLst>
            <pc:docMk/>
            <pc:sldMk cId="2201955934" sldId="265"/>
            <ac:grpSpMk id="24" creationId="{E4EBDD56-45C4-4E2D-945B-228031E35561}"/>
          </ac:grpSpMkLst>
        </pc:grpChg>
        <pc:grpChg chg="add mod">
          <ac:chgData name="Bertrand Pouleto" userId="8488cefa11e3b03d" providerId="LiveId" clId="{8F33463F-08A1-47B4-8888-54C758F65D42}" dt="2020-01-08T09:28:54.962" v="1355" actId="1037"/>
          <ac:grpSpMkLst>
            <pc:docMk/>
            <pc:sldMk cId="2201955934" sldId="265"/>
            <ac:grpSpMk id="30" creationId="{E8B16254-4420-45FE-BC89-2E82CF4D64C6}"/>
          </ac:grpSpMkLst>
        </pc:grpChg>
        <pc:grpChg chg="add mod">
          <ac:chgData name="Bertrand Pouleto" userId="8488cefa11e3b03d" providerId="LiveId" clId="{8F33463F-08A1-47B4-8888-54C758F65D42}" dt="2020-01-08T09:28:54.962" v="1355" actId="1037"/>
          <ac:grpSpMkLst>
            <pc:docMk/>
            <pc:sldMk cId="2201955934" sldId="265"/>
            <ac:grpSpMk id="35" creationId="{3B7093D3-7D75-41D0-8608-211A71FEC959}"/>
          </ac:grpSpMkLst>
        </pc:grpChg>
        <pc:cxnChg chg="mod">
          <ac:chgData name="Bertrand Pouleto" userId="8488cefa11e3b03d" providerId="LiveId" clId="{8F33463F-08A1-47B4-8888-54C758F65D42}" dt="2020-01-08T07:49:02.067" v="900" actId="20577"/>
          <ac:cxnSpMkLst>
            <pc:docMk/>
            <pc:sldMk cId="2201955934" sldId="265"/>
            <ac:cxnSpMk id="9" creationId="{135DE3C5-B23F-47B2-A701-78F50BD2E863}"/>
          </ac:cxnSpMkLst>
        </pc:cxnChg>
        <pc:cxnChg chg="mod">
          <ac:chgData name="Bertrand Pouleto" userId="8488cefa11e3b03d" providerId="LiveId" clId="{8F33463F-08A1-47B4-8888-54C758F65D42}" dt="2020-01-08T07:49:18.652" v="902" actId="20577"/>
          <ac:cxnSpMkLst>
            <pc:docMk/>
            <pc:sldMk cId="2201955934" sldId="265"/>
            <ac:cxnSpMk id="15" creationId="{D186822F-FD77-444A-84A8-6C1F2619D2E6}"/>
          </ac:cxnSpMkLst>
        </pc:cxnChg>
        <pc:cxnChg chg="mod">
          <ac:chgData name="Bertrand Pouleto" userId="8488cefa11e3b03d" providerId="LiveId" clId="{8F33463F-08A1-47B4-8888-54C758F65D42}" dt="2020-01-08T07:49:59.585" v="943" actId="20577"/>
          <ac:cxnSpMkLst>
            <pc:docMk/>
            <pc:sldMk cId="2201955934" sldId="265"/>
            <ac:cxnSpMk id="21" creationId="{ECAAEF99-82EF-41A2-883B-BAF3D5BB4C91}"/>
          </ac:cxnSpMkLst>
        </pc:cxnChg>
        <pc:cxnChg chg="mod">
          <ac:chgData name="Bertrand Pouleto" userId="8488cefa11e3b03d" providerId="LiveId" clId="{8F33463F-08A1-47B4-8888-54C758F65D42}" dt="2020-01-08T07:52:08.390" v="1050" actId="20577"/>
          <ac:cxnSpMkLst>
            <pc:docMk/>
            <pc:sldMk cId="2201955934" sldId="265"/>
            <ac:cxnSpMk id="28" creationId="{D280B759-BCF0-487C-A03A-7E5D963EC4A4}"/>
          </ac:cxnSpMkLst>
        </pc:cxnChg>
        <pc:cxnChg chg="mod">
          <ac:chgData name="Bertrand Pouleto" userId="8488cefa11e3b03d" providerId="LiveId" clId="{8F33463F-08A1-47B4-8888-54C758F65D42}" dt="2020-01-08T07:54:08.450" v="1175" actId="408"/>
          <ac:cxnSpMkLst>
            <pc:docMk/>
            <pc:sldMk cId="2201955934" sldId="265"/>
            <ac:cxnSpMk id="39" creationId="{1A1B2798-308C-495F-9F37-B1C560DD41E4}"/>
          </ac:cxnSpMkLst>
        </pc:cxnChg>
      </pc:sldChg>
      <pc:sldChg chg="addSp delSp add ord">
        <pc:chgData name="Bertrand Pouleto" userId="8488cefa11e3b03d" providerId="LiveId" clId="{8F33463F-08A1-47B4-8888-54C758F65D42}" dt="2020-01-08T10:05:50.017" v="1509" actId="478"/>
        <pc:sldMkLst>
          <pc:docMk/>
          <pc:sldMk cId="2921457543" sldId="280"/>
        </pc:sldMkLst>
        <pc:spChg chg="add">
          <ac:chgData name="Bertrand Pouleto" userId="8488cefa11e3b03d" providerId="LiveId" clId="{8F33463F-08A1-47B4-8888-54C758F65D42}" dt="2020-01-08T10:05:46.912" v="1508"/>
          <ac:spMkLst>
            <pc:docMk/>
            <pc:sldMk cId="2921457543" sldId="280"/>
            <ac:spMk id="6" creationId="{0D786F0B-8BE4-4C46-A96A-51F5EFB414E8}"/>
          </ac:spMkLst>
        </pc:spChg>
        <pc:spChg chg="add">
          <ac:chgData name="Bertrand Pouleto" userId="8488cefa11e3b03d" providerId="LiveId" clId="{8F33463F-08A1-47B4-8888-54C758F65D42}" dt="2020-01-08T10:05:46.912" v="1508"/>
          <ac:spMkLst>
            <pc:docMk/>
            <pc:sldMk cId="2921457543" sldId="280"/>
            <ac:spMk id="7" creationId="{1AB5D093-BB24-4702-87A8-C6818936C6F4}"/>
          </ac:spMkLst>
        </pc:spChg>
        <pc:spChg chg="del">
          <ac:chgData name="Bertrand Pouleto" userId="8488cefa11e3b03d" providerId="LiveId" clId="{8F33463F-08A1-47B4-8888-54C758F65D42}" dt="2020-01-08T10:05:46.428" v="1507" actId="478"/>
          <ac:spMkLst>
            <pc:docMk/>
            <pc:sldMk cId="2921457543" sldId="280"/>
            <ac:spMk id="8" creationId="{A8058881-AF21-448B-B429-9A3590345C53}"/>
          </ac:spMkLst>
        </pc:spChg>
        <pc:spChg chg="del">
          <ac:chgData name="Bertrand Pouleto" userId="8488cefa11e3b03d" providerId="LiveId" clId="{8F33463F-08A1-47B4-8888-54C758F65D42}" dt="2020-01-08T10:05:46.428" v="1507" actId="478"/>
          <ac:spMkLst>
            <pc:docMk/>
            <pc:sldMk cId="2921457543" sldId="280"/>
            <ac:spMk id="9" creationId="{BE0BBB5F-B752-4C90-BF28-868D794CAAB9}"/>
          </ac:spMkLst>
        </pc:spChg>
        <pc:spChg chg="add del">
          <ac:chgData name="Bertrand Pouleto" userId="8488cefa11e3b03d" providerId="LiveId" clId="{8F33463F-08A1-47B4-8888-54C758F65D42}" dt="2020-01-08T10:05:50.017" v="1509" actId="478"/>
          <ac:spMkLst>
            <pc:docMk/>
            <pc:sldMk cId="2921457543" sldId="280"/>
            <ac:spMk id="10" creationId="{311EBB74-F205-4471-9BAC-E5F1E57FC55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15D7-98C1-45AC-97C1-54B9B0C2028F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76484-F277-4A6A-B77F-2D7144EB4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1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2D7D-EC41-49B2-927F-F8A15387F2EC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5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101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7121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3945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331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810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9148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5EB-513F-490E-A282-A3DD492F448A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61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245B-DDFF-4952-A683-8BBACBACFBB4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84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0EB6-84C0-4A22-8CE2-A495232C899F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A9F8-6C65-41ED-B214-21F03450A0B8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752D-B3A4-4874-8934-130C8CB3351C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D5-9F7E-40C0-8F60-1C0641D9B79F}" type="datetime1">
              <a:rPr lang="fr-FR" smtClean="0"/>
              <a:t>29/05/2020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5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255D-97FA-4025-A4D0-DE3EF41CDA47}" type="datetime1">
              <a:rPr lang="fr-FR" smtClean="0"/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8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AE8-8362-4A57-BF5F-B5114EB3FC18}" type="datetime1">
              <a:rPr lang="fr-FR" smtClean="0"/>
              <a:t>29/05/2020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7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4E47-4CCF-43AE-8299-441497715320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5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BBE6ED-788F-41B7-8B10-EB23AA7E7118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2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39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6ivK92MCI9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E0A6B3-6F75-483A-8F9A-4E436781B5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" y="145841"/>
            <a:ext cx="3874543" cy="228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D5BD704-35D5-415D-AF2F-E91F328CB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38342"/>
              </p:ext>
            </p:extLst>
          </p:nvPr>
        </p:nvGraphicFramePr>
        <p:xfrm>
          <a:off x="8721631" y="288716"/>
          <a:ext cx="3275330" cy="500573"/>
        </p:xfrm>
        <a:graphic>
          <a:graphicData uri="http://schemas.openxmlformats.org/drawingml/2006/table">
            <a:tbl>
              <a:tblPr firstRow="1" firstCol="1" bandRow="1"/>
              <a:tblGrid>
                <a:gridCol w="1091565">
                  <a:extLst>
                    <a:ext uri="{9D8B030D-6E8A-4147-A177-3AD203B41FA5}">
                      <a16:colId xmlns:a16="http://schemas.microsoft.com/office/drawing/2014/main" val="1902055381"/>
                    </a:ext>
                  </a:extLst>
                </a:gridCol>
                <a:gridCol w="2183765">
                  <a:extLst>
                    <a:ext uri="{9D8B030D-6E8A-4147-A177-3AD203B41FA5}">
                      <a16:colId xmlns:a16="http://schemas.microsoft.com/office/drawing/2014/main" val="2860942401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 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15006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TD-02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Volumétrie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7718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759DB18-DAF8-49DC-A67C-A58F61EE6B2B}"/>
              </a:ext>
            </a:extLst>
          </p:cNvPr>
          <p:cNvSpPr txBox="1"/>
          <p:nvPr/>
        </p:nvSpPr>
        <p:spPr>
          <a:xfrm>
            <a:off x="2085975" y="3044279"/>
            <a:ext cx="802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DOSAGES VOLUMÉTRIQUES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EF2934E3-3052-4327-AE15-84082935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 : droite rayée 22">
            <a:hlinkClick r:id="rId3" action="ppaction://hlinksldjump"/>
            <a:extLst>
              <a:ext uri="{FF2B5EF4-FFF2-40B4-BE49-F238E27FC236}">
                <a16:creationId xmlns:a16="http://schemas.microsoft.com/office/drawing/2014/main" id="{6A852D77-1F33-4213-A42F-26959116FF3B}"/>
              </a:ext>
            </a:extLst>
          </p:cNvPr>
          <p:cNvSpPr/>
          <p:nvPr/>
        </p:nvSpPr>
        <p:spPr>
          <a:xfrm>
            <a:off x="195039" y="5667325"/>
            <a:ext cx="2789853" cy="901959"/>
          </a:xfrm>
          <a:prstGeom prst="stripedRightArrow">
            <a:avLst>
              <a:gd name="adj1" fmla="val 45862"/>
              <a:gd name="adj2" fmla="val 33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Commencer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E7982DD-F873-4AB7-A1BA-49C6206EAF83}"/>
              </a:ext>
            </a:extLst>
          </p:cNvPr>
          <p:cNvGrpSpPr/>
          <p:nvPr/>
        </p:nvGrpSpPr>
        <p:grpSpPr>
          <a:xfrm>
            <a:off x="10514012" y="872896"/>
            <a:ext cx="1529586" cy="829552"/>
            <a:chOff x="4047954" y="3559629"/>
            <a:chExt cx="1529586" cy="829552"/>
          </a:xfrm>
        </p:grpSpPr>
        <p:sp>
          <p:nvSpPr>
            <p:cNvPr id="10" name="ZoneTexte 7">
              <a:extLst>
                <a:ext uri="{FF2B5EF4-FFF2-40B4-BE49-F238E27FC236}">
                  <a16:creationId xmlns:a16="http://schemas.microsoft.com/office/drawing/2014/main" id="{DC0CF1EA-E2C1-49D1-927C-446483A3F2D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mage 1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8954A8A-42B3-4C16-BE71-CF3A03AB2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99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3" y="0"/>
            <a:ext cx="9554549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DU POINT D’EQUIVALENCE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BE9DB-3633-4922-97AA-8305DE866B40}"/>
              </a:ext>
            </a:extLst>
          </p:cNvPr>
          <p:cNvSpPr/>
          <p:nvPr/>
        </p:nvSpPr>
        <p:spPr>
          <a:xfrm>
            <a:off x="0" y="97045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déterminer le moment crucial du point d’équivalence ?</a:t>
            </a:r>
          </a:p>
          <a:p>
            <a:pPr algn="just"/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¬"/>
            </a:pP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Pour les dosages acide-base,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le point d’équivalence se caractérise par un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saut de pH = le pH change brutalement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(certains l’ont expérimenté lors de la préparation du chou). Un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indicateur de pH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présentera un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virage de couleur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(rose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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bleu pour le chou rouge) ;</a:t>
            </a:r>
          </a:p>
          <a:p>
            <a:pPr marL="742950" lvl="1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Pour d’autres types de dosage, le point d’équivalence se caractérise par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l’apparition d’un trouble lié à une précipitation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(précipité orange de chromate d’argent lors du dosage des ions Cl</a:t>
            </a:r>
            <a:r>
              <a:rPr lang="fr-FR" sz="24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or not suivi ? Pour les dosages acide-base, l’utilisation d’un pH-mètre tout au long de l’expérience permet de déterminer avec précision le point d’équivalence = </a:t>
            </a:r>
            <a:r>
              <a:rPr lang="fr-FR" sz="2400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méthode des tangentes</a:t>
            </a: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¬"/>
            </a:pPr>
            <a:endParaRPr lang="fr-FR" sz="24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5F12AC-6E09-4BCF-8FCF-2EC8D4155856}"/>
              </a:ext>
            </a:extLst>
          </p:cNvPr>
          <p:cNvSpPr/>
          <p:nvPr/>
        </p:nvSpPr>
        <p:spPr>
          <a:xfrm>
            <a:off x="273913" y="6248400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F28F93-DA10-4F63-84E6-A5D0944EE453}"/>
              </a:ext>
            </a:extLst>
          </p:cNvPr>
          <p:cNvSpPr/>
          <p:nvPr/>
        </p:nvSpPr>
        <p:spPr>
          <a:xfrm>
            <a:off x="924444" y="6248400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9DF5ED-9C7E-48B5-995D-1A6AF5D7094D}"/>
              </a:ext>
            </a:extLst>
          </p:cNvPr>
          <p:cNvSpPr/>
          <p:nvPr/>
        </p:nvSpPr>
        <p:spPr>
          <a:xfrm>
            <a:off x="1574975" y="6248400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BFE61E-B23E-4A1D-85BF-765DC32928B9}"/>
              </a:ext>
            </a:extLst>
          </p:cNvPr>
          <p:cNvSpPr/>
          <p:nvPr/>
        </p:nvSpPr>
        <p:spPr>
          <a:xfrm>
            <a:off x="273912" y="5779407"/>
            <a:ext cx="3454807" cy="36512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pic>
        <p:nvPicPr>
          <p:cNvPr id="10" name="Image 9" descr="Une image contenant noir, dessin, horloge&#10;&#10;Description générée automatiquement">
            <a:extLst>
              <a:ext uri="{FF2B5EF4-FFF2-40B4-BE49-F238E27FC236}">
                <a16:creationId xmlns:a16="http://schemas.microsoft.com/office/drawing/2014/main" id="{1FF3D3F0-8DAD-494C-B952-B0F7A853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4" y="5824673"/>
            <a:ext cx="847453" cy="84745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AF0B4B1-A3F5-499E-B903-6916235058FC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74659CCD-3EF1-4A3F-AAD5-F731018967F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B32FD18-5986-4862-8F28-522507A3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3612808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Appareillage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9DA5D-045A-4F5A-AC82-8E170C8198EB}"/>
              </a:ext>
            </a:extLst>
          </p:cNvPr>
          <p:cNvSpPr/>
          <p:nvPr/>
        </p:nvSpPr>
        <p:spPr>
          <a:xfrm>
            <a:off x="0" y="97045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volumétrie nécessite un appareillage pour délivrer l’espèce titrante, tout en mesurant le volume délivré avec précision.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Cliquer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l’appareillage le plus adapté :</a:t>
            </a:r>
          </a:p>
        </p:txBody>
      </p:sp>
      <p:sp>
        <p:nvSpPr>
          <p:cNvPr id="22" name="Bouton d’action : retour ou précédent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E9FBFD-1DEF-41FE-9560-521B902AA03C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outon d’action : accueil 2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841EE05-59F3-4425-AE20-B60AED9E1EF1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Bouton d’action : avant ou précéden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7230B6-4EB9-4CCF-B3FF-84988A671603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C4AB011-0D8B-45A8-AD8F-08181C27A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16" y="3609050"/>
            <a:ext cx="231629" cy="2639350"/>
          </a:xfrm>
          <a:prstGeom prst="rect">
            <a:avLst/>
          </a:prstGeom>
        </p:spPr>
      </p:pic>
      <p:pic>
        <p:nvPicPr>
          <p:cNvPr id="27" name="Image 26" descr="Une image contenant table, tasse, dessin&#10;&#10;Description générée automatiquement">
            <a:extLst>
              <a:ext uri="{FF2B5EF4-FFF2-40B4-BE49-F238E27FC236}">
                <a16:creationId xmlns:a16="http://schemas.microsoft.com/office/drawing/2014/main" id="{BDEB9163-8785-4B38-8B63-CDC04939B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33" y="4596521"/>
            <a:ext cx="1359296" cy="1651879"/>
          </a:xfrm>
          <a:prstGeom prst="rect">
            <a:avLst/>
          </a:prstGeom>
        </p:spPr>
      </p:pic>
      <p:pic>
        <p:nvPicPr>
          <p:cNvPr id="29" name="Image 28" descr="Une image contenant intérieur, assis, debout, blanc&#10;&#10;Description générée automatiquement">
            <a:extLst>
              <a:ext uri="{FF2B5EF4-FFF2-40B4-BE49-F238E27FC236}">
                <a16:creationId xmlns:a16="http://schemas.microsoft.com/office/drawing/2014/main" id="{6A33384C-19F1-456A-A34A-A32B72382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95" y="3231130"/>
            <a:ext cx="853369" cy="3017270"/>
          </a:xfrm>
          <a:prstGeom prst="rect">
            <a:avLst/>
          </a:prstGeom>
        </p:spPr>
      </p:pic>
      <p:pic>
        <p:nvPicPr>
          <p:cNvPr id="31" name="Image 30" descr="Une image contenant assis, noir, ordinateur, homme&#10;&#10;Description générée automatiquement">
            <a:extLst>
              <a:ext uri="{FF2B5EF4-FFF2-40B4-BE49-F238E27FC236}">
                <a16:creationId xmlns:a16="http://schemas.microsoft.com/office/drawing/2014/main" id="{1AE2A5E3-F1DC-4F22-916A-5A24EEEA0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30" y="2691419"/>
            <a:ext cx="1820054" cy="355698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3467158-405B-4FF5-B23E-599F2AAB9E63}"/>
              </a:ext>
            </a:extLst>
          </p:cNvPr>
          <p:cNvSpPr txBox="1"/>
          <p:nvPr/>
        </p:nvSpPr>
        <p:spPr>
          <a:xfrm rot="19500000">
            <a:off x="2956556" y="4353754"/>
            <a:ext cx="2194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E7F93D-9D9F-458D-970D-BC238A1933B5}"/>
              </a:ext>
            </a:extLst>
          </p:cNvPr>
          <p:cNvSpPr txBox="1"/>
          <p:nvPr/>
        </p:nvSpPr>
        <p:spPr>
          <a:xfrm rot="19500000">
            <a:off x="8779822" y="435375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153B24-0C49-4C77-8C15-29B9676DE096}"/>
              </a:ext>
            </a:extLst>
          </p:cNvPr>
          <p:cNvSpPr/>
          <p:nvPr/>
        </p:nvSpPr>
        <p:spPr>
          <a:xfrm>
            <a:off x="111967" y="3143914"/>
            <a:ext cx="329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Nommer l’appareillage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2A540B5-8029-4978-9E2F-816D6978AC56}"/>
              </a:ext>
            </a:extLst>
          </p:cNvPr>
          <p:cNvSpPr/>
          <p:nvPr/>
        </p:nvSpPr>
        <p:spPr>
          <a:xfrm>
            <a:off x="1284444" y="400117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09EA6F-2008-44F2-A39D-FAFBA5465635}"/>
              </a:ext>
            </a:extLst>
          </p:cNvPr>
          <p:cNvSpPr/>
          <p:nvPr/>
        </p:nvSpPr>
        <p:spPr>
          <a:xfrm>
            <a:off x="111967" y="3950341"/>
            <a:ext cx="1198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Vérifier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02B3379-3A4D-47F8-A5C3-005B0FA7116C}"/>
              </a:ext>
            </a:extLst>
          </p:cNvPr>
          <p:cNvSpPr txBox="1"/>
          <p:nvPr/>
        </p:nvSpPr>
        <p:spPr>
          <a:xfrm>
            <a:off x="1682990" y="395034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Burette !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5CBE3B7-4D59-495F-8EEA-A72565D43CCB}"/>
              </a:ext>
            </a:extLst>
          </p:cNvPr>
          <p:cNvSpPr txBox="1"/>
          <p:nvPr/>
        </p:nvSpPr>
        <p:spPr>
          <a:xfrm rot="19440000">
            <a:off x="4897645" y="4353754"/>
            <a:ext cx="2194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595C969-3620-40DF-915D-1E47F3273BBD}"/>
              </a:ext>
            </a:extLst>
          </p:cNvPr>
          <p:cNvSpPr txBox="1"/>
          <p:nvPr/>
        </p:nvSpPr>
        <p:spPr>
          <a:xfrm rot="19500000">
            <a:off x="6838734" y="4353754"/>
            <a:ext cx="2194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2777887-664A-4F15-97F7-6E2A2F37433D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26" name="ZoneTexte 7">
              <a:extLst>
                <a:ext uri="{FF2B5EF4-FFF2-40B4-BE49-F238E27FC236}">
                  <a16:creationId xmlns:a16="http://schemas.microsoft.com/office/drawing/2014/main" id="{61D5471E-CA72-4D8A-A909-B94976870B1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age 2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18CA7DB-A76E-4138-9844-E3FD41551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1026" name="TextBox1" r:id="rId2" imgW="3286080" imgH="333360"/>
        </mc:Choice>
        <mc:Fallback>
          <p:control name="TextBox1" r:id="rId2" imgW="3286080" imgH="333360">
            <p:pic>
              <p:nvPicPr>
                <p:cNvPr id="35" name="TextBox1">
                  <a:extLst>
                    <a:ext uri="{FF2B5EF4-FFF2-40B4-BE49-F238E27FC236}">
                      <a16:creationId xmlns:a16="http://schemas.microsoft.com/office/drawing/2014/main" id="{677DF68C-562A-4C5E-BC24-836A146AAB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967" y="3605579"/>
                  <a:ext cx="3290854" cy="3343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5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12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3268824" y="2943775"/>
            <a:ext cx="5654351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Vous avez bien travaillé</a:t>
            </a:r>
          </a:p>
        </p:txBody>
      </p:sp>
      <p:sp>
        <p:nvSpPr>
          <p:cNvPr id="6" name="Bouton d’action : retour ou précédent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D786F0B-8BE4-4C46-A96A-51F5EFB414E8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ccueil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B5D093-BB24-4702-87A8-C6818936C6F4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72140B8-935D-48BE-A77D-B1F182DFD930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9" name="ZoneTexte 7">
              <a:extLst>
                <a:ext uri="{FF2B5EF4-FFF2-40B4-BE49-F238E27FC236}">
                  <a16:creationId xmlns:a16="http://schemas.microsoft.com/office/drawing/2014/main" id="{999AB3DA-36DF-406F-938E-DF6CD5437F4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 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1011CF20-C01B-458A-8CD1-0C01ED5C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45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5" y="457200"/>
            <a:ext cx="4343400" cy="1600200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3733801" cy="9704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9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BE9DB-3633-4922-97AA-8305DE866B40}"/>
              </a:ext>
            </a:extLst>
          </p:cNvPr>
          <p:cNvSpPr/>
          <p:nvPr/>
        </p:nvSpPr>
        <p:spPr>
          <a:xfrm>
            <a:off x="0" y="97045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volumétrie 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procédé d'analyse quantitative (...) [qui] consiste à ajouter, à un volume connu du mélange à doser, des quantités déterminées de solution réactive jusqu'au terme de la réaction (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d'équivalence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(Méd. Biol., T3, 1972) ;</a:t>
            </a:r>
          </a:p>
          <a:p>
            <a:pPr algn="just"/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800" dirty="0">
                <a:latin typeface="Arial" panose="020B0604020202020204" pitchFamily="34" charset="0"/>
                <a:cs typeface="Times New Roman" panose="02020603050405020304" pitchFamily="18" charset="0"/>
              </a:rPr>
              <a:t>Le résultat de mesure (= mesurande) d’un dosage volumétrique est forcément un </a:t>
            </a: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volume de réactif </a:t>
            </a:r>
            <a:r>
              <a:rPr lang="fr-FR" sz="2800" dirty="0">
                <a:latin typeface="Arial" panose="020B0604020202020204" pitchFamily="34" charset="0"/>
                <a:cs typeface="Times New Roman" panose="02020603050405020304" pitchFamily="18" charset="0"/>
              </a:rPr>
              <a:t>!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800" dirty="0">
                <a:latin typeface="Arial" panose="020B0604020202020204" pitchFamily="34" charset="0"/>
                <a:cs typeface="Times New Roman" panose="02020603050405020304" pitchFamily="18" charset="0"/>
              </a:rPr>
              <a:t>La volumétrie permet de déterminer une concentration en un réactif, en s’appuyant sur la quantité de l’autre réactif avec lequel il a réagit. 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</a:t>
            </a:r>
            <a:endParaRPr lang="fr-FR" sz="2800" dirty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800" dirty="0"/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5F7B3C2-A64B-466C-93B6-F2E6CCCBE7D0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EA0E623-42CE-499B-B591-2A7B5EDB0B8E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ADDDC6-EE37-4FE4-8018-6B4E74C9EDC9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E330E73-2F91-4280-A1F4-3378F3089981}"/>
              </a:ext>
            </a:extLst>
          </p:cNvPr>
          <p:cNvSpPr/>
          <p:nvPr/>
        </p:nvSpPr>
        <p:spPr>
          <a:xfrm>
            <a:off x="10685203" y="4855936"/>
            <a:ext cx="1004302" cy="52251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pic>
        <p:nvPicPr>
          <p:cNvPr id="10" name="Image 9" descr="Une image contenant noir, dessin&#10;&#10;Description générée automatiquement">
            <a:extLst>
              <a:ext uri="{FF2B5EF4-FFF2-40B4-BE49-F238E27FC236}">
                <a16:creationId xmlns:a16="http://schemas.microsoft.com/office/drawing/2014/main" id="{81BA66F0-0EE4-4A8E-9970-A340B0E98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50" y="5405687"/>
            <a:ext cx="1200150" cy="120015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471002E-F49A-4063-990D-3A9D3080780B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BF8FE213-4A2F-4BFC-BBE5-5BACFD34379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F0C3F33-5C1F-4D99-ACC9-CB4BF2DF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438526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BE9DB-3633-4922-97AA-8305DE866B40}"/>
              </a:ext>
            </a:extLst>
          </p:cNvPr>
          <p:cNvSpPr/>
          <p:nvPr/>
        </p:nvSpPr>
        <p:spPr>
          <a:xfrm>
            <a:off x="0" y="97045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appelle « 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espèce 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les réactifs mis en œuvre dans une réaction de volumétrie : </a:t>
            </a:r>
          </a:p>
          <a:p>
            <a:pPr algn="just"/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Espèce titrée :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entité recherchée dans le dosage 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Espèce titrante :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permet le dosage de l’espèce titrée. </a:t>
            </a:r>
          </a:p>
          <a:p>
            <a:pPr marL="742950" lvl="1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espèce peut être de nature chimique variable :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ion, acide/base minérale, molécule organique, ... </a:t>
            </a:r>
            <a:endParaRPr lang="fr-FR" sz="2400" b="1" dirty="0"/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13BC0E-A9A1-4602-952F-7DAF216714C3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1355AC-18F1-4764-942B-CC04FFE3876A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3C829F-21DE-460B-A107-0AD753C6BAB4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7E19AC5-07C0-4A70-93BD-6AE69D7C10A1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9" name="ZoneTexte 7">
              <a:extLst>
                <a:ext uri="{FF2B5EF4-FFF2-40B4-BE49-F238E27FC236}">
                  <a16:creationId xmlns:a16="http://schemas.microsoft.com/office/drawing/2014/main" id="{B9E29C62-6076-4F89-80AE-C4FD7434CBE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 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83218DE-EF36-44CE-ACA3-EC5B4C7DD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6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2381251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BE9DB-3633-4922-97AA-8305DE866B40}"/>
              </a:ext>
            </a:extLst>
          </p:cNvPr>
          <p:cNvSpPr/>
          <p:nvPr/>
        </p:nvSpPr>
        <p:spPr>
          <a:xfrm>
            <a:off x="0" y="970450"/>
            <a:ext cx="121920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 expérience de volumétrie se caractérise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une réaction chimique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 est essentiel de connaître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elle établit la relation mathématique existante entre les quantités d’espèce titrée et titrante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/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 réaction chimique définit également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les entités qui sont échangées entre les espèces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Électrons :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cas d’un dosage type </a:t>
            </a:r>
            <a:r>
              <a:rPr lang="fr-FR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oxydo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-réducteur 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Protons :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cas d’un dosage acido-basique 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Ions : </a:t>
            </a: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cas d’un dosage par complexation.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5F12AC-6E09-4BCF-8FCF-2EC8D4155856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F28F93-DA10-4F63-84E6-A5D0944EE453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9DF5ED-9C7E-48B5-995D-1A6AF5D7094D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3064E6-5F0E-46D2-9E0C-A64B5A63E44F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9" name="ZoneTexte 7">
              <a:extLst>
                <a:ext uri="{FF2B5EF4-FFF2-40B4-BE49-F238E27FC236}">
                  <a16:creationId xmlns:a16="http://schemas.microsoft.com/office/drawing/2014/main" id="{1860F8C9-87E8-453A-869A-384A42135EB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 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D885BC0-CB65-4F3C-A365-2DBD2670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62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78D1CA-0065-42B9-9CBC-46259AA9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6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69DC351-2C0A-47AF-A6C5-29AAA310838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245601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et demi-équations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F3E58-64D6-4243-816C-7B9CD1A67593}"/>
              </a:ext>
            </a:extLst>
          </p:cNvPr>
          <p:cNvSpPr/>
          <p:nvPr/>
        </p:nvSpPr>
        <p:spPr>
          <a:xfrm>
            <a:off x="0" y="970450"/>
            <a:ext cx="12192000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L’équation chimique d’une réaction de dosage se présente de la façon suivante :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entités échangées n’apparaissent pas dans l’équation-bilan, mais dans les      demi-équations :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demi-équations permettent d’établir la stœchiométrie entre l’espèce titrante et l’espèce titrée :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75B2C19-4721-40E2-B84F-3BAA704BCC39}"/>
              </a:ext>
            </a:extLst>
          </p:cNvPr>
          <p:cNvGrpSpPr/>
          <p:nvPr/>
        </p:nvGrpSpPr>
        <p:grpSpPr>
          <a:xfrm>
            <a:off x="4206354" y="1391122"/>
            <a:ext cx="4734681" cy="707886"/>
            <a:chOff x="3642044" y="3125037"/>
            <a:chExt cx="4734681" cy="70788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26BD454-5EAB-4B7D-8140-EE723E627205}"/>
                </a:ext>
              </a:extLst>
            </p:cNvPr>
            <p:cNvSpPr txBox="1"/>
            <p:nvPr/>
          </p:nvSpPr>
          <p:spPr>
            <a:xfrm>
              <a:off x="3642044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D93364C-3AC4-4D38-8DCA-103A7DDE0099}"/>
                </a:ext>
              </a:extLst>
            </p:cNvPr>
            <p:cNvSpPr txBox="1"/>
            <p:nvPr/>
          </p:nvSpPr>
          <p:spPr>
            <a:xfrm>
              <a:off x="4694256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7ED47A7-EF1D-44E5-BD5C-63218FFA0577}"/>
                </a:ext>
              </a:extLst>
            </p:cNvPr>
            <p:cNvSpPr txBox="1"/>
            <p:nvPr/>
          </p:nvSpPr>
          <p:spPr>
            <a:xfrm>
              <a:off x="6866375" y="3125037"/>
              <a:ext cx="15103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D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135DE3C5-B23F-47B2-A701-78F50BD2E863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5220362" y="3478980"/>
              <a:ext cx="16460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CEB8861-EC7B-44E8-96EF-EF2DAB825084}"/>
                </a:ext>
              </a:extLst>
            </p:cNvPr>
            <p:cNvSpPr txBox="1"/>
            <p:nvPr/>
          </p:nvSpPr>
          <p:spPr>
            <a:xfrm>
              <a:off x="4187073" y="312503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A2A649A-4727-43C1-A5D6-CBF021E74233}"/>
              </a:ext>
            </a:extLst>
          </p:cNvPr>
          <p:cNvGrpSpPr/>
          <p:nvPr/>
        </p:nvGrpSpPr>
        <p:grpSpPr>
          <a:xfrm>
            <a:off x="4328274" y="2549362"/>
            <a:ext cx="3779291" cy="707886"/>
            <a:chOff x="3642044" y="3125037"/>
            <a:chExt cx="3779291" cy="707886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2B03DCE-D51F-40AE-9038-F3FC494AD041}"/>
                </a:ext>
              </a:extLst>
            </p:cNvPr>
            <p:cNvSpPr txBox="1"/>
            <p:nvPr/>
          </p:nvSpPr>
          <p:spPr>
            <a:xfrm>
              <a:off x="3642044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254FE9C-F944-4609-9422-85BA4618D563}"/>
                </a:ext>
              </a:extLst>
            </p:cNvPr>
            <p:cNvSpPr txBox="1"/>
            <p:nvPr/>
          </p:nvSpPr>
          <p:spPr>
            <a:xfrm>
              <a:off x="4694256" y="3125037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249FE45-801C-4E49-B38F-1A043ECC431C}"/>
                </a:ext>
              </a:extLst>
            </p:cNvPr>
            <p:cNvSpPr txBox="1"/>
            <p:nvPr/>
          </p:nvSpPr>
          <p:spPr>
            <a:xfrm>
              <a:off x="6866375" y="3125037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D186822F-FD77-444A-84A8-6C1F2619D2E6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5135402" y="3478980"/>
              <a:ext cx="17309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A3A4DA3-A345-4F3E-8A97-700C3EF66CD6}"/>
                </a:ext>
              </a:extLst>
            </p:cNvPr>
            <p:cNvSpPr txBox="1"/>
            <p:nvPr/>
          </p:nvSpPr>
          <p:spPr>
            <a:xfrm>
              <a:off x="4187073" y="312503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CF4AB43-14FD-4159-9EA0-58B6FFE0EB28}"/>
              </a:ext>
            </a:extLst>
          </p:cNvPr>
          <p:cNvGrpSpPr/>
          <p:nvPr/>
        </p:nvGrpSpPr>
        <p:grpSpPr>
          <a:xfrm>
            <a:off x="4328274" y="3032760"/>
            <a:ext cx="3970627" cy="707886"/>
            <a:chOff x="3642044" y="3125037"/>
            <a:chExt cx="3970627" cy="707886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B52E566-2C5E-4914-81F8-43FE335E764A}"/>
                </a:ext>
              </a:extLst>
            </p:cNvPr>
            <p:cNvSpPr txBox="1"/>
            <p:nvPr/>
          </p:nvSpPr>
          <p:spPr>
            <a:xfrm>
              <a:off x="3642044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C9169BC-5A8E-46E4-B892-3230E00B620A}"/>
                </a:ext>
              </a:extLst>
            </p:cNvPr>
            <p:cNvSpPr txBox="1"/>
            <p:nvPr/>
          </p:nvSpPr>
          <p:spPr>
            <a:xfrm>
              <a:off x="4694256" y="3125037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8F9B342-0F8E-475F-8AD7-8081C39D7D22}"/>
                </a:ext>
              </a:extLst>
            </p:cNvPr>
            <p:cNvSpPr txBox="1"/>
            <p:nvPr/>
          </p:nvSpPr>
          <p:spPr>
            <a:xfrm>
              <a:off x="6216135" y="3125037"/>
              <a:ext cx="1396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D + x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CAAEF99-82EF-41A2-883B-BAF3D5BB4C91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4228747" y="3478980"/>
              <a:ext cx="1987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9812CDC-FD7C-4C04-B47C-735043AB06E1}"/>
              </a:ext>
            </a:extLst>
          </p:cNvPr>
          <p:cNvSpPr txBox="1"/>
          <p:nvPr/>
        </p:nvSpPr>
        <p:spPr>
          <a:xfrm>
            <a:off x="8381884" y="2711493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 donne D, en libérant 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récupère x et donne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x = proton, électron,…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EBDD56-45C4-4E2D-945B-228031E35561}"/>
              </a:ext>
            </a:extLst>
          </p:cNvPr>
          <p:cNvGrpSpPr/>
          <p:nvPr/>
        </p:nvGrpSpPr>
        <p:grpSpPr>
          <a:xfrm>
            <a:off x="3337675" y="4586069"/>
            <a:ext cx="3992651" cy="707886"/>
            <a:chOff x="3428684" y="3125037"/>
            <a:chExt cx="3992651" cy="707886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EDEFC08-A787-462C-AE99-F2CE1EE5DAE5}"/>
                </a:ext>
              </a:extLst>
            </p:cNvPr>
            <p:cNvSpPr txBox="1"/>
            <p:nvPr/>
          </p:nvSpPr>
          <p:spPr>
            <a:xfrm>
              <a:off x="3428684" y="3125037"/>
              <a:ext cx="10107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si A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B0A8B42-8597-4466-A121-9A07368D8229}"/>
                </a:ext>
              </a:extLst>
            </p:cNvPr>
            <p:cNvSpPr txBox="1"/>
            <p:nvPr/>
          </p:nvSpPr>
          <p:spPr>
            <a:xfrm>
              <a:off x="4694256" y="3125037"/>
              <a:ext cx="7264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9080952-359F-4E3A-BE9E-664AF8C7CC3E}"/>
                </a:ext>
              </a:extLst>
            </p:cNvPr>
            <p:cNvSpPr txBox="1"/>
            <p:nvPr/>
          </p:nvSpPr>
          <p:spPr>
            <a:xfrm>
              <a:off x="6866375" y="3125037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D280B759-BCF0-487C-A03A-7E5D963EC4A4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>
              <a:off x="5420737" y="3478980"/>
              <a:ext cx="14456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BC34AA8-52B0-40DF-AF5A-8F1DCF7A163B}"/>
                </a:ext>
              </a:extLst>
            </p:cNvPr>
            <p:cNvSpPr txBox="1"/>
            <p:nvPr/>
          </p:nvSpPr>
          <p:spPr>
            <a:xfrm>
              <a:off x="4336502" y="312503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8B16254-4420-45FE-BC89-2E82CF4D64C6}"/>
              </a:ext>
            </a:extLst>
          </p:cNvPr>
          <p:cNvGrpSpPr/>
          <p:nvPr/>
        </p:nvGrpSpPr>
        <p:grpSpPr>
          <a:xfrm>
            <a:off x="3054047" y="5198554"/>
            <a:ext cx="4559907" cy="707886"/>
            <a:chOff x="3052764" y="3125037"/>
            <a:chExt cx="4559907" cy="707886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C4A8B32-39F4-4498-A1E9-F196FE3D2DC3}"/>
                </a:ext>
              </a:extLst>
            </p:cNvPr>
            <p:cNvSpPr txBox="1"/>
            <p:nvPr/>
          </p:nvSpPr>
          <p:spPr>
            <a:xfrm>
              <a:off x="3052764" y="3125037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Et B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41404B6-C82E-49DA-9805-4763ED8F98E6}"/>
                </a:ext>
              </a:extLst>
            </p:cNvPr>
            <p:cNvSpPr txBox="1"/>
            <p:nvPr/>
          </p:nvSpPr>
          <p:spPr>
            <a:xfrm>
              <a:off x="4694256" y="3125037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B0B5121-CA9A-4DE3-BA4A-57497EA41944}"/>
                </a:ext>
              </a:extLst>
            </p:cNvPr>
            <p:cNvSpPr txBox="1"/>
            <p:nvPr/>
          </p:nvSpPr>
          <p:spPr>
            <a:xfrm>
              <a:off x="6216135" y="3125037"/>
              <a:ext cx="1396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D + x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0C855DB3-CD98-4C86-959C-A14311607C4F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4228747" y="3478980"/>
              <a:ext cx="1987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B7093D3-7D75-41D0-8608-211A71FEC959}"/>
              </a:ext>
            </a:extLst>
          </p:cNvPr>
          <p:cNvGrpSpPr/>
          <p:nvPr/>
        </p:nvGrpSpPr>
        <p:grpSpPr>
          <a:xfrm>
            <a:off x="2209313" y="5811039"/>
            <a:ext cx="6249375" cy="707886"/>
            <a:chOff x="2412684" y="3125037"/>
            <a:chExt cx="6249375" cy="707886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4F50F23-337A-47E1-9451-2429462AD670}"/>
                </a:ext>
              </a:extLst>
            </p:cNvPr>
            <p:cNvSpPr txBox="1"/>
            <p:nvPr/>
          </p:nvSpPr>
          <p:spPr>
            <a:xfrm>
              <a:off x="2412684" y="3125037"/>
              <a:ext cx="18090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Alors A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768AAA9-EEE4-4FB4-9E95-86836E3C80A7}"/>
                </a:ext>
              </a:extLst>
            </p:cNvPr>
            <p:cNvSpPr txBox="1"/>
            <p:nvPr/>
          </p:nvSpPr>
          <p:spPr>
            <a:xfrm>
              <a:off x="4592656" y="3125037"/>
              <a:ext cx="811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2B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DB5D82E-8E11-4CF4-930A-405913B6541D}"/>
                </a:ext>
              </a:extLst>
            </p:cNvPr>
            <p:cNvSpPr txBox="1"/>
            <p:nvPr/>
          </p:nvSpPr>
          <p:spPr>
            <a:xfrm>
              <a:off x="6866375" y="3125037"/>
              <a:ext cx="1795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+ 2D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1A1B2798-308C-495F-9F37-B1C560DD41E4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>
              <a:off x="5404097" y="3478980"/>
              <a:ext cx="1462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1514FE4-09CD-4CDA-A47C-D5C9461332ED}"/>
                </a:ext>
              </a:extLst>
            </p:cNvPr>
            <p:cNvSpPr txBox="1"/>
            <p:nvPr/>
          </p:nvSpPr>
          <p:spPr>
            <a:xfrm>
              <a:off x="4187073" y="312503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41" name="Bouton d’action : retour ou précédent 4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D6015D-7E91-4E44-BEFD-73AC25188348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Bouton d’action : accueil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620A0BA-C184-47FB-99A5-4660F02E65A1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Bouton d’action : avant ou précéden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4AFEBA-5519-44AA-92A2-0D81B3130B7A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3B3E4C7-7601-4AFA-A246-FA8D7B36DCC5}"/>
              </a:ext>
            </a:extLst>
          </p:cNvPr>
          <p:cNvSpPr txBox="1"/>
          <p:nvPr/>
        </p:nvSpPr>
        <p:spPr>
          <a:xfrm>
            <a:off x="8052143" y="4511770"/>
            <a:ext cx="4115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 donne D, en libérant 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doit capter 2 x pour être transformé en 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Chaque transformation de A consomme donc 2 B.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9AF94D9-DA31-487B-A401-A6D32A19B950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46" name="ZoneTexte 7">
              <a:extLst>
                <a:ext uri="{FF2B5EF4-FFF2-40B4-BE49-F238E27FC236}">
                  <a16:creationId xmlns:a16="http://schemas.microsoft.com/office/drawing/2014/main" id="{6E29066D-92A7-4ED6-8DD5-6CC520FC9BF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Image 4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19D8D38-3355-4AB1-8888-4998BE31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95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6326157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POINT D’EQUIVALENCE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76F9000-E98A-4FE9-846D-F550C59EF3A8}"/>
              </a:ext>
            </a:extLst>
          </p:cNvPr>
          <p:cNvGrpSpPr/>
          <p:nvPr/>
        </p:nvGrpSpPr>
        <p:grpSpPr>
          <a:xfrm>
            <a:off x="6480371" y="1263396"/>
            <a:ext cx="4033641" cy="707886"/>
            <a:chOff x="3642044" y="3125037"/>
            <a:chExt cx="4033641" cy="70788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31270A5-084D-4EA1-8C2A-C978B65E10B9}"/>
                </a:ext>
              </a:extLst>
            </p:cNvPr>
            <p:cNvSpPr txBox="1"/>
            <p:nvPr/>
          </p:nvSpPr>
          <p:spPr>
            <a:xfrm>
              <a:off x="3642044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A56AF5-3A42-4444-8E61-A7818791D5ED}"/>
                </a:ext>
              </a:extLst>
            </p:cNvPr>
            <p:cNvSpPr txBox="1"/>
            <p:nvPr/>
          </p:nvSpPr>
          <p:spPr>
            <a:xfrm>
              <a:off x="4694256" y="312503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6B885B9-8AC2-4C13-BED7-47CC69F4B3C6}"/>
                </a:ext>
              </a:extLst>
            </p:cNvPr>
            <p:cNvSpPr txBox="1"/>
            <p:nvPr/>
          </p:nvSpPr>
          <p:spPr>
            <a:xfrm>
              <a:off x="6165335" y="3125037"/>
              <a:ext cx="15103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D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759F60A0-4670-445A-9095-009603A06A83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5220362" y="3478980"/>
              <a:ext cx="9908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4F4FECE-DE00-4779-A704-3F6ACE574A52}"/>
                </a:ext>
              </a:extLst>
            </p:cNvPr>
            <p:cNvSpPr txBox="1"/>
            <p:nvPr/>
          </p:nvSpPr>
          <p:spPr>
            <a:xfrm>
              <a:off x="4187073" y="312503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9DA5D-045A-4F5A-AC82-8E170C8198EB}"/>
              </a:ext>
            </a:extLst>
          </p:cNvPr>
          <p:cNvSpPr/>
          <p:nvPr/>
        </p:nvSpPr>
        <p:spPr>
          <a:xfrm>
            <a:off x="0" y="97045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 l’équation 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espèce titrée 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espèce titrante 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et D = produits de la réaction de A et B.</a:t>
            </a:r>
          </a:p>
          <a:p>
            <a:pPr lvl="1" algn="just"/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l’équivalence, on aura ajouté au mélange suffisamment de B pour consommer tout le A présent dans le mélange ;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L’espèce titrée et l’espèce titrante sont à la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stœchiométrie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les deux espèces sont consommées, en quantité équivalente </a:t>
            </a:r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ce qui est prévu par la réaction chimique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quantité de matière restante est théoriquement nulle pour les deux espèces ;</a:t>
            </a:r>
          </a:p>
          <a:p>
            <a:pPr algn="just"/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on dépasse le point d’équivalence, B s’accumulera dans le mélange mais sans réagir avec A qui aura disparu. </a:t>
            </a:r>
          </a:p>
        </p:txBody>
      </p:sp>
      <p:sp>
        <p:nvSpPr>
          <p:cNvPr id="17" name="Bouton d’action : retour ou précédent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9C9851-85E2-46EB-BA78-E4508D42B71D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’action : accueil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5BE716-D16F-4487-97A7-67EAAB9F037B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Bouton d’action : avant ou précéden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972C36-5FFC-4055-847F-964D1689C4A0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A0C0E37-BE67-4AAD-9D47-0E7EDFE7D025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21" name="ZoneTexte 7">
              <a:extLst>
                <a:ext uri="{FF2B5EF4-FFF2-40B4-BE49-F238E27FC236}">
                  <a16:creationId xmlns:a16="http://schemas.microsoft.com/office/drawing/2014/main" id="{71D12109-6010-4401-980A-66D108ACBF5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98C219D-2D58-448A-AC62-9650195C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17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3" y="0"/>
            <a:ext cx="7351093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FORMALISME MATHÉMATIQUE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9DA5D-045A-4F5A-AC82-8E170C8198EB}"/>
              </a:ext>
            </a:extLst>
          </p:cNvPr>
          <p:cNvSpPr/>
          <p:nvPr/>
        </p:nvSpPr>
        <p:spPr>
          <a:xfrm>
            <a:off x="0" y="970450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cherche-t-on ?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concentration en A dans le mélange ;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connaissons-nous ? 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¬"/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Qu’avons-nous fait ?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fait réagir A et B, de telle façon à ce que tout le A soit consommé par B :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29BBC19-9FBF-46A5-BF19-36C630E3E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44625"/>
              </p:ext>
            </p:extLst>
          </p:nvPr>
        </p:nvGraphicFramePr>
        <p:xfrm>
          <a:off x="2136775" y="2326216"/>
          <a:ext cx="81279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822649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54622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65891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4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4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72677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= grandeur d’entrée ; GM = grandeur mesurée ; GS = grandeur de sortie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13777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81B3C623-8456-4734-8190-D9B8788A9C71}"/>
              </a:ext>
            </a:extLst>
          </p:cNvPr>
          <p:cNvGrpSpPr/>
          <p:nvPr/>
        </p:nvGrpSpPr>
        <p:grpSpPr>
          <a:xfrm>
            <a:off x="3449850" y="4370466"/>
            <a:ext cx="8160044" cy="707886"/>
            <a:chOff x="3872732" y="5140822"/>
            <a:chExt cx="8160044" cy="70788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02F8D84-4987-46BA-9F27-C7772A693104}"/>
                </a:ext>
              </a:extLst>
            </p:cNvPr>
            <p:cNvSpPr txBox="1"/>
            <p:nvPr/>
          </p:nvSpPr>
          <p:spPr>
            <a:xfrm>
              <a:off x="3872732" y="5140822"/>
              <a:ext cx="9146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512D54A-1A33-462A-BC9D-BF124207B1BA}"/>
                </a:ext>
              </a:extLst>
            </p:cNvPr>
            <p:cNvSpPr txBox="1"/>
            <p:nvPr/>
          </p:nvSpPr>
          <p:spPr>
            <a:xfrm>
              <a:off x="5601746" y="5140822"/>
              <a:ext cx="4889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0440599-E5BB-46FE-9BA4-11CC8D19149E}"/>
                </a:ext>
              </a:extLst>
            </p:cNvPr>
            <p:cNvSpPr txBox="1"/>
            <p:nvPr/>
          </p:nvSpPr>
          <p:spPr>
            <a:xfrm>
              <a:off x="7415806" y="5140822"/>
              <a:ext cx="4616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D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alors, à l’équivalence,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FB281C5-E338-4F24-9339-742AE0A72DCB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6090725" y="5494765"/>
              <a:ext cx="13250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E9449C1-12BC-4539-912F-CB7B76D0F86C}"/>
                </a:ext>
              </a:extLst>
            </p:cNvPr>
            <p:cNvSpPr txBox="1"/>
            <p:nvPr/>
          </p:nvSpPr>
          <p:spPr>
            <a:xfrm>
              <a:off x="4969422" y="5140822"/>
              <a:ext cx="450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72FEF1A-C435-495A-BEE5-B21D4BCC6B81}"/>
              </a:ext>
            </a:extLst>
          </p:cNvPr>
          <p:cNvSpPr txBox="1"/>
          <p:nvPr/>
        </p:nvSpPr>
        <p:spPr>
          <a:xfrm>
            <a:off x="3634838" y="4995942"/>
            <a:ext cx="7011407" cy="189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n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2. 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= 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3. 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endParaRPr lang="fr-FR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outon d’action : retour ou précéden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3520E1-60A0-4321-B84F-D87F6B928FDE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outon d’action : accueil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826FFD4-ADF2-48F6-A458-16AD553A67D0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 : avant ou précéden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042A8E-4BB6-4930-A9B6-DC48A1DD70CD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D7C2BF2-4AC0-4EDB-9784-55154C5FBEFC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19" name="ZoneTexte 7">
              <a:extLst>
                <a:ext uri="{FF2B5EF4-FFF2-40B4-BE49-F238E27FC236}">
                  <a16:creationId xmlns:a16="http://schemas.microsoft.com/office/drawing/2014/main" id="{A2793516-9AB4-468F-9476-00AC9108426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Image 1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025FBEA-C222-4D10-9395-0CAF8D28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0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3869B-22C7-4105-9587-B7B1AF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CCF8F72-067E-423B-AC7E-5058A870A852}"/>
              </a:ext>
            </a:extLst>
          </p:cNvPr>
          <p:cNvSpPr txBox="1">
            <a:spLocks/>
          </p:cNvSpPr>
          <p:nvPr/>
        </p:nvSpPr>
        <p:spPr>
          <a:xfrm>
            <a:off x="-3" y="0"/>
            <a:ext cx="7351093" cy="9704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FORMALISME MATHÉMATIQUE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9DA5D-045A-4F5A-AC82-8E170C8198EB}"/>
              </a:ext>
            </a:extLst>
          </p:cNvPr>
          <p:cNvSpPr/>
          <p:nvPr/>
        </p:nvSpPr>
        <p:spPr>
          <a:xfrm>
            <a:off x="0" y="97045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¬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Toutes les réactions ne sont pas aussi simples :</a:t>
            </a: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¬"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 molécule de B a réagi avec deux molécules de A. Donc :</a:t>
            </a:r>
          </a:p>
          <a:p>
            <a:pPr algn="just"/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1B3C623-8456-4734-8190-D9B8788A9C71}"/>
              </a:ext>
            </a:extLst>
          </p:cNvPr>
          <p:cNvGrpSpPr/>
          <p:nvPr/>
        </p:nvGrpSpPr>
        <p:grpSpPr>
          <a:xfrm>
            <a:off x="2088112" y="1363235"/>
            <a:ext cx="8588047" cy="707886"/>
            <a:chOff x="3444729" y="5140822"/>
            <a:chExt cx="8588047" cy="70788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02F8D84-4987-46BA-9F27-C7772A693104}"/>
                </a:ext>
              </a:extLst>
            </p:cNvPr>
            <p:cNvSpPr txBox="1"/>
            <p:nvPr/>
          </p:nvSpPr>
          <p:spPr>
            <a:xfrm>
              <a:off x="3444729" y="5140822"/>
              <a:ext cx="13426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2 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512D54A-1A33-462A-BC9D-BF124207B1BA}"/>
                </a:ext>
              </a:extLst>
            </p:cNvPr>
            <p:cNvSpPr txBox="1"/>
            <p:nvPr/>
          </p:nvSpPr>
          <p:spPr>
            <a:xfrm>
              <a:off x="5601746" y="5140822"/>
              <a:ext cx="4889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0440599-E5BB-46FE-9BA4-11CC8D19149E}"/>
                </a:ext>
              </a:extLst>
            </p:cNvPr>
            <p:cNvSpPr txBox="1"/>
            <p:nvPr/>
          </p:nvSpPr>
          <p:spPr>
            <a:xfrm>
              <a:off x="7415806" y="5140822"/>
              <a:ext cx="4616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D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alors, à l’équivalence,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FB281C5-E338-4F24-9339-742AE0A72DCB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6090725" y="5494765"/>
              <a:ext cx="13250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E9449C1-12BC-4539-912F-CB7B76D0F86C}"/>
                </a:ext>
              </a:extLst>
            </p:cNvPr>
            <p:cNvSpPr txBox="1"/>
            <p:nvPr/>
          </p:nvSpPr>
          <p:spPr>
            <a:xfrm>
              <a:off x="4969422" y="5140822"/>
              <a:ext cx="450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72FEF1A-C435-495A-BEE5-B21D4BCC6B81}"/>
              </a:ext>
            </a:extLst>
          </p:cNvPr>
          <p:cNvSpPr txBox="1"/>
          <p:nvPr/>
        </p:nvSpPr>
        <p:spPr>
          <a:xfrm>
            <a:off x="2820999" y="2463906"/>
            <a:ext cx="74992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= 2 n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</a:t>
            </a:r>
          </a:p>
          <a:p>
            <a:pPr marL="514350" indent="-514350">
              <a:buAutoNum type="arabicPeriod"/>
            </a:pPr>
            <a:endParaRPr lang="fr-FR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2. c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= 2 (c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3. 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 (c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9C08806-F383-4867-BFE8-A9A1B44BF294}"/>
              </a:ext>
            </a:extLst>
          </p:cNvPr>
          <p:cNvGrpSpPr/>
          <p:nvPr/>
        </p:nvGrpSpPr>
        <p:grpSpPr>
          <a:xfrm>
            <a:off x="2091429" y="4903724"/>
            <a:ext cx="8584730" cy="711956"/>
            <a:chOff x="3448046" y="5136752"/>
            <a:chExt cx="8584730" cy="711956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79E0A2D-8A53-4202-86A2-9EA0DD4EE05C}"/>
                </a:ext>
              </a:extLst>
            </p:cNvPr>
            <p:cNvSpPr txBox="1"/>
            <p:nvPr/>
          </p:nvSpPr>
          <p:spPr>
            <a:xfrm>
              <a:off x="3448046" y="5136752"/>
              <a:ext cx="13426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2 A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DB47E7B-B06F-4234-B40D-F8E60343F576}"/>
                </a:ext>
              </a:extLst>
            </p:cNvPr>
            <p:cNvSpPr txBox="1"/>
            <p:nvPr/>
          </p:nvSpPr>
          <p:spPr>
            <a:xfrm>
              <a:off x="5601746" y="5140822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3 B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83627FD-65A2-4ABF-9022-73E2CFA85879}"/>
                </a:ext>
              </a:extLst>
            </p:cNvPr>
            <p:cNvSpPr txBox="1"/>
            <p:nvPr/>
          </p:nvSpPr>
          <p:spPr>
            <a:xfrm>
              <a:off x="7415806" y="5140822"/>
              <a:ext cx="4616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C + D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alors, à l’équivalence,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02D24048-7D8E-4CD7-B43F-0FB2899E4AC9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6555853" y="5494765"/>
              <a:ext cx="8599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9D08D1B-4CF6-4436-848F-C70CC12AFF7C}"/>
                </a:ext>
              </a:extLst>
            </p:cNvPr>
            <p:cNvSpPr txBox="1"/>
            <p:nvPr/>
          </p:nvSpPr>
          <p:spPr>
            <a:xfrm>
              <a:off x="4969422" y="5140822"/>
              <a:ext cx="450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BEDAD39C-C007-46BA-807A-2B955F577A77}"/>
              </a:ext>
            </a:extLst>
          </p:cNvPr>
          <p:cNvSpPr txBox="1"/>
          <p:nvPr/>
        </p:nvSpPr>
        <p:spPr>
          <a:xfrm>
            <a:off x="2916249" y="5618126"/>
            <a:ext cx="7840673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 n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= 2 n</a:t>
            </a:r>
            <a:r>
              <a:rPr lang="fr-F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3. 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(A ; sol A)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2/3 (c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(B ; sol B)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outon d’action : retour ou précédent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E9FBFD-1DEF-41FE-9560-521B902AA03C}"/>
              </a:ext>
            </a:extLst>
          </p:cNvPr>
          <p:cNvSpPr/>
          <p:nvPr/>
        </p:nvSpPr>
        <p:spPr>
          <a:xfrm>
            <a:off x="273913" y="6065837"/>
            <a:ext cx="540000" cy="54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outon d’action : accueil 2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841EE05-59F3-4425-AE20-B60AED9E1EF1}"/>
              </a:ext>
            </a:extLst>
          </p:cNvPr>
          <p:cNvSpPr/>
          <p:nvPr/>
        </p:nvSpPr>
        <p:spPr>
          <a:xfrm>
            <a:off x="924444" y="6065837"/>
            <a:ext cx="540000" cy="540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Bouton d’action : avant ou précéden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7230B6-4EB9-4CCF-B3FF-84988A671603}"/>
              </a:ext>
            </a:extLst>
          </p:cNvPr>
          <p:cNvSpPr/>
          <p:nvPr/>
        </p:nvSpPr>
        <p:spPr>
          <a:xfrm>
            <a:off x="1574975" y="6065837"/>
            <a:ext cx="540000" cy="54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6E4ABFC-E488-417B-AA1F-029299C81D90}"/>
              </a:ext>
            </a:extLst>
          </p:cNvPr>
          <p:cNvGrpSpPr/>
          <p:nvPr/>
        </p:nvGrpSpPr>
        <p:grpSpPr>
          <a:xfrm>
            <a:off x="10789595" y="0"/>
            <a:ext cx="1529586" cy="829552"/>
            <a:chOff x="4047954" y="3559629"/>
            <a:chExt cx="1529586" cy="829552"/>
          </a:xfrm>
        </p:grpSpPr>
        <p:sp>
          <p:nvSpPr>
            <p:cNvPr id="26" name="ZoneTexte 7">
              <a:extLst>
                <a:ext uri="{FF2B5EF4-FFF2-40B4-BE49-F238E27FC236}">
                  <a16:creationId xmlns:a16="http://schemas.microsoft.com/office/drawing/2014/main" id="{39A7A471-6B91-47B8-BDE1-3EBB0142EE8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 2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0154E261-98F9-4E4C-8E40-37B32D14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38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2487</TotalTime>
  <Words>1169</Words>
  <Application>Microsoft Office PowerPoint</Application>
  <PresentationFormat>Grand écran</PresentationFormat>
  <Paragraphs>190</Paragraphs>
  <Slides>12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Maillage</vt:lpstr>
      <vt:lpstr>Présentation PowerPoint</vt:lpstr>
      <vt:lpstr>Guide d’utilisation des diaporamas interactifs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2</cp:revision>
  <dcterms:created xsi:type="dcterms:W3CDTF">2019-12-24T10:55:18Z</dcterms:created>
  <dcterms:modified xsi:type="dcterms:W3CDTF">2020-05-29T08:25:10Z</dcterms:modified>
</cp:coreProperties>
</file>