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56" r:id="rId4"/>
    <p:sldId id="258" r:id="rId5"/>
    <p:sldId id="266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6D86C-390B-4B84-82B6-69B03E9A5980}" v="12" dt="2020-05-05T16:04:08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rand Pouleto" userId="8488cefa11e3b03d" providerId="LiveId" clId="{7206DC81-1AB3-436E-A312-B20B1DB35DBA}"/>
    <pc:docChg chg="undo custSel modSld">
      <pc:chgData name="Bertrand Pouleto" userId="8488cefa11e3b03d" providerId="LiveId" clId="{7206DC81-1AB3-436E-A312-B20B1DB35DBA}" dt="2020-04-29T14:08:18.789" v="91" actId="1076"/>
      <pc:docMkLst>
        <pc:docMk/>
      </pc:docMkLst>
      <pc:sldChg chg="addSp delSp modSp">
        <pc:chgData name="Bertrand Pouleto" userId="8488cefa11e3b03d" providerId="LiveId" clId="{7206DC81-1AB3-436E-A312-B20B1DB35DBA}" dt="2020-04-29T14:07:09.800" v="69" actId="1035"/>
        <pc:sldMkLst>
          <pc:docMk/>
          <pc:sldMk cId="2417224324" sldId="256"/>
        </pc:sldMkLst>
        <pc:spChg chg="del">
          <ac:chgData name="Bertrand Pouleto" userId="8488cefa11e3b03d" providerId="LiveId" clId="{7206DC81-1AB3-436E-A312-B20B1DB35DBA}" dt="2020-04-29T14:06:07.457" v="31" actId="478"/>
          <ac:spMkLst>
            <pc:docMk/>
            <pc:sldMk cId="2417224324" sldId="256"/>
            <ac:spMk id="33" creationId="{0FAFCC85-B634-4A62-A065-4A06A9149BF4}"/>
          </ac:spMkLst>
        </pc:spChg>
        <pc:grpChg chg="add del mod">
          <ac:chgData name="Bertrand Pouleto" userId="8488cefa11e3b03d" providerId="LiveId" clId="{7206DC81-1AB3-436E-A312-B20B1DB35DBA}" dt="2020-04-29T14:06:18.362" v="34" actId="478"/>
          <ac:grpSpMkLst>
            <pc:docMk/>
            <pc:sldMk cId="2417224324" sldId="256"/>
            <ac:grpSpMk id="11" creationId="{709C0E5C-D480-40DA-88BD-E2F3E3CD41EC}"/>
          </ac:grpSpMkLst>
        </pc:grpChg>
        <pc:grpChg chg="add mod">
          <ac:chgData name="Bertrand Pouleto" userId="8488cefa11e3b03d" providerId="LiveId" clId="{7206DC81-1AB3-436E-A312-B20B1DB35DBA}" dt="2020-04-29T14:07:09.800" v="69" actId="1035"/>
          <ac:grpSpMkLst>
            <pc:docMk/>
            <pc:sldMk cId="2417224324" sldId="256"/>
            <ac:grpSpMk id="14" creationId="{3464093F-0D35-4BAE-9AA7-7135DCDF5108}"/>
          </ac:grpSpMkLst>
        </pc:grpChg>
      </pc:sldChg>
      <pc:sldChg chg="addSp delSp modSp">
        <pc:chgData name="Bertrand Pouleto" userId="8488cefa11e3b03d" providerId="LiveId" clId="{7206DC81-1AB3-436E-A312-B20B1DB35DBA}" dt="2020-04-29T14:06:47.082" v="53" actId="1037"/>
        <pc:sldMkLst>
          <pc:docMk/>
          <pc:sldMk cId="312401558" sldId="257"/>
        </pc:sldMkLst>
        <pc:spChg chg="del">
          <ac:chgData name="Bertrand Pouleto" userId="8488cefa11e3b03d" providerId="LiveId" clId="{7206DC81-1AB3-436E-A312-B20B1DB35DBA}" dt="2020-04-29T14:05:03.478" v="0" actId="478"/>
          <ac:spMkLst>
            <pc:docMk/>
            <pc:sldMk cId="312401558" sldId="257"/>
            <ac:spMk id="47" creationId="{F5CF9732-A8F4-444D-B569-EC039A4BF576}"/>
          </ac:spMkLst>
        </pc:spChg>
        <pc:spChg chg="mod">
          <ac:chgData name="Bertrand Pouleto" userId="8488cefa11e3b03d" providerId="LiveId" clId="{7206DC81-1AB3-436E-A312-B20B1DB35DBA}" dt="2020-04-29T14:06:28.948" v="40" actId="404"/>
          <ac:spMkLst>
            <pc:docMk/>
            <pc:sldMk cId="312401558" sldId="257"/>
            <ac:spMk id="48" creationId="{D42F35B5-55C4-4099-9E30-E4247DA4CBD6}"/>
          </ac:spMkLst>
        </pc:spChg>
        <pc:grpChg chg="add del mod">
          <ac:chgData name="Bertrand Pouleto" userId="8488cefa11e3b03d" providerId="LiveId" clId="{7206DC81-1AB3-436E-A312-B20B1DB35DBA}" dt="2020-04-29T14:05:41.236" v="4" actId="478"/>
          <ac:grpSpMkLst>
            <pc:docMk/>
            <pc:sldMk cId="312401558" sldId="257"/>
            <ac:grpSpMk id="29" creationId="{BB81C79F-8DEE-48EE-9B1F-2D9A020FB287}"/>
          </ac:grpSpMkLst>
        </pc:grpChg>
        <pc:grpChg chg="add mod">
          <ac:chgData name="Bertrand Pouleto" userId="8488cefa11e3b03d" providerId="LiveId" clId="{7206DC81-1AB3-436E-A312-B20B1DB35DBA}" dt="2020-04-29T14:06:47.082" v="53" actId="1037"/>
          <ac:grpSpMkLst>
            <pc:docMk/>
            <pc:sldMk cId="312401558" sldId="257"/>
            <ac:grpSpMk id="45" creationId="{DA73E9E2-2CEB-48C6-A02F-9D771C0A24EB}"/>
          </ac:grpSpMkLst>
        </pc:grpChg>
        <pc:picChg chg="mod">
          <ac:chgData name="Bertrand Pouleto" userId="8488cefa11e3b03d" providerId="LiveId" clId="{7206DC81-1AB3-436E-A312-B20B1DB35DBA}" dt="2020-04-29T14:06:35.726" v="41" actId="1076"/>
          <ac:picMkLst>
            <pc:docMk/>
            <pc:sldMk cId="312401558" sldId="257"/>
            <ac:picMk id="49" creationId="{4C15C7C5-FA97-4716-8A72-9B7278756106}"/>
          </ac:picMkLst>
        </pc:picChg>
      </pc:sldChg>
      <pc:sldChg chg="addSp delSp">
        <pc:chgData name="Bertrand Pouleto" userId="8488cefa11e3b03d" providerId="LiveId" clId="{7206DC81-1AB3-436E-A312-B20B1DB35DBA}" dt="2020-04-29T14:07:27.891" v="73" actId="478"/>
        <pc:sldMkLst>
          <pc:docMk/>
          <pc:sldMk cId="535783246" sldId="258"/>
        </pc:sldMkLst>
        <pc:spChg chg="del">
          <ac:chgData name="Bertrand Pouleto" userId="8488cefa11e3b03d" providerId="LiveId" clId="{7206DC81-1AB3-436E-A312-B20B1DB35DBA}" dt="2020-04-29T14:07:27.891" v="73" actId="478"/>
          <ac:spMkLst>
            <pc:docMk/>
            <pc:sldMk cId="535783246" sldId="258"/>
            <ac:spMk id="10" creationId="{358B3D9D-368B-432E-96D3-8DE905A64844}"/>
          </ac:spMkLst>
        </pc:spChg>
        <pc:grpChg chg="add del">
          <ac:chgData name="Bertrand Pouleto" userId="8488cefa11e3b03d" providerId="LiveId" clId="{7206DC81-1AB3-436E-A312-B20B1DB35DBA}" dt="2020-04-29T14:07:16.143" v="71"/>
          <ac:grpSpMkLst>
            <pc:docMk/>
            <pc:sldMk cId="535783246" sldId="258"/>
            <ac:grpSpMk id="12" creationId="{91957C11-4CF7-4EE1-BFBE-B8DFB229115C}"/>
          </ac:grpSpMkLst>
        </pc:grpChg>
        <pc:grpChg chg="add">
          <ac:chgData name="Bertrand Pouleto" userId="8488cefa11e3b03d" providerId="LiveId" clId="{7206DC81-1AB3-436E-A312-B20B1DB35DBA}" dt="2020-04-29T14:07:24.079" v="72"/>
          <ac:grpSpMkLst>
            <pc:docMk/>
            <pc:sldMk cId="535783246" sldId="258"/>
            <ac:grpSpMk id="15" creationId="{369C90CE-C4C3-4354-A61E-DCD673DFCFFC}"/>
          </ac:grpSpMkLst>
        </pc:grpChg>
      </pc:sldChg>
      <pc:sldChg chg="addSp delSp modSp">
        <pc:chgData name="Bertrand Pouleto" userId="8488cefa11e3b03d" providerId="LiveId" clId="{7206DC81-1AB3-436E-A312-B20B1DB35DBA}" dt="2020-04-29T14:08:02.431" v="88" actId="1037"/>
        <pc:sldMkLst>
          <pc:docMk/>
          <pc:sldMk cId="3898054507" sldId="259"/>
        </pc:sldMkLst>
        <pc:spChg chg="del">
          <ac:chgData name="Bertrand Pouleto" userId="8488cefa11e3b03d" providerId="LiveId" clId="{7206DC81-1AB3-436E-A312-B20B1DB35DBA}" dt="2020-04-29T14:07:50.690" v="83" actId="478"/>
          <ac:spMkLst>
            <pc:docMk/>
            <pc:sldMk cId="3898054507" sldId="259"/>
            <ac:spMk id="21" creationId="{A2477C54-2BA5-449E-9B3F-77FC47435AED}"/>
          </ac:spMkLst>
        </pc:spChg>
        <pc:grpChg chg="add mod">
          <ac:chgData name="Bertrand Pouleto" userId="8488cefa11e3b03d" providerId="LiveId" clId="{7206DC81-1AB3-436E-A312-B20B1DB35DBA}" dt="2020-04-29T14:08:02.431" v="88" actId="1037"/>
          <ac:grpSpMkLst>
            <pc:docMk/>
            <pc:sldMk cId="3898054507" sldId="259"/>
            <ac:grpSpMk id="20" creationId="{65335491-A61C-4F49-8F07-589451B85B9B}"/>
          </ac:grpSpMkLst>
        </pc:grpChg>
      </pc:sldChg>
      <pc:sldChg chg="addSp delSp modSp">
        <pc:chgData name="Bertrand Pouleto" userId="8488cefa11e3b03d" providerId="LiveId" clId="{7206DC81-1AB3-436E-A312-B20B1DB35DBA}" dt="2020-04-29T14:08:18.789" v="91" actId="1076"/>
        <pc:sldMkLst>
          <pc:docMk/>
          <pc:sldMk cId="105736704" sldId="260"/>
        </pc:sldMkLst>
        <pc:spChg chg="mod">
          <ac:chgData name="Bertrand Pouleto" userId="8488cefa11e3b03d" providerId="LiveId" clId="{7206DC81-1AB3-436E-A312-B20B1DB35DBA}" dt="2020-04-29T14:08:18.789" v="91" actId="1076"/>
          <ac:spMkLst>
            <pc:docMk/>
            <pc:sldMk cId="105736704" sldId="260"/>
            <ac:spMk id="19" creationId="{57B600AC-48A8-4E3D-93F1-73D02F203B82}"/>
          </ac:spMkLst>
        </pc:spChg>
        <pc:spChg chg="del">
          <ac:chgData name="Bertrand Pouleto" userId="8488cefa11e3b03d" providerId="LiveId" clId="{7206DC81-1AB3-436E-A312-B20B1DB35DBA}" dt="2020-04-29T14:08:11.827" v="89" actId="478"/>
          <ac:spMkLst>
            <pc:docMk/>
            <pc:sldMk cId="105736704" sldId="260"/>
            <ac:spMk id="24" creationId="{712A721E-E4BE-4F66-80DE-917D07283571}"/>
          </ac:spMkLst>
        </pc:spChg>
        <pc:grpChg chg="add">
          <ac:chgData name="Bertrand Pouleto" userId="8488cefa11e3b03d" providerId="LiveId" clId="{7206DC81-1AB3-436E-A312-B20B1DB35DBA}" dt="2020-04-29T14:08:12.226" v="90"/>
          <ac:grpSpMkLst>
            <pc:docMk/>
            <pc:sldMk cId="105736704" sldId="260"/>
            <ac:grpSpMk id="23" creationId="{807D8A76-D962-4E6A-8817-F8CA31B6B71C}"/>
          </ac:grpSpMkLst>
        </pc:grpChg>
        <pc:picChg chg="mod">
          <ac:chgData name="Bertrand Pouleto" userId="8488cefa11e3b03d" providerId="LiveId" clId="{7206DC81-1AB3-436E-A312-B20B1DB35DBA}" dt="2020-04-29T14:08:18.789" v="91" actId="1076"/>
          <ac:picMkLst>
            <pc:docMk/>
            <pc:sldMk cId="105736704" sldId="260"/>
            <ac:picMk id="18" creationId="{1AC0D238-1190-4BA8-AA86-456D1A516C13}"/>
          </ac:picMkLst>
        </pc:picChg>
      </pc:sldChg>
      <pc:sldChg chg="addSp delSp modSp">
        <pc:chgData name="Bertrand Pouleto" userId="8488cefa11e3b03d" providerId="LiveId" clId="{7206DC81-1AB3-436E-A312-B20B1DB35DBA}" dt="2020-04-29T14:07:43.720" v="81" actId="478"/>
        <pc:sldMkLst>
          <pc:docMk/>
          <pc:sldMk cId="697217902" sldId="262"/>
        </pc:sldMkLst>
        <pc:spChg chg="del">
          <ac:chgData name="Bertrand Pouleto" userId="8488cefa11e3b03d" providerId="LiveId" clId="{7206DC81-1AB3-436E-A312-B20B1DB35DBA}" dt="2020-04-29T14:07:43.720" v="81" actId="478"/>
          <ac:spMkLst>
            <pc:docMk/>
            <pc:sldMk cId="697217902" sldId="262"/>
            <ac:spMk id="12" creationId="{12D28982-7536-4D9C-89EF-4CA59D8B890F}"/>
          </ac:spMkLst>
        </pc:spChg>
        <pc:grpChg chg="add mod">
          <ac:chgData name="Bertrand Pouleto" userId="8488cefa11e3b03d" providerId="LiveId" clId="{7206DC81-1AB3-436E-A312-B20B1DB35DBA}" dt="2020-04-29T14:07:40.142" v="80"/>
          <ac:grpSpMkLst>
            <pc:docMk/>
            <pc:sldMk cId="697217902" sldId="262"/>
            <ac:grpSpMk id="11" creationId="{552D9A55-D11D-43CA-8668-958408527738}"/>
          </ac:grpSpMkLst>
        </pc:grpChg>
      </pc:sldChg>
      <pc:sldChg chg="addSp delSp">
        <pc:chgData name="Bertrand Pouleto" userId="8488cefa11e3b03d" providerId="LiveId" clId="{7206DC81-1AB3-436E-A312-B20B1DB35DBA}" dt="2020-04-29T14:07:33.473" v="75" actId="478"/>
        <pc:sldMkLst>
          <pc:docMk/>
          <pc:sldMk cId="2956113469" sldId="266"/>
        </pc:sldMkLst>
        <pc:spChg chg="del">
          <ac:chgData name="Bertrand Pouleto" userId="8488cefa11e3b03d" providerId="LiveId" clId="{7206DC81-1AB3-436E-A312-B20B1DB35DBA}" dt="2020-04-29T14:07:33.473" v="75" actId="478"/>
          <ac:spMkLst>
            <pc:docMk/>
            <pc:sldMk cId="2956113469" sldId="266"/>
            <ac:spMk id="11" creationId="{88E97612-60A6-4379-B0A1-CB88506E1390}"/>
          </ac:spMkLst>
        </pc:spChg>
        <pc:grpChg chg="add">
          <ac:chgData name="Bertrand Pouleto" userId="8488cefa11e3b03d" providerId="LiveId" clId="{7206DC81-1AB3-436E-A312-B20B1DB35DBA}" dt="2020-04-29T14:07:30.177" v="74"/>
          <ac:grpSpMkLst>
            <pc:docMk/>
            <pc:sldMk cId="2956113469" sldId="266"/>
            <ac:grpSpMk id="13" creationId="{8FE48FFA-8015-448E-917A-8EF61DFD8E4F}"/>
          </ac:grpSpMkLst>
        </pc:grpChg>
      </pc:sldChg>
    </pc:docChg>
  </pc:docChgLst>
  <pc:docChgLst>
    <pc:chgData name="Bertrand Pouleto" userId="8488cefa11e3b03d" providerId="LiveId" clId="{DB26D86C-390B-4B84-82B6-69B03E9A5980}"/>
    <pc:docChg chg="undo custSel addSld delSld modSld sldOrd">
      <pc:chgData name="Bertrand Pouleto" userId="8488cefa11e3b03d" providerId="LiveId" clId="{DB26D86C-390B-4B84-82B6-69B03E9A5980}" dt="2020-05-05T16:04:25.889" v="1220" actId="1076"/>
      <pc:docMkLst>
        <pc:docMk/>
      </pc:docMkLst>
      <pc:sldChg chg="modSp">
        <pc:chgData name="Bertrand Pouleto" userId="8488cefa11e3b03d" providerId="LiveId" clId="{DB26D86C-390B-4B84-82B6-69B03E9A5980}" dt="2020-04-12T11:53:09.212" v="1" actId="20577"/>
        <pc:sldMkLst>
          <pc:docMk/>
          <pc:sldMk cId="312401558" sldId="257"/>
        </pc:sldMkLst>
        <pc:spChg chg="mod">
          <ac:chgData name="Bertrand Pouleto" userId="8488cefa11e3b03d" providerId="LiveId" clId="{DB26D86C-390B-4B84-82B6-69B03E9A5980}" dt="2020-04-12T11:53:09.212" v="1" actId="20577"/>
          <ac:spMkLst>
            <pc:docMk/>
            <pc:sldMk cId="312401558" sldId="257"/>
            <ac:spMk id="3" creationId="{39D5BC90-0B80-4E6B-835D-11CFF217A8F9}"/>
          </ac:spMkLst>
        </pc:spChg>
      </pc:sldChg>
      <pc:sldChg chg="addSp delSp modSp new del mod">
        <pc:chgData name="Bertrand Pouleto" userId="8488cefa11e3b03d" providerId="LiveId" clId="{DB26D86C-390B-4B84-82B6-69B03E9A5980}" dt="2020-05-05T15:04:17.186" v="54" actId="47"/>
        <pc:sldMkLst>
          <pc:docMk/>
          <pc:sldMk cId="285438745" sldId="267"/>
        </pc:sldMkLst>
        <pc:spChg chg="del">
          <ac:chgData name="Bertrand Pouleto" userId="8488cefa11e3b03d" providerId="LiveId" clId="{DB26D86C-390B-4B84-82B6-69B03E9A5980}" dt="2020-05-05T15:03:34.479" v="3" actId="478"/>
          <ac:spMkLst>
            <pc:docMk/>
            <pc:sldMk cId="285438745" sldId="267"/>
            <ac:spMk id="2" creationId="{35F70CB3-5422-4DF9-A418-B28560A7B4BD}"/>
          </ac:spMkLst>
        </pc:spChg>
        <pc:spChg chg="del">
          <ac:chgData name="Bertrand Pouleto" userId="8488cefa11e3b03d" providerId="LiveId" clId="{DB26D86C-390B-4B84-82B6-69B03E9A5980}" dt="2020-05-05T15:03:37.458" v="4" actId="478"/>
          <ac:spMkLst>
            <pc:docMk/>
            <pc:sldMk cId="285438745" sldId="267"/>
            <ac:spMk id="3" creationId="{2C68157E-B1F6-41F5-BAD0-AACCB731B821}"/>
          </ac:spMkLst>
        </pc:spChg>
        <pc:spChg chg="add mod">
          <ac:chgData name="Bertrand Pouleto" userId="8488cefa11e3b03d" providerId="LiveId" clId="{DB26D86C-390B-4B84-82B6-69B03E9A5980}" dt="2020-05-05T15:04:01.319" v="52" actId="20577"/>
          <ac:spMkLst>
            <pc:docMk/>
            <pc:sldMk cId="285438745" sldId="267"/>
            <ac:spMk id="4" creationId="{A99FCCE5-2264-421A-B90E-0FE0606573AE}"/>
          </ac:spMkLst>
        </pc:spChg>
      </pc:sldChg>
      <pc:sldChg chg="addSp delSp modSp new mod ord modTransition">
        <pc:chgData name="Bertrand Pouleto" userId="8488cefa11e3b03d" providerId="LiveId" clId="{DB26D86C-390B-4B84-82B6-69B03E9A5980}" dt="2020-05-05T16:04:25.889" v="1220" actId="1076"/>
        <pc:sldMkLst>
          <pc:docMk/>
          <pc:sldMk cId="111859679" sldId="268"/>
        </pc:sldMkLst>
        <pc:spChg chg="mod">
          <ac:chgData name="Bertrand Pouleto" userId="8488cefa11e3b03d" providerId="LiveId" clId="{DB26D86C-390B-4B84-82B6-69B03E9A5980}" dt="2020-05-05T16:04:19.979" v="1219" actId="1038"/>
          <ac:spMkLst>
            <pc:docMk/>
            <pc:sldMk cId="111859679" sldId="268"/>
            <ac:spMk id="2" creationId="{D730CFF9-0281-478F-B622-F5ECEFF954FD}"/>
          </ac:spMkLst>
        </pc:spChg>
        <pc:spChg chg="del mod">
          <ac:chgData name="Bertrand Pouleto" userId="8488cefa11e3b03d" providerId="LiveId" clId="{DB26D86C-390B-4B84-82B6-69B03E9A5980}" dt="2020-05-05T15:10:28.550" v="891" actId="478"/>
          <ac:spMkLst>
            <pc:docMk/>
            <pc:sldMk cId="111859679" sldId="268"/>
            <ac:spMk id="3" creationId="{83D9EE11-07B4-48B7-94A9-0B0D8A2BC32B}"/>
          </ac:spMkLst>
        </pc:spChg>
        <pc:spChg chg="mod">
          <ac:chgData name="Bertrand Pouleto" userId="8488cefa11e3b03d" providerId="LiveId" clId="{DB26D86C-390B-4B84-82B6-69B03E9A5980}" dt="2020-05-05T16:04:19.979" v="1219" actId="1038"/>
          <ac:spMkLst>
            <pc:docMk/>
            <pc:sldMk cId="111859679" sldId="268"/>
            <ac:spMk id="4" creationId="{2F228620-F283-4A1B-8ED4-4845B6A5524C}"/>
          </ac:spMkLst>
        </pc:spChg>
        <pc:spChg chg="add mod">
          <ac:chgData name="Bertrand Pouleto" userId="8488cefa11e3b03d" providerId="LiveId" clId="{DB26D86C-390B-4B84-82B6-69B03E9A5980}" dt="2020-05-05T15:57:39.817" v="948" actId="1076"/>
          <ac:spMkLst>
            <pc:docMk/>
            <pc:sldMk cId="111859679" sldId="268"/>
            <ac:spMk id="12" creationId="{0855D0C8-7318-41ED-9F0A-A2AEBB53AB73}"/>
          </ac:spMkLst>
        </pc:spChg>
        <pc:spChg chg="add mod">
          <ac:chgData name="Bertrand Pouleto" userId="8488cefa11e3b03d" providerId="LiveId" clId="{DB26D86C-390B-4B84-82B6-69B03E9A5980}" dt="2020-05-05T15:57:29.337" v="945" actId="1076"/>
          <ac:spMkLst>
            <pc:docMk/>
            <pc:sldMk cId="111859679" sldId="268"/>
            <ac:spMk id="13" creationId="{A5EA56B1-91C5-44F4-A30C-2B9495C99699}"/>
          </ac:spMkLst>
        </pc:spChg>
        <pc:spChg chg="add mod">
          <ac:chgData name="Bertrand Pouleto" userId="8488cefa11e3b03d" providerId="LiveId" clId="{DB26D86C-390B-4B84-82B6-69B03E9A5980}" dt="2020-05-05T15:57:19.793" v="941" actId="1076"/>
          <ac:spMkLst>
            <pc:docMk/>
            <pc:sldMk cId="111859679" sldId="268"/>
            <ac:spMk id="14" creationId="{04496344-99BF-4DCB-A603-2C3ECDA097F1}"/>
          </ac:spMkLst>
        </pc:spChg>
        <pc:spChg chg="mod">
          <ac:chgData name="Bertrand Pouleto" userId="8488cefa11e3b03d" providerId="LiveId" clId="{DB26D86C-390B-4B84-82B6-69B03E9A5980}" dt="2020-05-05T16:04:08.610" v="1189"/>
          <ac:spMkLst>
            <pc:docMk/>
            <pc:sldMk cId="111859679" sldId="268"/>
            <ac:spMk id="16" creationId="{B4B5F2B5-7263-4776-9450-8C171347295B}"/>
          </ac:spMkLst>
        </pc:spChg>
        <pc:grpChg chg="add mod">
          <ac:chgData name="Bertrand Pouleto" userId="8488cefa11e3b03d" providerId="LiveId" clId="{DB26D86C-390B-4B84-82B6-69B03E9A5980}" dt="2020-05-05T16:04:25.889" v="1220" actId="1076"/>
          <ac:grpSpMkLst>
            <pc:docMk/>
            <pc:sldMk cId="111859679" sldId="268"/>
            <ac:grpSpMk id="15" creationId="{D19662C6-35AE-4269-A738-BE9E5CCEEECF}"/>
          </ac:grpSpMkLst>
        </pc:grpChg>
        <pc:picChg chg="add del mod">
          <ac:chgData name="Bertrand Pouleto" userId="8488cefa11e3b03d" providerId="LiveId" clId="{DB26D86C-390B-4B84-82B6-69B03E9A5980}" dt="2020-05-05T15:52:23.110" v="900" actId="478"/>
          <ac:picMkLst>
            <pc:docMk/>
            <pc:sldMk cId="111859679" sldId="268"/>
            <ac:picMk id="3" creationId="{3EB84193-BFA6-4613-A633-8AE8974CA746}"/>
          </ac:picMkLst>
        </pc:picChg>
        <pc:picChg chg="add mod">
          <ac:chgData name="Bertrand Pouleto" userId="8488cefa11e3b03d" providerId="LiveId" clId="{DB26D86C-390B-4B84-82B6-69B03E9A5980}" dt="2020-05-05T15:54:07.242" v="902" actId="14100"/>
          <ac:picMkLst>
            <pc:docMk/>
            <pc:sldMk cId="111859679" sldId="268"/>
            <ac:picMk id="5" creationId="{8482891D-BA44-45AB-95F7-273352FF0A81}"/>
          </ac:picMkLst>
        </pc:picChg>
        <pc:picChg chg="add del mod">
          <ac:chgData name="Bertrand Pouleto" userId="8488cefa11e3b03d" providerId="LiveId" clId="{DB26D86C-390B-4B84-82B6-69B03E9A5980}" dt="2020-05-05T15:55:42.549" v="919" actId="478"/>
          <ac:picMkLst>
            <pc:docMk/>
            <pc:sldMk cId="111859679" sldId="268"/>
            <ac:picMk id="7" creationId="{04FE82F6-C54F-403E-BA7E-09D9898047FA}"/>
          </ac:picMkLst>
        </pc:picChg>
        <pc:picChg chg="add mod modCrop">
          <ac:chgData name="Bertrand Pouleto" userId="8488cefa11e3b03d" providerId="LiveId" clId="{DB26D86C-390B-4B84-82B6-69B03E9A5980}" dt="2020-05-05T15:56:41.282" v="934" actId="14100"/>
          <ac:picMkLst>
            <pc:docMk/>
            <pc:sldMk cId="111859679" sldId="268"/>
            <ac:picMk id="9" creationId="{23FEC2DC-7301-49B2-A0CA-6EAF4859C880}"/>
          </ac:picMkLst>
        </pc:picChg>
        <pc:picChg chg="add mod modCrop">
          <ac:chgData name="Bertrand Pouleto" userId="8488cefa11e3b03d" providerId="LiveId" clId="{DB26D86C-390B-4B84-82B6-69B03E9A5980}" dt="2020-05-05T15:56:18.649" v="929" actId="1076"/>
          <ac:picMkLst>
            <pc:docMk/>
            <pc:sldMk cId="111859679" sldId="268"/>
            <ac:picMk id="11" creationId="{B9045A63-1D25-4CCF-A116-1F1F6DD61760}"/>
          </ac:picMkLst>
        </pc:picChg>
        <pc:picChg chg="mod">
          <ac:chgData name="Bertrand Pouleto" userId="8488cefa11e3b03d" providerId="LiveId" clId="{DB26D86C-390B-4B84-82B6-69B03E9A5980}" dt="2020-05-05T16:04:08.610" v="1189"/>
          <ac:picMkLst>
            <pc:docMk/>
            <pc:sldMk cId="111859679" sldId="268"/>
            <ac:picMk id="17" creationId="{9D0FEB8A-A873-4140-A862-DBA30ECB21D3}"/>
          </ac:picMkLst>
        </pc:picChg>
      </pc:sldChg>
    </pc:docChg>
  </pc:docChgLst>
  <pc:docChgLst>
    <pc:chgData name="Bertrand Pouleto" userId="8488cefa11e3b03d" providerId="LiveId" clId="{7F7555B9-0EDF-43EC-8B4E-E78720CF24C6}"/>
    <pc:docChg chg="undo custSel delSld modSld">
      <pc:chgData name="Bertrand Pouleto" userId="8488cefa11e3b03d" providerId="LiveId" clId="{7F7555B9-0EDF-43EC-8B4E-E78720CF24C6}" dt="2019-11-26T22:28:46.808" v="2059" actId="1035"/>
      <pc:docMkLst>
        <pc:docMk/>
      </pc:docMkLst>
      <pc:sldChg chg="addSp modSp">
        <pc:chgData name="Bertrand Pouleto" userId="8488cefa11e3b03d" providerId="LiveId" clId="{7F7555B9-0EDF-43EC-8B4E-E78720CF24C6}" dt="2019-11-26T22:24:37.653" v="2016" actId="207"/>
        <pc:sldMkLst>
          <pc:docMk/>
          <pc:sldMk cId="2417224324" sldId="256"/>
        </pc:sldMkLst>
        <pc:spChg chg="mod">
          <ac:chgData name="Bertrand Pouleto" userId="8488cefa11e3b03d" providerId="LiveId" clId="{7F7555B9-0EDF-43EC-8B4E-E78720CF24C6}" dt="2019-11-26T22:20:17.892" v="1924" actId="20577"/>
          <ac:spMkLst>
            <pc:docMk/>
            <pc:sldMk cId="2417224324" sldId="256"/>
            <ac:spMk id="20" creationId="{AE2C85A1-B60F-4243-AE94-31797D3B1325}"/>
          </ac:spMkLst>
        </pc:spChg>
        <pc:spChg chg="add mod">
          <ac:chgData name="Bertrand Pouleto" userId="8488cefa11e3b03d" providerId="LiveId" clId="{7F7555B9-0EDF-43EC-8B4E-E78720CF24C6}" dt="2019-11-26T22:11:32.336" v="1552" actId="12789"/>
          <ac:spMkLst>
            <pc:docMk/>
            <pc:sldMk cId="2417224324" sldId="256"/>
            <ac:spMk id="21" creationId="{C0BA9A23-8817-4E0F-9BD6-A9772AE3E05F}"/>
          </ac:spMkLst>
        </pc:spChg>
        <pc:spChg chg="add mod">
          <ac:chgData name="Bertrand Pouleto" userId="8488cefa11e3b03d" providerId="LiveId" clId="{7F7555B9-0EDF-43EC-8B4E-E78720CF24C6}" dt="2019-11-26T22:11:32.336" v="1552" actId="12789"/>
          <ac:spMkLst>
            <pc:docMk/>
            <pc:sldMk cId="2417224324" sldId="256"/>
            <ac:spMk id="22" creationId="{721DBC41-3202-4B15-B8AE-F34F220772AD}"/>
          </ac:spMkLst>
        </pc:spChg>
        <pc:spChg chg="add mod">
          <ac:chgData name="Bertrand Pouleto" userId="8488cefa11e3b03d" providerId="LiveId" clId="{7F7555B9-0EDF-43EC-8B4E-E78720CF24C6}" dt="2019-11-26T22:11:32.336" v="1552" actId="12789"/>
          <ac:spMkLst>
            <pc:docMk/>
            <pc:sldMk cId="2417224324" sldId="256"/>
            <ac:spMk id="23" creationId="{53F4E62C-8D05-48D8-B39C-1B67E6203C1C}"/>
          </ac:spMkLst>
        </pc:spChg>
        <pc:spChg chg="mod">
          <ac:chgData name="Bertrand Pouleto" userId="8488cefa11e3b03d" providerId="LiveId" clId="{7F7555B9-0EDF-43EC-8B4E-E78720CF24C6}" dt="2019-11-26T22:24:10.064" v="2013" actId="1076"/>
          <ac:spMkLst>
            <pc:docMk/>
            <pc:sldMk cId="2417224324" sldId="256"/>
            <ac:spMk id="27" creationId="{86E09B28-7322-4E5B-900A-2226DAB3160C}"/>
          </ac:spMkLst>
        </pc:spChg>
        <pc:spChg chg="add mod">
          <ac:chgData name="Bertrand Pouleto" userId="8488cefa11e3b03d" providerId="LiveId" clId="{7F7555B9-0EDF-43EC-8B4E-E78720CF24C6}" dt="2019-11-26T22:24:37.653" v="2016" actId="207"/>
          <ac:spMkLst>
            <pc:docMk/>
            <pc:sldMk cId="2417224324" sldId="256"/>
            <ac:spMk id="33" creationId="{0FAFCC85-B634-4A62-A065-4A06A9149BF4}"/>
          </ac:spMkLst>
        </pc:spChg>
        <pc:picChg chg="mod">
          <ac:chgData name="Bertrand Pouleto" userId="8488cefa11e3b03d" providerId="LiveId" clId="{7F7555B9-0EDF-43EC-8B4E-E78720CF24C6}" dt="2019-11-26T21:44:02.688" v="858" actId="208"/>
          <ac:picMkLst>
            <pc:docMk/>
            <pc:sldMk cId="2417224324" sldId="256"/>
            <ac:picMk id="6" creationId="{25EB9D42-7345-4E3E-ABFD-DE31AAE1DA35}"/>
          </ac:picMkLst>
        </pc:picChg>
        <pc:picChg chg="mod">
          <ac:chgData name="Bertrand Pouleto" userId="8488cefa11e3b03d" providerId="LiveId" clId="{7F7555B9-0EDF-43EC-8B4E-E78720CF24C6}" dt="2019-11-26T22:24:06.572" v="2012" actId="1076"/>
          <ac:picMkLst>
            <pc:docMk/>
            <pc:sldMk cId="2417224324" sldId="256"/>
            <ac:picMk id="19" creationId="{AE2359EF-76E9-46BA-B7F8-DB3927ACB751}"/>
          </ac:picMkLst>
        </pc:picChg>
      </pc:sldChg>
      <pc:sldChg chg="addSp delSp modSp mod setBg setClrOvrMap">
        <pc:chgData name="Bertrand Pouleto" userId="8488cefa11e3b03d" providerId="LiveId" clId="{7F7555B9-0EDF-43EC-8B4E-E78720CF24C6}" dt="2019-11-26T22:26:47.417" v="2046" actId="1076"/>
        <pc:sldMkLst>
          <pc:docMk/>
          <pc:sldMk cId="312401558" sldId="257"/>
        </pc:sldMkLst>
        <pc:spChg chg="mod">
          <ac:chgData name="Bertrand Pouleto" userId="8488cefa11e3b03d" providerId="LiveId" clId="{7F7555B9-0EDF-43EC-8B4E-E78720CF24C6}" dt="2019-11-26T22:01:39.523" v="1348" actId="14100"/>
          <ac:spMkLst>
            <pc:docMk/>
            <pc:sldMk cId="312401558" sldId="257"/>
            <ac:spMk id="3" creationId="{39D5BC90-0B80-4E6B-835D-11CFF217A8F9}"/>
          </ac:spMkLst>
        </pc:spChg>
        <pc:spChg chg="add del mod">
          <ac:chgData name="Bertrand Pouleto" userId="8488cefa11e3b03d" providerId="LiveId" clId="{7F7555B9-0EDF-43EC-8B4E-E78720CF24C6}" dt="2019-11-26T21:54:24.318" v="1169" actId="478"/>
          <ac:spMkLst>
            <pc:docMk/>
            <pc:sldMk cId="312401558" sldId="257"/>
            <ac:spMk id="16" creationId="{26A8767D-BCF3-42C3-98E3-BBC07280F352}"/>
          </ac:spMkLst>
        </pc:spChg>
        <pc:spChg chg="add mod">
          <ac:chgData name="Bertrand Pouleto" userId="8488cefa11e3b03d" providerId="LiveId" clId="{7F7555B9-0EDF-43EC-8B4E-E78720CF24C6}" dt="2019-11-26T22:07:56.308" v="1485" actId="20577"/>
          <ac:spMkLst>
            <pc:docMk/>
            <pc:sldMk cId="312401558" sldId="257"/>
            <ac:spMk id="20" creationId="{B553619A-AC61-43E8-8C8D-7D7B601A657E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22" creationId="{26882C51-76F9-4F99-997D-31FA6242A805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24" creationId="{61FFFC16-86E2-4B9A-BC6D-213DC2654765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26" creationId="{DD3524E0-C87C-4F38-9FC7-E969C15A7906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28" creationId="{F1ED1DF4-DDDE-4464-8ABC-ED1F633CCEC1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30" creationId="{E7E01BF7-4F45-4B6D-82BF-5A5DB30A627B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32" creationId="{F2FC5C7B-261A-4268-BA85-C29488A8BED3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34" creationId="{5CB4E315-91F2-4710-B866-B119037ED97C}"/>
          </ac:spMkLst>
        </pc:spChg>
        <pc:spChg chg="add mod">
          <ac:chgData name="Bertrand Pouleto" userId="8488cefa11e3b03d" providerId="LiveId" clId="{7F7555B9-0EDF-43EC-8B4E-E78720CF24C6}" dt="2019-11-26T22:01:28.304" v="1345" actId="14100"/>
          <ac:spMkLst>
            <pc:docMk/>
            <pc:sldMk cId="312401558" sldId="257"/>
            <ac:spMk id="35" creationId="{A134CAAF-9DC8-451B-887C-ACFF3710AC1E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36" creationId="{569BABC0-B0CC-4E7B-838A-F6E644779E18}"/>
          </ac:spMkLst>
        </pc:spChg>
        <pc:spChg chg="add mod">
          <ac:chgData name="Bertrand Pouleto" userId="8488cefa11e3b03d" providerId="LiveId" clId="{7F7555B9-0EDF-43EC-8B4E-E78720CF24C6}" dt="2019-11-26T22:03:35.628" v="1400" actId="1036"/>
          <ac:spMkLst>
            <pc:docMk/>
            <pc:sldMk cId="312401558" sldId="257"/>
            <ac:spMk id="37" creationId="{A789D13F-D64C-4156-A20C-4730C72DDDE7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38" creationId="{DCBE1B01-A27C-45C2-ADA4-AA13C3AC1F6A}"/>
          </ac:spMkLst>
        </pc:spChg>
        <pc:spChg chg="add mod">
          <ac:chgData name="Bertrand Pouleto" userId="8488cefa11e3b03d" providerId="LiveId" clId="{7F7555B9-0EDF-43EC-8B4E-E78720CF24C6}" dt="2019-11-26T22:02:00.616" v="1354" actId="6549"/>
          <ac:spMkLst>
            <pc:docMk/>
            <pc:sldMk cId="312401558" sldId="257"/>
            <ac:spMk id="39" creationId="{9217101A-1F2C-415D-B30A-750BFACF361B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40" creationId="{BE7E1DAA-43FB-4446-A354-9283DE6686C8}"/>
          </ac:spMkLst>
        </pc:spChg>
        <pc:spChg chg="add mod">
          <ac:chgData name="Bertrand Pouleto" userId="8488cefa11e3b03d" providerId="LiveId" clId="{7F7555B9-0EDF-43EC-8B4E-E78720CF24C6}" dt="2019-11-26T22:03:02.608" v="1392" actId="1076"/>
          <ac:spMkLst>
            <pc:docMk/>
            <pc:sldMk cId="312401558" sldId="257"/>
            <ac:spMk id="41" creationId="{B522E591-5A0B-4C83-B918-FD72D2ED6B55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42" creationId="{F6FE5468-759E-4E83-828A-5587C7F58873}"/>
          </ac:spMkLst>
        </pc:spChg>
        <pc:spChg chg="add mod">
          <ac:chgData name="Bertrand Pouleto" userId="8488cefa11e3b03d" providerId="LiveId" clId="{7F7555B9-0EDF-43EC-8B4E-E78720CF24C6}" dt="2019-11-26T22:04:13.312" v="1433" actId="1035"/>
          <ac:spMkLst>
            <pc:docMk/>
            <pc:sldMk cId="312401558" sldId="257"/>
            <ac:spMk id="43" creationId="{E27996CE-BE30-4A4C-BAD1-83ECE5C9A3AC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44" creationId="{99FE99BC-5F7D-47C3-AA1E-16D7DBDBD18F}"/>
          </ac:spMkLst>
        </pc:spChg>
        <pc:spChg chg="add del mod">
          <ac:chgData name="Bertrand Pouleto" userId="8488cefa11e3b03d" providerId="LiveId" clId="{7F7555B9-0EDF-43EC-8B4E-E78720CF24C6}" dt="2019-11-26T22:25:08.724" v="2022" actId="478"/>
          <ac:spMkLst>
            <pc:docMk/>
            <pc:sldMk cId="312401558" sldId="257"/>
            <ac:spMk id="45" creationId="{F94BEFA4-3C00-4623-A8AF-37CDA1362470}"/>
          </ac:spMkLst>
        </pc:spChg>
        <pc:spChg chg="add mod">
          <ac:chgData name="Bertrand Pouleto" userId="8488cefa11e3b03d" providerId="LiveId" clId="{7F7555B9-0EDF-43EC-8B4E-E78720CF24C6}" dt="2019-11-26T22:01:23.793" v="1343" actId="2711"/>
          <ac:spMkLst>
            <pc:docMk/>
            <pc:sldMk cId="312401558" sldId="257"/>
            <ac:spMk id="46" creationId="{27400BAF-FCE6-4296-8A0E-9B595ADC09A4}"/>
          </ac:spMkLst>
        </pc:spChg>
        <pc:spChg chg="add">
          <ac:chgData name="Bertrand Pouleto" userId="8488cefa11e3b03d" providerId="LiveId" clId="{7F7555B9-0EDF-43EC-8B4E-E78720CF24C6}" dt="2019-11-26T22:25:14.573" v="2023"/>
          <ac:spMkLst>
            <pc:docMk/>
            <pc:sldMk cId="312401558" sldId="257"/>
            <ac:spMk id="47" creationId="{F5CF9732-A8F4-444D-B569-EC039A4BF576}"/>
          </ac:spMkLst>
        </pc:spChg>
        <pc:picChg chg="add mod ord">
          <ac:chgData name="Bertrand Pouleto" userId="8488cefa11e3b03d" providerId="LiveId" clId="{7F7555B9-0EDF-43EC-8B4E-E78720CF24C6}" dt="2019-11-26T22:14:15.111" v="1590"/>
          <ac:picMkLst>
            <pc:docMk/>
            <pc:sldMk cId="312401558" sldId="257"/>
            <ac:picMk id="5" creationId="{B76BDE6D-39A0-4138-B311-9AFBE0AD61EB}"/>
          </ac:picMkLst>
        </pc:picChg>
        <pc:picChg chg="add mod ord">
          <ac:chgData name="Bertrand Pouleto" userId="8488cefa11e3b03d" providerId="LiveId" clId="{7F7555B9-0EDF-43EC-8B4E-E78720CF24C6}" dt="2019-11-26T22:14:38.128" v="1593"/>
          <ac:picMkLst>
            <pc:docMk/>
            <pc:sldMk cId="312401558" sldId="257"/>
            <ac:picMk id="7" creationId="{EBC13AC8-79DA-4D90-A90D-61957A638535}"/>
          </ac:picMkLst>
        </pc:picChg>
        <pc:picChg chg="add mod">
          <ac:chgData name="Bertrand Pouleto" userId="8488cefa11e3b03d" providerId="LiveId" clId="{7F7555B9-0EDF-43EC-8B4E-E78720CF24C6}" dt="2019-11-26T22:14:23.141" v="1591"/>
          <ac:picMkLst>
            <pc:docMk/>
            <pc:sldMk cId="312401558" sldId="257"/>
            <ac:picMk id="9" creationId="{FE743BA9-7EEE-465F-B5FA-6EF264D19BE0}"/>
          </ac:picMkLst>
        </pc:picChg>
        <pc:picChg chg="add mod ord">
          <ac:chgData name="Bertrand Pouleto" userId="8488cefa11e3b03d" providerId="LiveId" clId="{7F7555B9-0EDF-43EC-8B4E-E78720CF24C6}" dt="2019-11-26T22:26:47.417" v="2046" actId="1076"/>
          <ac:picMkLst>
            <pc:docMk/>
            <pc:sldMk cId="312401558" sldId="257"/>
            <ac:picMk id="11" creationId="{B21EDDE1-C168-40EB-B9C9-CB064710E4B6}"/>
          </ac:picMkLst>
        </pc:picChg>
        <pc:picChg chg="add del mod">
          <ac:chgData name="Bertrand Pouleto" userId="8488cefa11e3b03d" providerId="LiveId" clId="{7F7555B9-0EDF-43EC-8B4E-E78720CF24C6}" dt="2019-11-26T21:55:59.295" v="1172" actId="478"/>
          <ac:picMkLst>
            <pc:docMk/>
            <pc:sldMk cId="312401558" sldId="257"/>
            <ac:picMk id="13" creationId="{CF6E3D41-7157-4350-9A3B-AE688DE196FD}"/>
          </ac:picMkLst>
        </pc:picChg>
        <pc:picChg chg="add mod ord">
          <ac:chgData name="Bertrand Pouleto" userId="8488cefa11e3b03d" providerId="LiveId" clId="{7F7555B9-0EDF-43EC-8B4E-E78720CF24C6}" dt="2019-11-26T22:14:06.520" v="1589"/>
          <ac:picMkLst>
            <pc:docMk/>
            <pc:sldMk cId="312401558" sldId="257"/>
            <ac:picMk id="15" creationId="{9EE80A36-5F0D-45AA-A43A-2AC128B909FF}"/>
          </ac:picMkLst>
        </pc:picChg>
        <pc:picChg chg="add mod">
          <ac:chgData name="Bertrand Pouleto" userId="8488cefa11e3b03d" providerId="LiveId" clId="{7F7555B9-0EDF-43EC-8B4E-E78720CF24C6}" dt="2019-11-26T22:26:25.324" v="2045" actId="1076"/>
          <ac:picMkLst>
            <pc:docMk/>
            <pc:sldMk cId="312401558" sldId="257"/>
            <ac:picMk id="17" creationId="{FD3F25B7-EB5B-4165-A176-48E7D3B5C201}"/>
          </ac:picMkLst>
        </pc:picChg>
        <pc:picChg chg="add del mod">
          <ac:chgData name="Bertrand Pouleto" userId="8488cefa11e3b03d" providerId="LiveId" clId="{7F7555B9-0EDF-43EC-8B4E-E78720CF24C6}" dt="2019-11-26T21:56:46.176" v="1174" actId="478"/>
          <ac:picMkLst>
            <pc:docMk/>
            <pc:sldMk cId="312401558" sldId="257"/>
            <ac:picMk id="19" creationId="{31D4B774-1B42-4125-BB49-97857EA4C755}"/>
          </ac:picMkLst>
        </pc:picChg>
      </pc:sldChg>
      <pc:sldChg chg="addSp delSp modSp">
        <pc:chgData name="Bertrand Pouleto" userId="8488cefa11e3b03d" providerId="LiveId" clId="{7F7555B9-0EDF-43EC-8B4E-E78720CF24C6}" dt="2019-11-26T22:28:08.956" v="2051" actId="1076"/>
        <pc:sldMkLst>
          <pc:docMk/>
          <pc:sldMk cId="535783246" sldId="258"/>
        </pc:sldMkLst>
        <pc:spChg chg="mod">
          <ac:chgData name="Bertrand Pouleto" userId="8488cefa11e3b03d" providerId="LiveId" clId="{7F7555B9-0EDF-43EC-8B4E-E78720CF24C6}" dt="2019-11-26T22:20:25.353" v="1928" actId="20577"/>
          <ac:spMkLst>
            <pc:docMk/>
            <pc:sldMk cId="535783246" sldId="258"/>
            <ac:spMk id="5" creationId="{3A3A2E69-ABB8-4CD5-8145-FB61DA388152}"/>
          </ac:spMkLst>
        </pc:spChg>
        <pc:spChg chg="add">
          <ac:chgData name="Bertrand Pouleto" userId="8488cefa11e3b03d" providerId="LiveId" clId="{7F7555B9-0EDF-43EC-8B4E-E78720CF24C6}" dt="2019-11-26T22:11:36.841" v="1553"/>
          <ac:spMkLst>
            <pc:docMk/>
            <pc:sldMk cId="535783246" sldId="258"/>
            <ac:spMk id="6" creationId="{D33938A1-119F-4E3D-AC8A-2E0F687BA2C6}"/>
          </ac:spMkLst>
        </pc:spChg>
        <pc:spChg chg="add">
          <ac:chgData name="Bertrand Pouleto" userId="8488cefa11e3b03d" providerId="LiveId" clId="{7F7555B9-0EDF-43EC-8B4E-E78720CF24C6}" dt="2019-11-26T22:11:36.841" v="1553"/>
          <ac:spMkLst>
            <pc:docMk/>
            <pc:sldMk cId="535783246" sldId="258"/>
            <ac:spMk id="7" creationId="{6C821949-9699-48FE-8229-D1997C7D9FB0}"/>
          </ac:spMkLst>
        </pc:spChg>
        <pc:spChg chg="add">
          <ac:chgData name="Bertrand Pouleto" userId="8488cefa11e3b03d" providerId="LiveId" clId="{7F7555B9-0EDF-43EC-8B4E-E78720CF24C6}" dt="2019-11-26T22:11:36.841" v="1553"/>
          <ac:spMkLst>
            <pc:docMk/>
            <pc:sldMk cId="535783246" sldId="258"/>
            <ac:spMk id="8" creationId="{79369328-7AEF-4881-985C-9367A61B3770}"/>
          </ac:spMkLst>
        </pc:spChg>
        <pc:spChg chg="add del">
          <ac:chgData name="Bertrand Pouleto" userId="8488cefa11e3b03d" providerId="LiveId" clId="{7F7555B9-0EDF-43EC-8B4E-E78720CF24C6}" dt="2019-11-26T22:24:41.995" v="2017" actId="478"/>
          <ac:spMkLst>
            <pc:docMk/>
            <pc:sldMk cId="535783246" sldId="258"/>
            <ac:spMk id="9" creationId="{EC4CB6AC-BF52-4074-A99B-024BCEC2707E}"/>
          </ac:spMkLst>
        </pc:spChg>
        <pc:spChg chg="add">
          <ac:chgData name="Bertrand Pouleto" userId="8488cefa11e3b03d" providerId="LiveId" clId="{7F7555B9-0EDF-43EC-8B4E-E78720CF24C6}" dt="2019-11-26T22:25:17.251" v="2024"/>
          <ac:spMkLst>
            <pc:docMk/>
            <pc:sldMk cId="535783246" sldId="258"/>
            <ac:spMk id="10" creationId="{358B3D9D-368B-432E-96D3-8DE905A64844}"/>
          </ac:spMkLst>
        </pc:spChg>
        <pc:spChg chg="add mod">
          <ac:chgData name="Bertrand Pouleto" userId="8488cefa11e3b03d" providerId="LiveId" clId="{7F7555B9-0EDF-43EC-8B4E-E78720CF24C6}" dt="2019-11-26T22:28:08.956" v="2051" actId="1076"/>
          <ac:spMkLst>
            <pc:docMk/>
            <pc:sldMk cId="535783246" sldId="258"/>
            <ac:spMk id="11" creationId="{9501E3AF-D5F4-4BEB-A97B-DB78AF428218}"/>
          </ac:spMkLst>
        </pc:spChg>
        <pc:picChg chg="mod modCrop">
          <ac:chgData name="Bertrand Pouleto" userId="8488cefa11e3b03d" providerId="LiveId" clId="{7F7555B9-0EDF-43EC-8B4E-E78720CF24C6}" dt="2019-11-26T22:11:46.452" v="1554" actId="732"/>
          <ac:picMkLst>
            <pc:docMk/>
            <pc:sldMk cId="535783246" sldId="258"/>
            <ac:picMk id="2" creationId="{A22D67A2-9D30-4A63-8B58-011FBD66E3B1}"/>
          </ac:picMkLst>
        </pc:picChg>
      </pc:sldChg>
      <pc:sldChg chg="addSp delSp modSp">
        <pc:chgData name="Bertrand Pouleto" userId="8488cefa11e3b03d" providerId="LiveId" clId="{7F7555B9-0EDF-43EC-8B4E-E78720CF24C6}" dt="2019-11-26T22:25:19.374" v="2026"/>
        <pc:sldMkLst>
          <pc:docMk/>
          <pc:sldMk cId="3898054507" sldId="259"/>
        </pc:sldMkLst>
        <pc:spChg chg="add">
          <ac:chgData name="Bertrand Pouleto" userId="8488cefa11e3b03d" providerId="LiveId" clId="{7F7555B9-0EDF-43EC-8B4E-E78720CF24C6}" dt="2019-11-26T21:27:20.284" v="36"/>
          <ac:spMkLst>
            <pc:docMk/>
            <pc:sldMk cId="3898054507" sldId="259"/>
            <ac:spMk id="10" creationId="{F7D1E222-FCD4-4156-9454-C898B79EAFB7}"/>
          </ac:spMkLst>
        </pc:spChg>
        <pc:spChg chg="add mod">
          <ac:chgData name="Bertrand Pouleto" userId="8488cefa11e3b03d" providerId="LiveId" clId="{7F7555B9-0EDF-43EC-8B4E-E78720CF24C6}" dt="2019-11-26T22:20:33.864" v="1932" actId="20577"/>
          <ac:spMkLst>
            <pc:docMk/>
            <pc:sldMk cId="3898054507" sldId="259"/>
            <ac:spMk id="14" creationId="{85756271-BBE5-4CA3-B90F-29B429CE7A26}"/>
          </ac:spMkLst>
        </pc:spChg>
        <pc:spChg chg="add mod">
          <ac:chgData name="Bertrand Pouleto" userId="8488cefa11e3b03d" providerId="LiveId" clId="{7F7555B9-0EDF-43EC-8B4E-E78720CF24C6}" dt="2019-11-26T22:21:57.653" v="1943" actId="20577"/>
          <ac:spMkLst>
            <pc:docMk/>
            <pc:sldMk cId="3898054507" sldId="259"/>
            <ac:spMk id="16" creationId="{82406DF0-44BA-4594-9DB0-5BB16A21F45C}"/>
          </ac:spMkLst>
        </pc:spChg>
        <pc:spChg chg="add">
          <ac:chgData name="Bertrand Pouleto" userId="8488cefa11e3b03d" providerId="LiveId" clId="{7F7555B9-0EDF-43EC-8B4E-E78720CF24C6}" dt="2019-11-26T22:11:54.920" v="1556"/>
          <ac:spMkLst>
            <pc:docMk/>
            <pc:sldMk cId="3898054507" sldId="259"/>
            <ac:spMk id="17" creationId="{9CE3A78A-2E68-491B-A2D7-9360E0B8A619}"/>
          </ac:spMkLst>
        </pc:spChg>
        <pc:spChg chg="add">
          <ac:chgData name="Bertrand Pouleto" userId="8488cefa11e3b03d" providerId="LiveId" clId="{7F7555B9-0EDF-43EC-8B4E-E78720CF24C6}" dt="2019-11-26T22:11:54.920" v="1556"/>
          <ac:spMkLst>
            <pc:docMk/>
            <pc:sldMk cId="3898054507" sldId="259"/>
            <ac:spMk id="18" creationId="{4D71FE9C-2400-4AEA-848C-B9957413827C}"/>
          </ac:spMkLst>
        </pc:spChg>
        <pc:spChg chg="add">
          <ac:chgData name="Bertrand Pouleto" userId="8488cefa11e3b03d" providerId="LiveId" clId="{7F7555B9-0EDF-43EC-8B4E-E78720CF24C6}" dt="2019-11-26T22:11:54.920" v="1556"/>
          <ac:spMkLst>
            <pc:docMk/>
            <pc:sldMk cId="3898054507" sldId="259"/>
            <ac:spMk id="19" creationId="{F63CC70A-DF99-4B01-9506-6C5583EDEC6D}"/>
          </ac:spMkLst>
        </pc:spChg>
        <pc:spChg chg="add del">
          <ac:chgData name="Bertrand Pouleto" userId="8488cefa11e3b03d" providerId="LiveId" clId="{7F7555B9-0EDF-43EC-8B4E-E78720CF24C6}" dt="2019-11-26T22:24:50.522" v="2019" actId="478"/>
          <ac:spMkLst>
            <pc:docMk/>
            <pc:sldMk cId="3898054507" sldId="259"/>
            <ac:spMk id="20" creationId="{E88F8DE7-8014-4C2D-A10E-5B4141D59400}"/>
          </ac:spMkLst>
        </pc:spChg>
        <pc:spChg chg="add">
          <ac:chgData name="Bertrand Pouleto" userId="8488cefa11e3b03d" providerId="LiveId" clId="{7F7555B9-0EDF-43EC-8B4E-E78720CF24C6}" dt="2019-11-26T22:25:19.374" v="2026"/>
          <ac:spMkLst>
            <pc:docMk/>
            <pc:sldMk cId="3898054507" sldId="259"/>
            <ac:spMk id="21" creationId="{A2477C54-2BA5-449E-9B3F-77FC47435AED}"/>
          </ac:spMkLst>
        </pc:spChg>
        <pc:picChg chg="add mod modCrop">
          <ac:chgData name="Bertrand Pouleto" userId="8488cefa11e3b03d" providerId="LiveId" clId="{7F7555B9-0EDF-43EC-8B4E-E78720CF24C6}" dt="2019-11-26T22:06:18.341" v="1462" actId="1076"/>
          <ac:picMkLst>
            <pc:docMk/>
            <pc:sldMk cId="3898054507" sldId="259"/>
            <ac:picMk id="3" creationId="{379A3F7B-C451-4410-A3E3-B68CB7110A83}"/>
          </ac:picMkLst>
        </pc:picChg>
        <pc:picChg chg="add del mod modCrop">
          <ac:chgData name="Bertrand Pouleto" userId="8488cefa11e3b03d" providerId="LiveId" clId="{7F7555B9-0EDF-43EC-8B4E-E78720CF24C6}" dt="2019-11-26T21:26:22.053" v="26"/>
          <ac:picMkLst>
            <pc:docMk/>
            <pc:sldMk cId="3898054507" sldId="259"/>
            <ac:picMk id="5" creationId="{6F188501-27EA-425A-B17C-A204F81B068C}"/>
          </ac:picMkLst>
        </pc:picChg>
        <pc:picChg chg="add del mod modCrop">
          <ac:chgData name="Bertrand Pouleto" userId="8488cefa11e3b03d" providerId="LiveId" clId="{7F7555B9-0EDF-43EC-8B4E-E78720CF24C6}" dt="2019-11-26T21:25:53.810" v="20"/>
          <ac:picMkLst>
            <pc:docMk/>
            <pc:sldMk cId="3898054507" sldId="259"/>
            <ac:picMk id="7" creationId="{323DEF24-32FE-4632-B7C9-92D6541AD24B}"/>
          </ac:picMkLst>
        </pc:picChg>
        <pc:picChg chg="add del mod modCrop">
          <ac:chgData name="Bertrand Pouleto" userId="8488cefa11e3b03d" providerId="LiveId" clId="{7F7555B9-0EDF-43EC-8B4E-E78720CF24C6}" dt="2019-11-26T21:25:10.838" v="14"/>
          <ac:picMkLst>
            <pc:docMk/>
            <pc:sldMk cId="3898054507" sldId="259"/>
            <ac:picMk id="9" creationId="{E1E28186-F3B6-4735-A74C-508429747462}"/>
          </ac:picMkLst>
        </pc:picChg>
        <pc:picChg chg="add mod modCrop">
          <ac:chgData name="Bertrand Pouleto" userId="8488cefa11e3b03d" providerId="LiveId" clId="{7F7555B9-0EDF-43EC-8B4E-E78720CF24C6}" dt="2019-11-26T22:06:18.341" v="1462" actId="1076"/>
          <ac:picMkLst>
            <pc:docMk/>
            <pc:sldMk cId="3898054507" sldId="259"/>
            <ac:picMk id="11" creationId="{4DF98A1A-03EA-4E00-AFEF-57B99A28B362}"/>
          </ac:picMkLst>
        </pc:picChg>
        <pc:picChg chg="add mod modCrop">
          <ac:chgData name="Bertrand Pouleto" userId="8488cefa11e3b03d" providerId="LiveId" clId="{7F7555B9-0EDF-43EC-8B4E-E78720CF24C6}" dt="2019-11-26T22:06:18.341" v="1462" actId="1076"/>
          <ac:picMkLst>
            <pc:docMk/>
            <pc:sldMk cId="3898054507" sldId="259"/>
            <ac:picMk id="12" creationId="{9CF47BE2-C99C-4365-9FE5-2242712B0CAE}"/>
          </ac:picMkLst>
        </pc:picChg>
        <pc:picChg chg="add mod modCrop">
          <ac:chgData name="Bertrand Pouleto" userId="8488cefa11e3b03d" providerId="LiveId" clId="{7F7555B9-0EDF-43EC-8B4E-E78720CF24C6}" dt="2019-11-26T22:06:01.871" v="1459" actId="732"/>
          <ac:picMkLst>
            <pc:docMk/>
            <pc:sldMk cId="3898054507" sldId="259"/>
            <ac:picMk id="13" creationId="{A5BE4DA0-D83D-4935-B1B1-6A30EDF3547D}"/>
          </ac:picMkLst>
        </pc:picChg>
        <pc:picChg chg="add mod modCrop">
          <ac:chgData name="Bertrand Pouleto" userId="8488cefa11e3b03d" providerId="LiveId" clId="{7F7555B9-0EDF-43EC-8B4E-E78720CF24C6}" dt="2019-11-26T22:12:09.661" v="1558" actId="1076"/>
          <ac:picMkLst>
            <pc:docMk/>
            <pc:sldMk cId="3898054507" sldId="259"/>
            <ac:picMk id="15" creationId="{EC80A353-32CF-4F6F-9EBC-E1C37C22383C}"/>
          </ac:picMkLst>
        </pc:picChg>
      </pc:sldChg>
      <pc:sldChg chg="addSp delSp modSp">
        <pc:chgData name="Bertrand Pouleto" userId="8488cefa11e3b03d" providerId="LiveId" clId="{7F7555B9-0EDF-43EC-8B4E-E78720CF24C6}" dt="2019-11-26T22:25:57.474" v="2044" actId="1038"/>
        <pc:sldMkLst>
          <pc:docMk/>
          <pc:sldMk cId="105736704" sldId="260"/>
        </pc:sldMkLst>
        <pc:spChg chg="add mod">
          <ac:chgData name="Bertrand Pouleto" userId="8488cefa11e3b03d" providerId="LiveId" clId="{7F7555B9-0EDF-43EC-8B4E-E78720CF24C6}" dt="2019-11-26T22:12:44.544" v="1579" actId="1035"/>
          <ac:spMkLst>
            <pc:docMk/>
            <pc:sldMk cId="105736704" sldId="260"/>
            <ac:spMk id="12" creationId="{1E6FEA6D-3BEC-4765-9827-30DBB8939F7A}"/>
          </ac:spMkLst>
        </pc:spChg>
        <pc:spChg chg="add mod">
          <ac:chgData name="Bertrand Pouleto" userId="8488cefa11e3b03d" providerId="LiveId" clId="{7F7555B9-0EDF-43EC-8B4E-E78720CF24C6}" dt="2019-11-26T22:25:57.474" v="2044" actId="1038"/>
          <ac:spMkLst>
            <pc:docMk/>
            <pc:sldMk cId="105736704" sldId="260"/>
            <ac:spMk id="13" creationId="{EA7CC476-FDFB-4A2B-A83D-3F34813887EE}"/>
          </ac:spMkLst>
        </pc:spChg>
        <pc:spChg chg="add">
          <ac:chgData name="Bertrand Pouleto" userId="8488cefa11e3b03d" providerId="LiveId" clId="{7F7555B9-0EDF-43EC-8B4E-E78720CF24C6}" dt="2019-11-26T21:38:34.357" v="399"/>
          <ac:spMkLst>
            <pc:docMk/>
            <pc:sldMk cId="105736704" sldId="260"/>
            <ac:spMk id="14" creationId="{277D15EC-A58F-451C-9183-881F0DDB7C35}"/>
          </ac:spMkLst>
        </pc:spChg>
        <pc:spChg chg="add mod">
          <ac:chgData name="Bertrand Pouleto" userId="8488cefa11e3b03d" providerId="LiveId" clId="{7F7555B9-0EDF-43EC-8B4E-E78720CF24C6}" dt="2019-11-26T22:20:42.958" v="1936" actId="20577"/>
          <ac:spMkLst>
            <pc:docMk/>
            <pc:sldMk cId="105736704" sldId="260"/>
            <ac:spMk id="15" creationId="{C89799EA-8234-4A2B-B0A1-BD7425C78188}"/>
          </ac:spMkLst>
        </pc:spChg>
        <pc:spChg chg="add mod">
          <ac:chgData name="Bertrand Pouleto" userId="8488cefa11e3b03d" providerId="LiveId" clId="{7F7555B9-0EDF-43EC-8B4E-E78720CF24C6}" dt="2019-11-26T22:16:51.731" v="1650" actId="114"/>
          <ac:spMkLst>
            <pc:docMk/>
            <pc:sldMk cId="105736704" sldId="260"/>
            <ac:spMk id="17" creationId="{D4D3424A-0D49-4FD5-8B2D-36FB41C3492C}"/>
          </ac:spMkLst>
        </pc:spChg>
        <pc:spChg chg="add mod">
          <ac:chgData name="Bertrand Pouleto" userId="8488cefa11e3b03d" providerId="LiveId" clId="{7F7555B9-0EDF-43EC-8B4E-E78720CF24C6}" dt="2019-11-26T22:20:48.132" v="1940" actId="20577"/>
          <ac:spMkLst>
            <pc:docMk/>
            <pc:sldMk cId="105736704" sldId="260"/>
            <ac:spMk id="19" creationId="{57B600AC-48A8-4E3D-93F1-73D02F203B82}"/>
          </ac:spMkLst>
        </pc:spChg>
        <pc:spChg chg="add">
          <ac:chgData name="Bertrand Pouleto" userId="8488cefa11e3b03d" providerId="LiveId" clId="{7F7555B9-0EDF-43EC-8B4E-E78720CF24C6}" dt="2019-11-26T22:12:47.971" v="1580"/>
          <ac:spMkLst>
            <pc:docMk/>
            <pc:sldMk cId="105736704" sldId="260"/>
            <ac:spMk id="20" creationId="{C00E2D72-03CB-4F94-BA20-7D033BA8B0EA}"/>
          </ac:spMkLst>
        </pc:spChg>
        <pc:spChg chg="add">
          <ac:chgData name="Bertrand Pouleto" userId="8488cefa11e3b03d" providerId="LiveId" clId="{7F7555B9-0EDF-43EC-8B4E-E78720CF24C6}" dt="2019-11-26T22:12:47.971" v="1580"/>
          <ac:spMkLst>
            <pc:docMk/>
            <pc:sldMk cId="105736704" sldId="260"/>
            <ac:spMk id="21" creationId="{372A91EA-80BE-4F08-BB46-4C89637BFC7A}"/>
          </ac:spMkLst>
        </pc:spChg>
        <pc:spChg chg="add">
          <ac:chgData name="Bertrand Pouleto" userId="8488cefa11e3b03d" providerId="LiveId" clId="{7F7555B9-0EDF-43EC-8B4E-E78720CF24C6}" dt="2019-11-26T22:12:47.971" v="1580"/>
          <ac:spMkLst>
            <pc:docMk/>
            <pc:sldMk cId="105736704" sldId="260"/>
            <ac:spMk id="22" creationId="{29CCC43F-88BD-43A1-9577-24028D13057B}"/>
          </ac:spMkLst>
        </pc:spChg>
        <pc:spChg chg="add del">
          <ac:chgData name="Bertrand Pouleto" userId="8488cefa11e3b03d" providerId="LiveId" clId="{7F7555B9-0EDF-43EC-8B4E-E78720CF24C6}" dt="2019-11-26T22:24:57.412" v="2020" actId="478"/>
          <ac:spMkLst>
            <pc:docMk/>
            <pc:sldMk cId="105736704" sldId="260"/>
            <ac:spMk id="23" creationId="{4571E1A0-28EC-4CA5-B975-8373271F287F}"/>
          </ac:spMkLst>
        </pc:spChg>
        <pc:spChg chg="add">
          <ac:chgData name="Bertrand Pouleto" userId="8488cefa11e3b03d" providerId="LiveId" clId="{7F7555B9-0EDF-43EC-8B4E-E78720CF24C6}" dt="2019-11-26T22:25:20.071" v="2027"/>
          <ac:spMkLst>
            <pc:docMk/>
            <pc:sldMk cId="105736704" sldId="260"/>
            <ac:spMk id="24" creationId="{712A721E-E4BE-4F66-80DE-917D07283571}"/>
          </ac:spMkLst>
        </pc:spChg>
        <pc:picChg chg="add del mod modCrop">
          <ac:chgData name="Bertrand Pouleto" userId="8488cefa11e3b03d" providerId="LiveId" clId="{7F7555B9-0EDF-43EC-8B4E-E78720CF24C6}" dt="2019-11-26T21:29:55.624" v="68"/>
          <ac:picMkLst>
            <pc:docMk/>
            <pc:sldMk cId="105736704" sldId="260"/>
            <ac:picMk id="2" creationId="{582BBBAA-03A8-425E-B87B-7FF14CE25C31}"/>
          </ac:picMkLst>
        </pc:picChg>
        <pc:picChg chg="add del mod modCrop">
          <ac:chgData name="Bertrand Pouleto" userId="8488cefa11e3b03d" providerId="LiveId" clId="{7F7555B9-0EDF-43EC-8B4E-E78720CF24C6}" dt="2019-11-26T21:28:32.962" v="49"/>
          <ac:picMkLst>
            <pc:docMk/>
            <pc:sldMk cId="105736704" sldId="260"/>
            <ac:picMk id="3" creationId="{D3F38637-A993-4ECC-8232-F82261591A93}"/>
          </ac:picMkLst>
        </pc:picChg>
        <pc:picChg chg="add del mod modCrop">
          <ac:chgData name="Bertrand Pouleto" userId="8488cefa11e3b03d" providerId="LiveId" clId="{7F7555B9-0EDF-43EC-8B4E-E78720CF24C6}" dt="2019-11-26T21:27:46.262" v="42"/>
          <ac:picMkLst>
            <pc:docMk/>
            <pc:sldMk cId="105736704" sldId="260"/>
            <ac:picMk id="4" creationId="{06F61E3A-F261-4BF6-ADE9-3266D50BD3FF}"/>
          </ac:picMkLst>
        </pc:picChg>
        <pc:picChg chg="add mod modCrop">
          <ac:chgData name="Bertrand Pouleto" userId="8488cefa11e3b03d" providerId="LiveId" clId="{7F7555B9-0EDF-43EC-8B4E-E78720CF24C6}" dt="2019-11-26T22:13:23.680" v="1585" actId="208"/>
          <ac:picMkLst>
            <pc:docMk/>
            <pc:sldMk cId="105736704" sldId="260"/>
            <ac:picMk id="6" creationId="{8F600A3D-44B7-46A7-B216-BD766483A643}"/>
          </ac:picMkLst>
        </pc:picChg>
        <pc:picChg chg="add del mod modCrop">
          <ac:chgData name="Bertrand Pouleto" userId="8488cefa11e3b03d" providerId="LiveId" clId="{7F7555B9-0EDF-43EC-8B4E-E78720CF24C6}" dt="2019-11-26T21:35:28.013" v="369"/>
          <ac:picMkLst>
            <pc:docMk/>
            <pc:sldMk cId="105736704" sldId="260"/>
            <ac:picMk id="8" creationId="{A719D590-E828-4105-9F52-CFEC5BC158A2}"/>
          </ac:picMkLst>
        </pc:picChg>
        <pc:picChg chg="add del mod modCrop">
          <ac:chgData name="Bertrand Pouleto" userId="8488cefa11e3b03d" providerId="LiveId" clId="{7F7555B9-0EDF-43EC-8B4E-E78720CF24C6}" dt="2019-11-26T21:34:53.013" v="363"/>
          <ac:picMkLst>
            <pc:docMk/>
            <pc:sldMk cId="105736704" sldId="260"/>
            <ac:picMk id="10" creationId="{753CD7C3-ADAD-4ADA-8A6A-9C893E080592}"/>
          </ac:picMkLst>
        </pc:picChg>
        <pc:picChg chg="add mod modCrop">
          <ac:chgData name="Bertrand Pouleto" userId="8488cefa11e3b03d" providerId="LiveId" clId="{7F7555B9-0EDF-43EC-8B4E-E78720CF24C6}" dt="2019-11-26T22:12:44.544" v="1579" actId="1035"/>
          <ac:picMkLst>
            <pc:docMk/>
            <pc:sldMk cId="105736704" sldId="260"/>
            <ac:picMk id="11" creationId="{CF6C0A36-3C3F-4D69-84EC-F5E822F7EFB2}"/>
          </ac:picMkLst>
        </pc:picChg>
        <pc:picChg chg="add mod modCrop">
          <ac:chgData name="Bertrand Pouleto" userId="8488cefa11e3b03d" providerId="LiveId" clId="{7F7555B9-0EDF-43EC-8B4E-E78720CF24C6}" dt="2019-11-26T21:43:53.259" v="857" actId="208"/>
          <ac:picMkLst>
            <pc:docMk/>
            <pc:sldMk cId="105736704" sldId="260"/>
            <ac:picMk id="16" creationId="{3144D271-297B-4C19-B8C2-974D52EF2A09}"/>
          </ac:picMkLst>
        </pc:picChg>
        <pc:picChg chg="add mod modCrop">
          <ac:chgData name="Bertrand Pouleto" userId="8488cefa11e3b03d" providerId="LiveId" clId="{7F7555B9-0EDF-43EC-8B4E-E78720CF24C6}" dt="2019-11-26T21:43:51.337" v="856" actId="208"/>
          <ac:picMkLst>
            <pc:docMk/>
            <pc:sldMk cId="105736704" sldId="260"/>
            <ac:picMk id="18" creationId="{1AC0D238-1190-4BA8-AA86-456D1A516C13}"/>
          </ac:picMkLst>
        </pc:picChg>
      </pc:sldChg>
      <pc:sldChg chg="addSp delSp modSp del">
        <pc:chgData name="Bertrand Pouleto" userId="8488cefa11e3b03d" providerId="LiveId" clId="{7F7555B9-0EDF-43EC-8B4E-E78720CF24C6}" dt="2019-11-26T22:12:33.471" v="1563" actId="2696"/>
        <pc:sldMkLst>
          <pc:docMk/>
          <pc:sldMk cId="1751552446" sldId="261"/>
        </pc:sldMkLst>
        <pc:spChg chg="add">
          <ac:chgData name="Bertrand Pouleto" userId="8488cefa11e3b03d" providerId="LiveId" clId="{7F7555B9-0EDF-43EC-8B4E-E78720CF24C6}" dt="2019-11-26T21:46:51.449" v="928"/>
          <ac:spMkLst>
            <pc:docMk/>
            <pc:sldMk cId="1751552446" sldId="261"/>
            <ac:spMk id="6" creationId="{ECABEB79-0049-4E66-9645-2E51D4F63794}"/>
          </ac:spMkLst>
        </pc:spChg>
        <pc:spChg chg="add del mod">
          <ac:chgData name="Bertrand Pouleto" userId="8488cefa11e3b03d" providerId="LiveId" clId="{7F7555B9-0EDF-43EC-8B4E-E78720CF24C6}" dt="2019-11-26T22:06:30.729" v="1464"/>
          <ac:spMkLst>
            <pc:docMk/>
            <pc:sldMk cId="1751552446" sldId="261"/>
            <ac:spMk id="7" creationId="{7C76AFE0-856B-403A-9ACD-4B8738E01492}"/>
          </ac:spMkLst>
        </pc:spChg>
        <pc:picChg chg="add del mod modCrop">
          <ac:chgData name="Bertrand Pouleto" userId="8488cefa11e3b03d" providerId="LiveId" clId="{7F7555B9-0EDF-43EC-8B4E-E78720CF24C6}" dt="2019-11-26T21:40:55.691" v="652"/>
          <ac:picMkLst>
            <pc:docMk/>
            <pc:sldMk cId="1751552446" sldId="261"/>
            <ac:picMk id="2" creationId="{779818A9-18DC-4F98-ACC6-DBE921748C10}"/>
          </ac:picMkLst>
        </pc:picChg>
        <pc:picChg chg="add del">
          <ac:chgData name="Bertrand Pouleto" userId="8488cefa11e3b03d" providerId="LiveId" clId="{7F7555B9-0EDF-43EC-8B4E-E78720CF24C6}" dt="2019-11-26T21:36:28.453" v="381"/>
          <ac:picMkLst>
            <pc:docMk/>
            <pc:sldMk cId="1751552446" sldId="261"/>
            <ac:picMk id="3" creationId="{2A4927AA-CD7E-467C-924D-66A4538FC9F2}"/>
          </ac:picMkLst>
        </pc:picChg>
        <pc:picChg chg="add del mod modCrop">
          <ac:chgData name="Bertrand Pouleto" userId="8488cefa11e3b03d" providerId="LiveId" clId="{7F7555B9-0EDF-43EC-8B4E-E78720CF24C6}" dt="2019-11-26T22:05:30.909" v="1438"/>
          <ac:picMkLst>
            <pc:docMk/>
            <pc:sldMk cId="1751552446" sldId="261"/>
            <ac:picMk id="5" creationId="{2FAFCFF3-4D81-4554-B95E-810F1B7A424A}"/>
          </ac:picMkLst>
        </pc:picChg>
      </pc:sldChg>
      <pc:sldChg chg="addSp delSp modSp">
        <pc:chgData name="Bertrand Pouleto" userId="8488cefa11e3b03d" providerId="LiveId" clId="{7F7555B9-0EDF-43EC-8B4E-E78720CF24C6}" dt="2019-11-26T22:25:20.813" v="2028"/>
        <pc:sldMkLst>
          <pc:docMk/>
          <pc:sldMk cId="697217902" sldId="262"/>
        </pc:sldMkLst>
        <pc:spChg chg="add mod">
          <ac:chgData name="Bertrand Pouleto" userId="8488cefa11e3b03d" providerId="LiveId" clId="{7F7555B9-0EDF-43EC-8B4E-E78720CF24C6}" dt="2019-11-26T22:20:59.934" v="1942" actId="20577"/>
          <ac:spMkLst>
            <pc:docMk/>
            <pc:sldMk cId="697217902" sldId="262"/>
            <ac:spMk id="4" creationId="{781FDFF2-16EE-4820-BB47-390A15EE2B2B}"/>
          </ac:spMkLst>
        </pc:spChg>
        <pc:spChg chg="add mod">
          <ac:chgData name="Bertrand Pouleto" userId="8488cefa11e3b03d" providerId="LiveId" clId="{7F7555B9-0EDF-43EC-8B4E-E78720CF24C6}" dt="2019-11-26T21:50:20.839" v="1156" actId="164"/>
          <ac:spMkLst>
            <pc:docMk/>
            <pc:sldMk cId="697217902" sldId="262"/>
            <ac:spMk id="5" creationId="{BDD1AE4C-9B3F-4B5C-88BE-9FA6283CACE6}"/>
          </ac:spMkLst>
        </pc:spChg>
        <pc:spChg chg="add">
          <ac:chgData name="Bertrand Pouleto" userId="8488cefa11e3b03d" providerId="LiveId" clId="{7F7555B9-0EDF-43EC-8B4E-E78720CF24C6}" dt="2019-11-26T22:12:30.097" v="1562"/>
          <ac:spMkLst>
            <pc:docMk/>
            <pc:sldMk cId="697217902" sldId="262"/>
            <ac:spMk id="7" creationId="{7886A5FA-1068-46B5-B01C-0163512514BA}"/>
          </ac:spMkLst>
        </pc:spChg>
        <pc:spChg chg="add del">
          <ac:chgData name="Bertrand Pouleto" userId="8488cefa11e3b03d" providerId="LiveId" clId="{7F7555B9-0EDF-43EC-8B4E-E78720CF24C6}" dt="2019-11-26T22:13:41.816" v="1587" actId="478"/>
          <ac:spMkLst>
            <pc:docMk/>
            <pc:sldMk cId="697217902" sldId="262"/>
            <ac:spMk id="8" creationId="{1AAF0C5A-7FA9-4CD8-A230-D8D4B2FBB483}"/>
          </ac:spMkLst>
        </pc:spChg>
        <pc:spChg chg="add">
          <ac:chgData name="Bertrand Pouleto" userId="8488cefa11e3b03d" providerId="LiveId" clId="{7F7555B9-0EDF-43EC-8B4E-E78720CF24C6}" dt="2019-11-26T22:12:30.097" v="1562"/>
          <ac:spMkLst>
            <pc:docMk/>
            <pc:sldMk cId="697217902" sldId="262"/>
            <ac:spMk id="9" creationId="{F9781601-A0B9-4FC0-9289-A9FD757BDE08}"/>
          </ac:spMkLst>
        </pc:spChg>
        <pc:spChg chg="add">
          <ac:chgData name="Bertrand Pouleto" userId="8488cefa11e3b03d" providerId="LiveId" clId="{7F7555B9-0EDF-43EC-8B4E-E78720CF24C6}" dt="2019-11-26T22:13:50.250" v="1588"/>
          <ac:spMkLst>
            <pc:docMk/>
            <pc:sldMk cId="697217902" sldId="262"/>
            <ac:spMk id="10" creationId="{F5604093-DD43-45BC-8153-32428BA65F10}"/>
          </ac:spMkLst>
        </pc:spChg>
        <pc:spChg chg="add del">
          <ac:chgData name="Bertrand Pouleto" userId="8488cefa11e3b03d" providerId="LiveId" clId="{7F7555B9-0EDF-43EC-8B4E-E78720CF24C6}" dt="2019-11-26T22:25:00.746" v="2021" actId="478"/>
          <ac:spMkLst>
            <pc:docMk/>
            <pc:sldMk cId="697217902" sldId="262"/>
            <ac:spMk id="11" creationId="{66F1AC1A-E12C-47E9-A40F-CF8435AAF556}"/>
          </ac:spMkLst>
        </pc:spChg>
        <pc:spChg chg="add">
          <ac:chgData name="Bertrand Pouleto" userId="8488cefa11e3b03d" providerId="LiveId" clId="{7F7555B9-0EDF-43EC-8B4E-E78720CF24C6}" dt="2019-11-26T22:25:20.813" v="2028"/>
          <ac:spMkLst>
            <pc:docMk/>
            <pc:sldMk cId="697217902" sldId="262"/>
            <ac:spMk id="12" creationId="{12D28982-7536-4D9C-89EF-4CA59D8B890F}"/>
          </ac:spMkLst>
        </pc:spChg>
        <pc:grpChg chg="add mod">
          <ac:chgData name="Bertrand Pouleto" userId="8488cefa11e3b03d" providerId="LiveId" clId="{7F7555B9-0EDF-43EC-8B4E-E78720CF24C6}" dt="2019-11-26T21:50:20.839" v="1156" actId="164"/>
          <ac:grpSpMkLst>
            <pc:docMk/>
            <pc:sldMk cId="697217902" sldId="262"/>
            <ac:grpSpMk id="6" creationId="{848DF9BA-3609-45B6-85F8-CA6EE1D7CE4B}"/>
          </ac:grpSpMkLst>
        </pc:grpChg>
        <pc:picChg chg="add mod modCrop">
          <ac:chgData name="Bertrand Pouleto" userId="8488cefa11e3b03d" providerId="LiveId" clId="{7F7555B9-0EDF-43EC-8B4E-E78720CF24C6}" dt="2019-11-26T21:50:20.839" v="1156" actId="164"/>
          <ac:picMkLst>
            <pc:docMk/>
            <pc:sldMk cId="697217902" sldId="262"/>
            <ac:picMk id="3" creationId="{B7F1D8B9-F0A7-44F1-BDDB-E81107397A17}"/>
          </ac:picMkLst>
        </pc:picChg>
      </pc:sldChg>
      <pc:sldChg chg="del">
        <pc:chgData name="Bertrand Pouleto" userId="8488cefa11e3b03d" providerId="LiveId" clId="{7F7555B9-0EDF-43EC-8B4E-E78720CF24C6}" dt="2019-11-26T21:50:38.359" v="1157" actId="2696"/>
        <pc:sldMkLst>
          <pc:docMk/>
          <pc:sldMk cId="1094672162" sldId="263"/>
        </pc:sldMkLst>
      </pc:sldChg>
      <pc:sldChg chg="del">
        <pc:chgData name="Bertrand Pouleto" userId="8488cefa11e3b03d" providerId="LiveId" clId="{7F7555B9-0EDF-43EC-8B4E-E78720CF24C6}" dt="2019-11-26T21:50:38.369" v="1158" actId="2696"/>
        <pc:sldMkLst>
          <pc:docMk/>
          <pc:sldMk cId="2381578303" sldId="264"/>
        </pc:sldMkLst>
      </pc:sldChg>
      <pc:sldChg chg="del">
        <pc:chgData name="Bertrand Pouleto" userId="8488cefa11e3b03d" providerId="LiveId" clId="{7F7555B9-0EDF-43EC-8B4E-E78720CF24C6}" dt="2019-11-26T21:50:38.369" v="1159" actId="2696"/>
        <pc:sldMkLst>
          <pc:docMk/>
          <pc:sldMk cId="1673169299" sldId="265"/>
        </pc:sldMkLst>
      </pc:sldChg>
      <pc:sldChg chg="addSp delSp modSp">
        <pc:chgData name="Bertrand Pouleto" userId="8488cefa11e3b03d" providerId="LiveId" clId="{7F7555B9-0EDF-43EC-8B4E-E78720CF24C6}" dt="2019-11-26T22:28:46.808" v="2059" actId="1035"/>
        <pc:sldMkLst>
          <pc:docMk/>
          <pc:sldMk cId="2956113469" sldId="266"/>
        </pc:sldMkLst>
        <pc:spChg chg="mod">
          <ac:chgData name="Bertrand Pouleto" userId="8488cefa11e3b03d" providerId="LiveId" clId="{7F7555B9-0EDF-43EC-8B4E-E78720CF24C6}" dt="2019-11-26T22:20:29.653" v="1930" actId="20577"/>
          <ac:spMkLst>
            <pc:docMk/>
            <pc:sldMk cId="2956113469" sldId="266"/>
            <ac:spMk id="6" creationId="{32FA4648-8F54-459C-B6BF-84643C0D9A81}"/>
          </ac:spMkLst>
        </pc:spChg>
        <pc:spChg chg="add">
          <ac:chgData name="Bertrand Pouleto" userId="8488cefa11e3b03d" providerId="LiveId" clId="{7F7555B9-0EDF-43EC-8B4E-E78720CF24C6}" dt="2019-11-26T22:11:50.740" v="1555"/>
          <ac:spMkLst>
            <pc:docMk/>
            <pc:sldMk cId="2956113469" sldId="266"/>
            <ac:spMk id="7" creationId="{729EF31D-FF5D-477D-9808-AD689B25C4E4}"/>
          </ac:spMkLst>
        </pc:spChg>
        <pc:spChg chg="add">
          <ac:chgData name="Bertrand Pouleto" userId="8488cefa11e3b03d" providerId="LiveId" clId="{7F7555B9-0EDF-43EC-8B4E-E78720CF24C6}" dt="2019-11-26T22:11:50.740" v="1555"/>
          <ac:spMkLst>
            <pc:docMk/>
            <pc:sldMk cId="2956113469" sldId="266"/>
            <ac:spMk id="8" creationId="{795ADFC0-E678-4133-9A08-919F15B47E1F}"/>
          </ac:spMkLst>
        </pc:spChg>
        <pc:spChg chg="add">
          <ac:chgData name="Bertrand Pouleto" userId="8488cefa11e3b03d" providerId="LiveId" clId="{7F7555B9-0EDF-43EC-8B4E-E78720CF24C6}" dt="2019-11-26T22:11:50.740" v="1555"/>
          <ac:spMkLst>
            <pc:docMk/>
            <pc:sldMk cId="2956113469" sldId="266"/>
            <ac:spMk id="9" creationId="{DF395E65-898C-405F-BC43-3FF0A975D91A}"/>
          </ac:spMkLst>
        </pc:spChg>
        <pc:spChg chg="add del">
          <ac:chgData name="Bertrand Pouleto" userId="8488cefa11e3b03d" providerId="LiveId" clId="{7F7555B9-0EDF-43EC-8B4E-E78720CF24C6}" dt="2019-11-26T22:24:46.444" v="2018" actId="478"/>
          <ac:spMkLst>
            <pc:docMk/>
            <pc:sldMk cId="2956113469" sldId="266"/>
            <ac:spMk id="10" creationId="{5BC7A27B-C17E-4930-8944-FECBC6DBC287}"/>
          </ac:spMkLst>
        </pc:spChg>
        <pc:spChg chg="add">
          <ac:chgData name="Bertrand Pouleto" userId="8488cefa11e3b03d" providerId="LiveId" clId="{7F7555B9-0EDF-43EC-8B4E-E78720CF24C6}" dt="2019-11-26T22:25:18.633" v="2025"/>
          <ac:spMkLst>
            <pc:docMk/>
            <pc:sldMk cId="2956113469" sldId="266"/>
            <ac:spMk id="11" creationId="{88E97612-60A6-4379-B0A1-CB88506E1390}"/>
          </ac:spMkLst>
        </pc:spChg>
        <pc:spChg chg="add mod">
          <ac:chgData name="Bertrand Pouleto" userId="8488cefa11e3b03d" providerId="LiveId" clId="{7F7555B9-0EDF-43EC-8B4E-E78720CF24C6}" dt="2019-11-26T22:28:46.808" v="2059" actId="1035"/>
          <ac:spMkLst>
            <pc:docMk/>
            <pc:sldMk cId="2956113469" sldId="266"/>
            <ac:spMk id="12" creationId="{D1C3AED6-7BA7-4971-99BF-F901C97E92ED}"/>
          </ac:spMkLst>
        </pc:spChg>
        <pc:picChg chg="mod">
          <ac:chgData name="Bertrand Pouleto" userId="8488cefa11e3b03d" providerId="LiveId" clId="{7F7555B9-0EDF-43EC-8B4E-E78720CF24C6}" dt="2019-11-26T21:44:25.873" v="861" actId="208"/>
          <ac:picMkLst>
            <pc:docMk/>
            <pc:sldMk cId="2956113469" sldId="266"/>
            <ac:picMk id="2" creationId="{9CC59EC6-D5BC-4204-9997-1BEE318B009A}"/>
          </ac:picMkLst>
        </pc:picChg>
        <pc:picChg chg="mod">
          <ac:chgData name="Bertrand Pouleto" userId="8488cefa11e3b03d" providerId="LiveId" clId="{7F7555B9-0EDF-43EC-8B4E-E78720CF24C6}" dt="2019-11-26T21:44:25.873" v="861" actId="208"/>
          <ac:picMkLst>
            <pc:docMk/>
            <pc:sldMk cId="2956113469" sldId="266"/>
            <ac:picMk id="4" creationId="{29A72A1B-0E7B-4296-845F-23BB002AEF0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0FF45-498C-455E-AC1F-C19C4CE16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804C38-1049-4667-A088-CFB8D16E6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E148E8-C315-42B3-8204-9BE7D7808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CCCBAC-42F8-4898-ACF6-4974AB35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0C670E-91B4-4C28-9FC8-9DE9774F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8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666F70-7E8E-446D-8C19-5D3B23218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FB03DE-A3B0-4B12-B38E-895DF55DE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257C21-DB47-4C47-BE24-E678A3B30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54D6B2-71C2-4BDA-A29B-225688B24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DCA03E-518D-4907-A326-734D4C7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60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D2A028-E92A-403B-A0B8-77B40DB44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6DFA54-A470-4F7E-BFF6-70643D699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228C7F-4195-43DD-9071-A499241E2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8229B3-288C-4F71-83F7-37A3DD8D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3FFF5-C7F9-4B3E-BDF1-5C2AF08A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408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407DF-5DFE-4083-8140-36A06CB9E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3455D4-D5DB-4404-8FF8-635940DBB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FEFC29-988F-4473-AE10-EA2A4070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4CFC08-730A-4293-BFD6-3E52A440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0E0C59-159B-4E11-84DD-5F29333B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10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A5C-D6A3-4E71-BEDA-38A06C80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E5CBD5-5C49-4A36-B921-8E807B58A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C5917-598D-4CDC-B702-16DDE13F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CB61A2-48A7-4E30-8E90-71018BF0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6A89E3-D52F-4AC6-8E51-5D33F1AB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59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25AB9-5FEE-4FD6-B582-74FF2A92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C324D5-DCE1-4FC7-884B-AFEC7B33C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FFCE8D-4AFF-4F80-A3E3-8AD1DB61E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A546DF-B22E-4EF9-99FD-180205D0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2FFDB0-A705-476A-B42D-DA6BA09C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DEA03A-1D60-41B2-9471-F3F90913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08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C85747-CFA7-4DB3-8403-1E49D065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AD8B18-FEAE-408A-8004-9DFF642A8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DCC857-8FD7-4F6E-9FD8-88EE27ECC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92AA09-B9C6-4A37-BC54-3E3F7844B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6AA6734-2A07-470D-B1C2-C5721D8FA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6682EF-F6AC-459E-A519-A5000C23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F16EF13-9635-4AE4-92D4-D953107C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BE166D-E11C-48D9-818C-CF0AC86E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42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DE299-1B2A-4588-B671-FB619913B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D535D0-D55C-43CB-81F5-19A73D5E9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FEB359-E4A8-4FE8-8093-1610E6C2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AB9FBF-D8B3-4A4F-88E7-8EC725792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89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3C35C0-5FF6-43C7-9EE9-690F4BC2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1C19E21-D157-47E1-A77F-5437F40A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B8397D-AB5A-43B1-B45A-3E1269F9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81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247433-832F-46AD-B4CA-1F09F9F0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BF19B4-301D-457E-9639-858D57235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9CB92A-547C-4A3C-B3F0-D7BDCB971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C50427-3B66-4AAD-92EF-1315BAE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02DEEE-0C9E-4156-8209-A74E4400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2ECC94-20A0-4DCE-BD3F-F22BA390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89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3CCEF-29B5-41BC-99B4-34D9F10B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989888B-4DBF-4F94-A660-66C40B478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0EC182-7DB5-4B4F-8DF9-755736860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EEA740-018E-4136-A413-555C33A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CFADF3-0F5D-409B-94F6-EB521B5F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44D205-8B5E-4CDD-8613-470C455A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87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BD59AA-F5FF-493B-9EA2-2F2EE753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00212C-E881-43CB-8AA1-7FEB19F84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C4CDC2-AE60-499C-ACA4-DC0E5847C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0F5DE-3DF3-49FE-90EA-7FEC52870708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C2DE1D-36C6-45DD-B53E-0AF0C214C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5BC52B-6776-40E5-86D4-65020DA39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24FA8-6772-4A43-9BDB-0602760EF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2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8.sv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slide" Target="slide4.xml"/><Relationship Id="rId2" Type="http://schemas.openxmlformats.org/officeDocument/2006/relationships/slide" Target="slide5.xml"/><Relationship Id="rId16" Type="http://schemas.openxmlformats.org/officeDocument/2006/relationships/image" Target="../media/image10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5" Type="http://schemas.openxmlformats.org/officeDocument/2006/relationships/image" Target="../media/image9.png"/><Relationship Id="rId10" Type="http://schemas.openxmlformats.org/officeDocument/2006/relationships/image" Target="../media/image6.svg"/><Relationship Id="rId19" Type="http://schemas.openxmlformats.org/officeDocument/2006/relationships/image" Target="../media/image12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9D5BC90-0B80-4E6B-835D-11CFF217A8F9}"/>
              </a:ext>
            </a:extLst>
          </p:cNvPr>
          <p:cNvSpPr txBox="1"/>
          <p:nvPr/>
        </p:nvSpPr>
        <p:spPr>
          <a:xfrm>
            <a:off x="8518" y="6048691"/>
            <a:ext cx="9023722" cy="802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FT00-02-Réaliser </a:t>
            </a:r>
            <a:r>
              <a:rPr lang="en-US" sz="3100" b="1" i="1" kern="12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</a:t>
            </a:r>
            <a:r>
              <a:rPr lang="en-US" sz="31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100" b="1" i="1" kern="12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régression</a:t>
            </a:r>
            <a:r>
              <a:rPr lang="en-US" sz="31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100" b="1" i="1" kern="12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linéaire</a:t>
            </a:r>
            <a:r>
              <a:rPr lang="en-US" sz="31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sur Excel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E01BF7-4F45-4B6D-82BF-5A5DB30A6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41" y="2856071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0520" y="2798992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673132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42224" y="79515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que 8" descr="Partager">
            <a:hlinkClick r:id="rId2" action="ppaction://hlinksldjump"/>
            <a:extLst>
              <a:ext uri="{FF2B5EF4-FFF2-40B4-BE49-F238E27FC236}">
                <a16:creationId xmlns:a16="http://schemas.microsoft.com/office/drawing/2014/main" id="{FE743BA9-7EEE-465F-B5FA-6EF264D19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457" y="3037579"/>
            <a:ext cx="1699833" cy="155401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111" y="1485831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que 16" descr="Parole">
            <a:hlinkClick r:id="rId5" action="ppaction://hlinksldjump"/>
            <a:extLst>
              <a:ext uri="{FF2B5EF4-FFF2-40B4-BE49-F238E27FC236}">
                <a16:creationId xmlns:a16="http://schemas.microsoft.com/office/drawing/2014/main" id="{FD3F25B7-EB5B-4165-A176-48E7D3B5C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8795" y="2961378"/>
            <a:ext cx="1874747" cy="1713925"/>
          </a:xfrm>
          <a:prstGeom prst="rect">
            <a:avLst/>
          </a:prstGeom>
        </p:spPr>
      </p:pic>
      <p:pic>
        <p:nvPicPr>
          <p:cNvPr id="15" name="Graphique 14" descr="Table">
            <a:hlinkClick r:id="rId8" action="ppaction://hlinksldjump"/>
            <a:extLst>
              <a:ext uri="{FF2B5EF4-FFF2-40B4-BE49-F238E27FC236}">
                <a16:creationId xmlns:a16="http://schemas.microsoft.com/office/drawing/2014/main" id="{9EE80A36-5F0D-45AA-A43A-2AC128B90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1043" y="520125"/>
            <a:ext cx="1205358" cy="110195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069831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que 6" descr="Graphique à barres avec tendance à la hausse">
            <a:hlinkClick r:id="rId11" action="ppaction://hlinksldjump"/>
            <a:extLst>
              <a:ext uri="{FF2B5EF4-FFF2-40B4-BE49-F238E27FC236}">
                <a16:creationId xmlns:a16="http://schemas.microsoft.com/office/drawing/2014/main" id="{EBC13AC8-79DA-4D90-A90D-61957A6385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98434" y="761557"/>
            <a:ext cx="2165148" cy="1979415"/>
          </a:xfrm>
          <a:prstGeom prst="rect">
            <a:avLst/>
          </a:prstGeom>
        </p:spPr>
      </p:pic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53619A-AC61-43E8-8C8D-7D7B601A657E}"/>
              </a:ext>
            </a:extLst>
          </p:cNvPr>
          <p:cNvSpPr txBox="1"/>
          <p:nvPr/>
        </p:nvSpPr>
        <p:spPr>
          <a:xfrm>
            <a:off x="9387624" y="4626479"/>
            <a:ext cx="187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6-Sauvegarder</a:t>
            </a:r>
          </a:p>
        </p:txBody>
      </p:sp>
      <p:pic>
        <p:nvPicPr>
          <p:cNvPr id="11" name="Graphique 10" descr="Disque">
            <a:hlinkClick r:id="rId14" action="ppaction://hlinksldjump"/>
            <a:extLst>
              <a:ext uri="{FF2B5EF4-FFF2-40B4-BE49-F238E27FC236}">
                <a16:creationId xmlns:a16="http://schemas.microsoft.com/office/drawing/2014/main" id="{B21EDDE1-C168-40EB-B9C9-CB064710E4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31955" y="2496885"/>
            <a:ext cx="2039154" cy="186422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A134CAAF-9DC8-451B-887C-ACFF3710AC1E}"/>
              </a:ext>
            </a:extLst>
          </p:cNvPr>
          <p:cNvSpPr txBox="1"/>
          <p:nvPr/>
        </p:nvSpPr>
        <p:spPr>
          <a:xfrm>
            <a:off x="528115" y="22397"/>
            <a:ext cx="155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1-Enregistrer ses valeurs</a:t>
            </a:r>
          </a:p>
        </p:txBody>
      </p:sp>
      <p:pic>
        <p:nvPicPr>
          <p:cNvPr id="5" name="Graphique 4" descr="Statistiques">
            <a:hlinkClick r:id="rId17" action="ppaction://hlinksldjump"/>
            <a:extLst>
              <a:ext uri="{FF2B5EF4-FFF2-40B4-BE49-F238E27FC236}">
                <a16:creationId xmlns:a16="http://schemas.microsoft.com/office/drawing/2014/main" id="{B76BDE6D-39A0-4138-B311-9AFBE0AD61E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52070" y="1441616"/>
            <a:ext cx="1615221" cy="147666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A789D13F-D64C-4156-A20C-4730C72DDDE7}"/>
              </a:ext>
            </a:extLst>
          </p:cNvPr>
          <p:cNvSpPr txBox="1"/>
          <p:nvPr/>
        </p:nvSpPr>
        <p:spPr>
          <a:xfrm>
            <a:off x="2418718" y="1113352"/>
            <a:ext cx="253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2-Créer le graphique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217101A-1F2C-415D-B30A-750BFACF361B}"/>
              </a:ext>
            </a:extLst>
          </p:cNvPr>
          <p:cNvSpPr txBox="1"/>
          <p:nvPr/>
        </p:nvSpPr>
        <p:spPr>
          <a:xfrm>
            <a:off x="645541" y="4762786"/>
            <a:ext cx="2364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3-Déplacer le graphique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522E591-5A0B-4C83-B918-FD72D2ED6B55}"/>
              </a:ext>
            </a:extLst>
          </p:cNvPr>
          <p:cNvSpPr txBox="1"/>
          <p:nvPr/>
        </p:nvSpPr>
        <p:spPr>
          <a:xfrm>
            <a:off x="4172377" y="4769620"/>
            <a:ext cx="249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4-Renommer les axes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27996CE-BE30-4A4C-BAD1-83ECE5C9A3AC}"/>
              </a:ext>
            </a:extLst>
          </p:cNvPr>
          <p:cNvSpPr txBox="1"/>
          <p:nvPr/>
        </p:nvSpPr>
        <p:spPr>
          <a:xfrm>
            <a:off x="6507406" y="12721"/>
            <a:ext cx="2537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5-Créer la courbe 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tendance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A73E9E2-2CEB-48C6-A02F-9D771C0A24EB}"/>
              </a:ext>
            </a:extLst>
          </p:cNvPr>
          <p:cNvGrpSpPr/>
          <p:nvPr/>
        </p:nvGrpSpPr>
        <p:grpSpPr>
          <a:xfrm>
            <a:off x="10578708" y="5955995"/>
            <a:ext cx="1529586" cy="829552"/>
            <a:chOff x="4047954" y="3559629"/>
            <a:chExt cx="1529586" cy="829552"/>
          </a:xfrm>
        </p:grpSpPr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D42F35B5-55C4-4099-9E30-E4247DA4CBD6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Image 48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4C15C7C5-FA97-4716-8A72-9B7278756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0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0CFF9-0281-478F-B622-F5ECEFF9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725" y="457200"/>
            <a:ext cx="4343400" cy="1600200"/>
          </a:xfrm>
        </p:spPr>
        <p:txBody>
          <a:bodyPr/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Guide d’utilisation des diaporamas interactifs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228620-F283-4A1B-8ED4-4845B6A55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9724" y="2057400"/>
            <a:ext cx="4820783" cy="48006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Note : cette diapositive n’apparaîtra pas dans la présentation finale ! Il n’est pas nécessaire de la supprimer.</a:t>
            </a:r>
          </a:p>
          <a:p>
            <a:pPr algn="just">
              <a:lnSpc>
                <a:spcPct val="12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 diaporama est interactif !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 mode présentation, les flèches ne fonctionnent pas. Seule le « clic » de la souris permet de naviguer dans la présentation.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Il faut activer le passage vers la diapositive suivante, ou précédente, en activant les balises en bas de page ou en sélectionnant une option sur la page.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Vérifier que le mode « interactif » est activé (voir ci-contre). Sélectionner le mode « borne plein-écran »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Avant de fournir le document aux élèves, activer le mode « borne plein-écran » et enregistrer le document en format .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ppsx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(diaporama uniquement).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82891D-BA44-45AB-95F7-273352FF0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11051" cy="1131216"/>
          </a:xfrm>
          <a:prstGeom prst="rect">
            <a:avLst/>
          </a:prstGeom>
        </p:spPr>
      </p:pic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3FEC2DC-7301-49B2-A0CA-6EAF4859C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r="33505" b="30000"/>
          <a:stretch/>
        </p:blipFill>
        <p:spPr>
          <a:xfrm>
            <a:off x="6303390" y="2057400"/>
            <a:ext cx="5433378" cy="4521719"/>
          </a:xfrm>
          <a:prstGeom prst="rect">
            <a:avLst/>
          </a:prstGeom>
        </p:spPr>
      </p:pic>
      <p:pic>
        <p:nvPicPr>
          <p:cNvPr id="11" name="Image 1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9045A63-1D25-4CCF-A116-1F1F6DD617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r="61063" b="74296"/>
          <a:stretch/>
        </p:blipFill>
        <p:spPr>
          <a:xfrm>
            <a:off x="6303390" y="144937"/>
            <a:ext cx="5433378" cy="17262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855D0C8-7318-41ED-9F0A-A2AEBB53AB73}"/>
              </a:ext>
            </a:extLst>
          </p:cNvPr>
          <p:cNvSpPr txBox="1"/>
          <p:nvPr/>
        </p:nvSpPr>
        <p:spPr>
          <a:xfrm>
            <a:off x="8438606" y="565608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①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EA56B1-91C5-44F4-A30C-2B9495C99699}"/>
              </a:ext>
            </a:extLst>
          </p:cNvPr>
          <p:cNvSpPr txBox="1"/>
          <p:nvPr/>
        </p:nvSpPr>
        <p:spPr>
          <a:xfrm>
            <a:off x="9416365" y="4677939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②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496344-99BF-4DCB-A603-2C3ECDA097F1}"/>
              </a:ext>
            </a:extLst>
          </p:cNvPr>
          <p:cNvSpPr txBox="1"/>
          <p:nvPr/>
        </p:nvSpPr>
        <p:spPr>
          <a:xfrm>
            <a:off x="10208034" y="624874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③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19662C6-35AE-4269-A738-BE9E5CCEEECF}"/>
              </a:ext>
            </a:extLst>
          </p:cNvPr>
          <p:cNvGrpSpPr/>
          <p:nvPr/>
        </p:nvGrpSpPr>
        <p:grpSpPr>
          <a:xfrm>
            <a:off x="0" y="5986024"/>
            <a:ext cx="1529586" cy="829552"/>
            <a:chOff x="4047954" y="3559629"/>
            <a:chExt cx="1529586" cy="8295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4B5F2B5-7263-4776-9450-8C171347295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D0FEB8A-A873-4140-A862-DBA30ECB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5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C6DE0F-888A-473F-8982-348BF1FFDEC4}"/>
              </a:ext>
            </a:extLst>
          </p:cNvPr>
          <p:cNvSpPr txBox="1"/>
          <p:nvPr/>
        </p:nvSpPr>
        <p:spPr>
          <a:xfrm>
            <a:off x="12177" y="55812"/>
            <a:ext cx="674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Verdana"/>
                <a:cs typeface="Verdana"/>
              </a:rPr>
              <a:t>FT00-03-Réaliser une régression linéaire sur Excel</a:t>
            </a:r>
          </a:p>
        </p:txBody>
      </p:sp>
      <p:pic>
        <p:nvPicPr>
          <p:cNvPr id="6" name="Image 5" descr="Une image contenant capture d’écran, ordinateur, moniteur, guichet&#10;&#10;Description générée automatiquement">
            <a:extLst>
              <a:ext uri="{FF2B5EF4-FFF2-40B4-BE49-F238E27FC236}">
                <a16:creationId xmlns:a16="http://schemas.microsoft.com/office/drawing/2014/main" id="{25EB9D42-7345-4E3E-ABFD-DE31AAE1D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12901" r="17882" b="56055"/>
          <a:stretch/>
        </p:blipFill>
        <p:spPr>
          <a:xfrm>
            <a:off x="278191" y="524748"/>
            <a:ext cx="7643223" cy="1731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Image 18" descr="Une image contenant intérieur, capture d’écran, ordinateur, table&#10;&#10;Description générée automatiquement">
            <a:extLst>
              <a:ext uri="{FF2B5EF4-FFF2-40B4-BE49-F238E27FC236}">
                <a16:creationId xmlns:a16="http://schemas.microsoft.com/office/drawing/2014/main" id="{AE2359EF-76E9-46BA-B7F8-DB3927ACB7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12627" r="17730" b="7521"/>
          <a:stretch/>
        </p:blipFill>
        <p:spPr>
          <a:xfrm>
            <a:off x="4704080" y="2642126"/>
            <a:ext cx="6593840" cy="3838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E2C85A1-B60F-4243-AE94-31797D3B1325}"/>
              </a:ext>
            </a:extLst>
          </p:cNvPr>
          <p:cNvSpPr txBox="1"/>
          <p:nvPr/>
        </p:nvSpPr>
        <p:spPr>
          <a:xfrm>
            <a:off x="7921414" y="1280160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0 – Sélectionner un nouveau classeur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6E09B28-7322-4E5B-900A-2226DAB3160C}"/>
              </a:ext>
            </a:extLst>
          </p:cNvPr>
          <p:cNvSpPr txBox="1"/>
          <p:nvPr/>
        </p:nvSpPr>
        <p:spPr>
          <a:xfrm>
            <a:off x="278191" y="4053344"/>
            <a:ext cx="4425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Présenter les valeurs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avec rigueur</a:t>
            </a: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Les valeurs sont issues de votre cahier de laboratoire et ne doivent pas être corrompues au cours du transfert vers Excel !</a:t>
            </a:r>
          </a:p>
        </p:txBody>
      </p:sp>
      <p:sp>
        <p:nvSpPr>
          <p:cNvPr id="21" name="Bouton d’action : retour ou précédent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0BA9A23-8817-4E0F-9BD6-A9772AE3E05F}"/>
              </a:ext>
            </a:extLst>
          </p:cNvPr>
          <p:cNvSpPr/>
          <p:nvPr/>
        </p:nvSpPr>
        <p:spPr>
          <a:xfrm>
            <a:off x="120808" y="6255901"/>
            <a:ext cx="540000" cy="5400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outon d’action : avant ou précéden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21DBC41-3202-4B15-B8AE-F34F220772AD}"/>
              </a:ext>
            </a:extLst>
          </p:cNvPr>
          <p:cNvSpPr/>
          <p:nvPr/>
        </p:nvSpPr>
        <p:spPr>
          <a:xfrm>
            <a:off x="1400048" y="6255901"/>
            <a:ext cx="540000" cy="5400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outon d’action : accueil 2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3F4E62C-8D05-48D8-B39C-1B67E6203C1C}"/>
              </a:ext>
            </a:extLst>
          </p:cNvPr>
          <p:cNvSpPr/>
          <p:nvPr/>
        </p:nvSpPr>
        <p:spPr>
          <a:xfrm>
            <a:off x="760428" y="6255901"/>
            <a:ext cx="540000" cy="5400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464093F-0D35-4BAE-9AA7-7135DCDF5108}"/>
              </a:ext>
            </a:extLst>
          </p:cNvPr>
          <p:cNvGrpSpPr/>
          <p:nvPr/>
        </p:nvGrpSpPr>
        <p:grpSpPr>
          <a:xfrm>
            <a:off x="10572455" y="80476"/>
            <a:ext cx="1529586" cy="829552"/>
            <a:chOff x="4047954" y="3559629"/>
            <a:chExt cx="1529586" cy="82955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5D00CB9-CC43-4BFF-A87D-C9E7B58EB152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Image 15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8649E10F-81BF-4F92-BF22-9BC5E7A0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22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ordinateur, table, assis&#10;&#10;Description générée automatiquement">
            <a:extLst>
              <a:ext uri="{FF2B5EF4-FFF2-40B4-BE49-F238E27FC236}">
                <a16:creationId xmlns:a16="http://schemas.microsoft.com/office/drawing/2014/main" id="{A22D67A2-9D30-4A63-8B58-011FBD66E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2486" r="47101" b="19554"/>
          <a:stretch/>
        </p:blipFill>
        <p:spPr>
          <a:xfrm>
            <a:off x="195944" y="671805"/>
            <a:ext cx="6384709" cy="50990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C4C56-FAB4-40F8-AE9B-711E1B269F21}"/>
              </a:ext>
            </a:extLst>
          </p:cNvPr>
          <p:cNvSpPr txBox="1"/>
          <p:nvPr/>
        </p:nvSpPr>
        <p:spPr>
          <a:xfrm>
            <a:off x="12177" y="55812"/>
            <a:ext cx="674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Verdana"/>
                <a:cs typeface="Verdana"/>
              </a:rPr>
              <a:t>FT00-03-Réaliser une régression linéaire sur Excel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3A2E69-ABB8-4CD5-8145-FB61DA388152}"/>
              </a:ext>
            </a:extLst>
          </p:cNvPr>
          <p:cNvSpPr txBox="1"/>
          <p:nvPr/>
        </p:nvSpPr>
        <p:spPr>
          <a:xfrm>
            <a:off x="6580653" y="2967335"/>
            <a:ext cx="548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Créer le graphique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 sélectionnant les valeurs rentrées : insérer un graphique en nuage de points, sans courbe affichée</a:t>
            </a:r>
          </a:p>
        </p:txBody>
      </p:sp>
      <p:sp>
        <p:nvSpPr>
          <p:cNvPr id="6" name="Bouton d’action : retour ou précéden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33938A1-119F-4E3D-AC8A-2E0F687BA2C6}"/>
              </a:ext>
            </a:extLst>
          </p:cNvPr>
          <p:cNvSpPr/>
          <p:nvPr/>
        </p:nvSpPr>
        <p:spPr>
          <a:xfrm>
            <a:off x="120808" y="6255901"/>
            <a:ext cx="540000" cy="5400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C821949-9699-48FE-8229-D1997C7D9FB0}"/>
              </a:ext>
            </a:extLst>
          </p:cNvPr>
          <p:cNvSpPr/>
          <p:nvPr/>
        </p:nvSpPr>
        <p:spPr>
          <a:xfrm>
            <a:off x="1400048" y="6255901"/>
            <a:ext cx="540000" cy="5400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Bouton d’action : accueil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9369328-7AEF-4881-985C-9367A61B3770}"/>
              </a:ext>
            </a:extLst>
          </p:cNvPr>
          <p:cNvSpPr/>
          <p:nvPr/>
        </p:nvSpPr>
        <p:spPr>
          <a:xfrm>
            <a:off x="760428" y="6255901"/>
            <a:ext cx="540000" cy="5400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501E3AF-D5F4-4BEB-A97B-DB78AF428218}"/>
              </a:ext>
            </a:extLst>
          </p:cNvPr>
          <p:cNvSpPr/>
          <p:nvPr/>
        </p:nvSpPr>
        <p:spPr>
          <a:xfrm>
            <a:off x="3799840" y="1544320"/>
            <a:ext cx="587250" cy="4714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69C90CE-C4C3-4354-A61E-DCD673DFCFFC}"/>
              </a:ext>
            </a:extLst>
          </p:cNvPr>
          <p:cNvGrpSpPr/>
          <p:nvPr/>
        </p:nvGrpSpPr>
        <p:grpSpPr>
          <a:xfrm>
            <a:off x="10572455" y="80476"/>
            <a:ext cx="1529586" cy="829552"/>
            <a:chOff x="4047954" y="3559629"/>
            <a:chExt cx="1529586" cy="8295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20E9937-D184-43EB-B066-55C037425257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80D96163-35CD-43DB-A805-304522E31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578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intérieur, ordinateur, table, guichet&#10;&#10;Description générée automatiquement">
            <a:extLst>
              <a:ext uri="{FF2B5EF4-FFF2-40B4-BE49-F238E27FC236}">
                <a16:creationId xmlns:a16="http://schemas.microsoft.com/office/drawing/2014/main" id="{9CC59EC6-D5BC-4204-9997-1BEE318B0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42625" r="17688" b="11750"/>
          <a:stretch/>
        </p:blipFill>
        <p:spPr>
          <a:xfrm>
            <a:off x="5100736" y="1864500"/>
            <a:ext cx="3837855" cy="31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 3" descr="Une image contenant intérieur, ordinateur, table, guichet&#10;&#10;Description générée automatiquement">
            <a:extLst>
              <a:ext uri="{FF2B5EF4-FFF2-40B4-BE49-F238E27FC236}">
                <a16:creationId xmlns:a16="http://schemas.microsoft.com/office/drawing/2014/main" id="{29A72A1B-0E7B-4296-845F-23BB002AE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0" t="12748" r="17599" b="7376"/>
          <a:stretch/>
        </p:blipFill>
        <p:spPr>
          <a:xfrm>
            <a:off x="410546" y="690024"/>
            <a:ext cx="4516017" cy="54779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82CB0ED-A7D5-4F6C-852B-6336D79D1561}"/>
              </a:ext>
            </a:extLst>
          </p:cNvPr>
          <p:cNvSpPr txBox="1"/>
          <p:nvPr/>
        </p:nvSpPr>
        <p:spPr>
          <a:xfrm>
            <a:off x="12177" y="55812"/>
            <a:ext cx="674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Verdana"/>
                <a:cs typeface="Verdana"/>
              </a:rPr>
              <a:t>FT00-03-Réaliser une régression linéaire sur Excel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FA4648-8F54-459C-B6BF-84643C0D9A81}"/>
              </a:ext>
            </a:extLst>
          </p:cNvPr>
          <p:cNvSpPr txBox="1"/>
          <p:nvPr/>
        </p:nvSpPr>
        <p:spPr>
          <a:xfrm>
            <a:off x="5237044" y="5244646"/>
            <a:ext cx="54838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Déplacer le graphique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sur une page à part</a:t>
            </a: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Cliquer-droit sur le graphique pour faire apparaître le menu contextuel. Renommer éventuellement cette nouvelle feuille.</a:t>
            </a:r>
          </a:p>
        </p:txBody>
      </p:sp>
      <p:sp>
        <p:nvSpPr>
          <p:cNvPr id="7" name="Bouton d’action : retour ou précédent 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29EF31D-FF5D-477D-9808-AD689B25C4E4}"/>
              </a:ext>
            </a:extLst>
          </p:cNvPr>
          <p:cNvSpPr/>
          <p:nvPr/>
        </p:nvSpPr>
        <p:spPr>
          <a:xfrm>
            <a:off x="120808" y="6255901"/>
            <a:ext cx="540000" cy="5400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Bouton d’action : avant ou précéden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95ADFC0-E678-4133-9A08-919F15B47E1F}"/>
              </a:ext>
            </a:extLst>
          </p:cNvPr>
          <p:cNvSpPr/>
          <p:nvPr/>
        </p:nvSpPr>
        <p:spPr>
          <a:xfrm>
            <a:off x="1400048" y="6255901"/>
            <a:ext cx="540000" cy="5400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Bouton d’action : accueil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F395E65-898C-405F-BC43-3FF0A975D91A}"/>
              </a:ext>
            </a:extLst>
          </p:cNvPr>
          <p:cNvSpPr/>
          <p:nvPr/>
        </p:nvSpPr>
        <p:spPr>
          <a:xfrm>
            <a:off x="760428" y="6255901"/>
            <a:ext cx="540000" cy="5400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1C3AED6-7BA7-4971-99BF-F901C97E92ED}"/>
              </a:ext>
            </a:extLst>
          </p:cNvPr>
          <p:cNvSpPr/>
          <p:nvPr/>
        </p:nvSpPr>
        <p:spPr>
          <a:xfrm>
            <a:off x="6221086" y="3103794"/>
            <a:ext cx="1581793" cy="371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FE48FFA-8015-448E-917A-8EF61DFD8E4F}"/>
              </a:ext>
            </a:extLst>
          </p:cNvPr>
          <p:cNvGrpSpPr/>
          <p:nvPr/>
        </p:nvGrpSpPr>
        <p:grpSpPr>
          <a:xfrm>
            <a:off x="10572455" y="80476"/>
            <a:ext cx="1529586" cy="829552"/>
            <a:chOff x="4047954" y="3559629"/>
            <a:chExt cx="1529586" cy="829552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CEAAE1A-5124-40CD-8666-03EDAA63159C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 14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0435088E-0EA8-4279-B2E4-46644FAA4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113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ordinateur, portable, assis&#10;&#10;Description générée automatiquement">
            <a:extLst>
              <a:ext uri="{FF2B5EF4-FFF2-40B4-BE49-F238E27FC236}">
                <a16:creationId xmlns:a16="http://schemas.microsoft.com/office/drawing/2014/main" id="{379A3F7B-C451-4410-A3E3-B68CB7110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12652" r="50000" b="45171"/>
          <a:stretch/>
        </p:blipFill>
        <p:spPr>
          <a:xfrm>
            <a:off x="174793" y="421909"/>
            <a:ext cx="7465526" cy="39403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7D1E222-FCD4-4156-9454-C898B79EAFB7}"/>
              </a:ext>
            </a:extLst>
          </p:cNvPr>
          <p:cNvSpPr txBox="1"/>
          <p:nvPr/>
        </p:nvSpPr>
        <p:spPr>
          <a:xfrm>
            <a:off x="12177" y="55812"/>
            <a:ext cx="674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Verdana"/>
                <a:cs typeface="Verdana"/>
              </a:rPr>
              <a:t>FT00-03-Réaliser une régression linéaire sur Excel</a:t>
            </a:r>
          </a:p>
        </p:txBody>
      </p:sp>
      <p:pic>
        <p:nvPicPr>
          <p:cNvPr id="11" name="Image 10" descr="Une image contenant capture d’écran, ordinateur, assis, blanc&#10;&#10;Description générée automatiquement">
            <a:extLst>
              <a:ext uri="{FF2B5EF4-FFF2-40B4-BE49-F238E27FC236}">
                <a16:creationId xmlns:a16="http://schemas.microsoft.com/office/drawing/2014/main" id="{4DF98A1A-03EA-4E00-AFEF-57B99A28B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t="76725" r="31051" b="8851"/>
          <a:stretch/>
        </p:blipFill>
        <p:spPr>
          <a:xfrm>
            <a:off x="2257537" y="4204881"/>
            <a:ext cx="7121593" cy="9892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 11" descr="Une image contenant capture d’écran, ordinateur, table, blanc&#10;&#10;Description générée automatiquement">
            <a:extLst>
              <a:ext uri="{FF2B5EF4-FFF2-40B4-BE49-F238E27FC236}">
                <a16:creationId xmlns:a16="http://schemas.microsoft.com/office/drawing/2014/main" id="{9CF47BE2-C99C-4365-9FE5-2242712B0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78441" r="49806" b="9114"/>
          <a:stretch/>
        </p:blipFill>
        <p:spPr>
          <a:xfrm>
            <a:off x="7640319" y="4542085"/>
            <a:ext cx="2499361" cy="1304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 12" descr="Une image contenant capture d’écran, ordinateur, assis, table&#10;&#10;Description générée automatiquement">
            <a:extLst>
              <a:ext uri="{FF2B5EF4-FFF2-40B4-BE49-F238E27FC236}">
                <a16:creationId xmlns:a16="http://schemas.microsoft.com/office/drawing/2014/main" id="{A5BE4DA0-D83D-4935-B1B1-6A30EDF354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31504" r="67106" b="34116"/>
          <a:stretch/>
        </p:blipFill>
        <p:spPr>
          <a:xfrm>
            <a:off x="8717280" y="421909"/>
            <a:ext cx="3135241" cy="2207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5756271-BBE5-4CA3-B90F-29B429CE7A26}"/>
              </a:ext>
            </a:extLst>
          </p:cNvPr>
          <p:cNvSpPr txBox="1"/>
          <p:nvPr/>
        </p:nvSpPr>
        <p:spPr>
          <a:xfrm>
            <a:off x="6368692" y="2948060"/>
            <a:ext cx="574202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Mettre en forme les axes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leurs titres</a:t>
            </a: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Il est conseillé d’augmenter la police des axes, à 14 et de les mettre en gras. Les axes seront plus visibles. </a:t>
            </a: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Ne pas oublier d’ajouter les unités dans les labels d’axes !</a:t>
            </a:r>
          </a:p>
        </p:txBody>
      </p:sp>
      <p:pic>
        <p:nvPicPr>
          <p:cNvPr id="15" name="Image 14" descr="Une image contenant équipement électronique, ordinateur, capture d’écran, table&#10;&#10;Description générée automatiquement">
            <a:extLst>
              <a:ext uri="{FF2B5EF4-FFF2-40B4-BE49-F238E27FC236}">
                <a16:creationId xmlns:a16="http://schemas.microsoft.com/office/drawing/2014/main" id="{EC80A353-32CF-4F6F-9EBC-E1C37C2238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9" t="20871" r="34300" b="75601"/>
          <a:stretch/>
        </p:blipFill>
        <p:spPr>
          <a:xfrm>
            <a:off x="174793" y="5615322"/>
            <a:ext cx="5547360" cy="2420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406DF0-44BA-4594-9DB0-5BB16A21F45C}"/>
              </a:ext>
            </a:extLst>
          </p:cNvPr>
          <p:cNvSpPr txBox="1"/>
          <p:nvPr/>
        </p:nvSpPr>
        <p:spPr>
          <a:xfrm>
            <a:off x="2572213" y="5868300"/>
            <a:ext cx="4744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4bis –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Ajouter le titre du graphique</a:t>
            </a: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Le titre s’insère comme un label d’axe. Il est ensuite possible de le renommer directement sur le graphique. </a:t>
            </a: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Il doit être le plus explicite possible.</a:t>
            </a:r>
          </a:p>
        </p:txBody>
      </p:sp>
      <p:sp>
        <p:nvSpPr>
          <p:cNvPr id="17" name="Bouton d’action : retour ou précédent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CE3A78A-2E68-491B-A2D7-9360E0B8A619}"/>
              </a:ext>
            </a:extLst>
          </p:cNvPr>
          <p:cNvSpPr/>
          <p:nvPr/>
        </p:nvSpPr>
        <p:spPr>
          <a:xfrm>
            <a:off x="120808" y="6255901"/>
            <a:ext cx="540000" cy="5400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Bouton d’action : avant ou précéden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D71FE9C-2400-4AEA-848C-B9957413827C}"/>
              </a:ext>
            </a:extLst>
          </p:cNvPr>
          <p:cNvSpPr/>
          <p:nvPr/>
        </p:nvSpPr>
        <p:spPr>
          <a:xfrm>
            <a:off x="1400048" y="6255901"/>
            <a:ext cx="540000" cy="5400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Bouton d’action : accueil 1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63CC70A-DF99-4B01-9506-6C5583EDEC6D}"/>
              </a:ext>
            </a:extLst>
          </p:cNvPr>
          <p:cNvSpPr/>
          <p:nvPr/>
        </p:nvSpPr>
        <p:spPr>
          <a:xfrm>
            <a:off x="760428" y="6255901"/>
            <a:ext cx="540000" cy="5400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5335491-A61C-4F49-8F07-589451B85B9B}"/>
              </a:ext>
            </a:extLst>
          </p:cNvPr>
          <p:cNvGrpSpPr/>
          <p:nvPr/>
        </p:nvGrpSpPr>
        <p:grpSpPr>
          <a:xfrm>
            <a:off x="10571302" y="5956517"/>
            <a:ext cx="1529586" cy="829552"/>
            <a:chOff x="4047954" y="3559629"/>
            <a:chExt cx="1529586" cy="829552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099E48C-A4C2-46A8-9F87-6563F28DEFCE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Image 22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735125B7-D83D-4302-AA19-A79F5CE10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05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, ordinateur, capture d’écran, table&#10;&#10;Description générée automatiquement">
            <a:extLst>
              <a:ext uri="{FF2B5EF4-FFF2-40B4-BE49-F238E27FC236}">
                <a16:creationId xmlns:a16="http://schemas.microsoft.com/office/drawing/2014/main" id="{8F600A3D-44B7-46A7-B216-BD766483A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t="12741" r="38334" b="17181"/>
          <a:stretch/>
        </p:blipFill>
        <p:spPr>
          <a:xfrm>
            <a:off x="51211" y="416560"/>
            <a:ext cx="5384800" cy="48060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 10" descr="Une image contenant intérieur, ordinateur, table, clavier&#10;&#10;Description générée automatiquement">
            <a:extLst>
              <a:ext uri="{FF2B5EF4-FFF2-40B4-BE49-F238E27FC236}">
                <a16:creationId xmlns:a16="http://schemas.microsoft.com/office/drawing/2014/main" id="{CF6C0A36-3C3F-4D69-84EC-F5E822F7E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0" t="12775" r="17897" b="7372"/>
          <a:stretch/>
        </p:blipFill>
        <p:spPr>
          <a:xfrm>
            <a:off x="5043837" y="762000"/>
            <a:ext cx="2491232" cy="5476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1E6FEA6D-3BEC-4765-9827-30DBB8939F7A}"/>
              </a:ext>
            </a:extLst>
          </p:cNvPr>
          <p:cNvSpPr/>
          <p:nvPr/>
        </p:nvSpPr>
        <p:spPr>
          <a:xfrm>
            <a:off x="6118354" y="2964688"/>
            <a:ext cx="798576" cy="371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7CC476-FDFB-4A2B-A83D-3F34813887EE}"/>
              </a:ext>
            </a:extLst>
          </p:cNvPr>
          <p:cNvSpPr/>
          <p:nvPr/>
        </p:nvSpPr>
        <p:spPr>
          <a:xfrm>
            <a:off x="5904994" y="5366512"/>
            <a:ext cx="1517904" cy="453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277D15EC-A58F-451C-9183-881F0DDB7C35}"/>
              </a:ext>
            </a:extLst>
          </p:cNvPr>
          <p:cNvSpPr txBox="1"/>
          <p:nvPr/>
        </p:nvSpPr>
        <p:spPr>
          <a:xfrm>
            <a:off x="12177" y="55812"/>
            <a:ext cx="674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Verdana"/>
                <a:cs typeface="Verdana"/>
              </a:rPr>
              <a:t>FT00-03-Réaliser une régression linéaire sur Excel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89799EA-8234-4A2B-B0A1-BD7425C78188}"/>
              </a:ext>
            </a:extLst>
          </p:cNvPr>
          <p:cNvSpPr txBox="1"/>
          <p:nvPr/>
        </p:nvSpPr>
        <p:spPr>
          <a:xfrm>
            <a:off x="12177" y="5240238"/>
            <a:ext cx="499262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5 –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Afficher la courbe de tendance</a:t>
            </a: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Cliquer-droit sur un des points de la courbe pour faire apparaître le menu contextuel. Sélectionner les paramètres de la courbe de tendance comme indiqué.</a:t>
            </a:r>
          </a:p>
        </p:txBody>
      </p:sp>
      <p:pic>
        <p:nvPicPr>
          <p:cNvPr id="16" name="Image 15" descr="Une image contenant intérieur, ordinateur, table, photo&#10;&#10;Description générée automatiquement">
            <a:extLst>
              <a:ext uri="{FF2B5EF4-FFF2-40B4-BE49-F238E27FC236}">
                <a16:creationId xmlns:a16="http://schemas.microsoft.com/office/drawing/2014/main" id="{3144D271-297B-4C19-B8C2-974D52EF2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t="32337" r="39259" b="12907"/>
          <a:stretch/>
        </p:blipFill>
        <p:spPr>
          <a:xfrm>
            <a:off x="7636258" y="332173"/>
            <a:ext cx="4501539" cy="3205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D3424A-0D49-4FD5-8B2D-36FB41C3492C}"/>
              </a:ext>
            </a:extLst>
          </p:cNvPr>
          <p:cNvSpPr txBox="1"/>
          <p:nvPr/>
        </p:nvSpPr>
        <p:spPr>
          <a:xfrm>
            <a:off x="7636258" y="3537878"/>
            <a:ext cx="45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Apparition de la courbe de tendance sur le graphique !</a:t>
            </a:r>
            <a:endParaRPr lang="fr-FR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 descr="Une image contenant intérieur, ordinateur, table, photo&#10;&#10;Description générée automatiquement">
            <a:extLst>
              <a:ext uri="{FF2B5EF4-FFF2-40B4-BE49-F238E27FC236}">
                <a16:creationId xmlns:a16="http://schemas.microsoft.com/office/drawing/2014/main" id="{1AC0D238-1190-4BA8-AA86-456D1A516C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5" t="32337" r="39259" b="58248"/>
          <a:stretch/>
        </p:blipFill>
        <p:spPr>
          <a:xfrm>
            <a:off x="8041036" y="3977554"/>
            <a:ext cx="3081959" cy="12626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7B600AC-48A8-4E3D-93F1-73D02F203B82}"/>
              </a:ext>
            </a:extLst>
          </p:cNvPr>
          <p:cNvSpPr txBox="1"/>
          <p:nvPr/>
        </p:nvSpPr>
        <p:spPr>
          <a:xfrm>
            <a:off x="7949724" y="5240238"/>
            <a:ext cx="317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5bis –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Mettre en forme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informations de la courbe : police 16 ou 18, gras.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outon d’action : retour ou précédent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00E2D72-03CB-4F94-BA20-7D033BA8B0EA}"/>
              </a:ext>
            </a:extLst>
          </p:cNvPr>
          <p:cNvSpPr/>
          <p:nvPr/>
        </p:nvSpPr>
        <p:spPr>
          <a:xfrm>
            <a:off x="120808" y="6255901"/>
            <a:ext cx="540000" cy="5400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’action : avant ou précéden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72A91EA-80BE-4F08-BB46-4C89637BFC7A}"/>
              </a:ext>
            </a:extLst>
          </p:cNvPr>
          <p:cNvSpPr/>
          <p:nvPr/>
        </p:nvSpPr>
        <p:spPr>
          <a:xfrm>
            <a:off x="1400048" y="6255901"/>
            <a:ext cx="540000" cy="5400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outon d’action : accueil 2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9CCC43F-88BD-43A1-9577-24028D13057B}"/>
              </a:ext>
            </a:extLst>
          </p:cNvPr>
          <p:cNvSpPr/>
          <p:nvPr/>
        </p:nvSpPr>
        <p:spPr>
          <a:xfrm>
            <a:off x="760428" y="6255901"/>
            <a:ext cx="540000" cy="5400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07D8A76-D962-4E6A-8817-F8CA31B6B71C}"/>
              </a:ext>
            </a:extLst>
          </p:cNvPr>
          <p:cNvGrpSpPr/>
          <p:nvPr/>
        </p:nvGrpSpPr>
        <p:grpSpPr>
          <a:xfrm>
            <a:off x="10571302" y="5956517"/>
            <a:ext cx="1529586" cy="829552"/>
            <a:chOff x="4047954" y="3559629"/>
            <a:chExt cx="1529586" cy="829552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7CA9797-FA5F-4218-B2FC-4D32CB8A0F32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Image 25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1A0817ED-FAF4-4907-97EC-9D6832248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36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81FDFF2-16EE-4820-BB47-390A15EE2B2B}"/>
              </a:ext>
            </a:extLst>
          </p:cNvPr>
          <p:cNvSpPr txBox="1"/>
          <p:nvPr/>
        </p:nvSpPr>
        <p:spPr>
          <a:xfrm>
            <a:off x="3962400" y="3028890"/>
            <a:ext cx="4744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 –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Sauvegarder</a:t>
            </a: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Sur votre espace personnel ou une clé. Le document Excel ne peut suffire comme compte-rendu. C’est une illustration des résultats présentés dans un compte-rendu complet et rédigé.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48DF9BA-3609-45B6-85F8-CA6EE1D7CE4B}"/>
              </a:ext>
            </a:extLst>
          </p:cNvPr>
          <p:cNvGrpSpPr/>
          <p:nvPr/>
        </p:nvGrpSpPr>
        <p:grpSpPr>
          <a:xfrm>
            <a:off x="243840" y="680720"/>
            <a:ext cx="3718560" cy="5496560"/>
            <a:chOff x="243840" y="680720"/>
            <a:chExt cx="3718560" cy="5496560"/>
          </a:xfrm>
        </p:grpSpPr>
        <p:pic>
          <p:nvPicPr>
            <p:cNvPr id="3" name="Image 2" descr="Une image contenant ordinateur&#10;&#10;Description générée automatiquement">
              <a:extLst>
                <a:ext uri="{FF2B5EF4-FFF2-40B4-BE49-F238E27FC236}">
                  <a16:creationId xmlns:a16="http://schemas.microsoft.com/office/drawing/2014/main" id="{B7F1D8B9-F0A7-44F1-BDDB-E81107397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3" t="12296" r="64417" b="7556"/>
            <a:stretch/>
          </p:blipFill>
          <p:spPr>
            <a:xfrm>
              <a:off x="243840" y="680720"/>
              <a:ext cx="3718560" cy="549656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D1AE4C-9B3F-4B5C-88BE-9FA6283CACE6}"/>
                </a:ext>
              </a:extLst>
            </p:cNvPr>
            <p:cNvSpPr/>
            <p:nvPr/>
          </p:nvSpPr>
          <p:spPr>
            <a:xfrm>
              <a:off x="1737360" y="1920240"/>
              <a:ext cx="877824" cy="103632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Bouton d’action : retour ou précédent 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886A5FA-1068-46B5-B01C-0163512514BA}"/>
              </a:ext>
            </a:extLst>
          </p:cNvPr>
          <p:cNvSpPr/>
          <p:nvPr/>
        </p:nvSpPr>
        <p:spPr>
          <a:xfrm>
            <a:off x="120808" y="6255901"/>
            <a:ext cx="540000" cy="5400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Bouton d’action : accueil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9781601-A0B9-4FC0-9289-A9FD757BDE08}"/>
              </a:ext>
            </a:extLst>
          </p:cNvPr>
          <p:cNvSpPr/>
          <p:nvPr/>
        </p:nvSpPr>
        <p:spPr>
          <a:xfrm>
            <a:off x="760428" y="6255901"/>
            <a:ext cx="540000" cy="5400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F5604093-DD43-45BC-8153-32428BA65F10}"/>
              </a:ext>
            </a:extLst>
          </p:cNvPr>
          <p:cNvSpPr txBox="1"/>
          <p:nvPr/>
        </p:nvSpPr>
        <p:spPr>
          <a:xfrm>
            <a:off x="12177" y="55812"/>
            <a:ext cx="674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Verdana"/>
                <a:cs typeface="Verdana"/>
              </a:rPr>
              <a:t>FT00-03-Réaliser une régression linéaire sur Excel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2D9A55-D11D-43CA-8668-958408527738}"/>
              </a:ext>
            </a:extLst>
          </p:cNvPr>
          <p:cNvGrpSpPr/>
          <p:nvPr/>
        </p:nvGrpSpPr>
        <p:grpSpPr>
          <a:xfrm>
            <a:off x="10572455" y="80476"/>
            <a:ext cx="1529586" cy="829552"/>
            <a:chOff x="4047954" y="3559629"/>
            <a:chExt cx="1529586" cy="829552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7D5C03D-B06C-468D-B0F3-14ADD4684744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Image 1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3A3B0A2-36DF-4C05-9766-722D4357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2179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508</Words>
  <Application>Microsoft Office PowerPoint</Application>
  <PresentationFormat>Grand écran</PresentationFormat>
  <Paragraphs>58</Paragraphs>
  <Slides>8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Verdana</vt:lpstr>
      <vt:lpstr>Thème Office</vt:lpstr>
      <vt:lpstr>Présentation PowerPoint</vt:lpstr>
      <vt:lpstr>Guide d’utilisation des diaporamas interactifs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Bertrand Pouleto</dc:creator>
  <cp:lastModifiedBy>Bertrand Pouleto</cp:lastModifiedBy>
  <cp:revision>2</cp:revision>
  <dcterms:created xsi:type="dcterms:W3CDTF">2019-11-26T21:01:42Z</dcterms:created>
  <dcterms:modified xsi:type="dcterms:W3CDTF">2020-05-05T16:04:27Z</dcterms:modified>
</cp:coreProperties>
</file>