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57" r:id="rId4"/>
    <p:sldId id="258" r:id="rId5"/>
    <p:sldId id="281" r:id="rId6"/>
    <p:sldId id="260" r:id="rId7"/>
    <p:sldId id="259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0" r:id="rId19"/>
    <p:sldId id="274" r:id="rId20"/>
    <p:sldId id="271" r:id="rId21"/>
    <p:sldId id="272" r:id="rId22"/>
    <p:sldId id="275" r:id="rId23"/>
    <p:sldId id="283" r:id="rId24"/>
    <p:sldId id="276" r:id="rId25"/>
    <p:sldId id="277" r:id="rId26"/>
    <p:sldId id="278" r:id="rId27"/>
    <p:sldId id="280" r:id="rId28"/>
    <p:sldId id="285" r:id="rId29"/>
    <p:sldId id="279" r:id="rId30"/>
    <p:sldId id="282" r:id="rId31"/>
    <p:sldId id="284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9D4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1AE03C-BC0D-45D9-BB11-05F314731201}" v="53" dt="2020-05-06T14:21:33.8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rand Pouleto" userId="8488cefa11e3b03d" providerId="LiveId" clId="{29C20FD4-3B56-4D9C-ACDC-F9F25C405ED5}"/>
    <pc:docChg chg="undo custSel addSld delSld modSld sldOrd">
      <pc:chgData name="Bertrand Pouleto" userId="8488cefa11e3b03d" providerId="LiveId" clId="{29C20FD4-3B56-4D9C-ACDC-F9F25C405ED5}" dt="2019-10-10T09:57:58.147" v="1578"/>
      <pc:docMkLst>
        <pc:docMk/>
      </pc:docMkLst>
      <pc:sldChg chg="addSp modSp">
        <pc:chgData name="Bertrand Pouleto" userId="8488cefa11e3b03d" providerId="LiveId" clId="{29C20FD4-3B56-4D9C-ACDC-F9F25C405ED5}" dt="2019-10-08T21:02:45.246" v="1102" actId="2711"/>
        <pc:sldMkLst>
          <pc:docMk/>
          <pc:sldMk cId="4063552375" sldId="256"/>
        </pc:sldMkLst>
        <pc:spChg chg="add mod">
          <ac:chgData name="Bertrand Pouleto" userId="8488cefa11e3b03d" providerId="LiveId" clId="{29C20FD4-3B56-4D9C-ACDC-F9F25C405ED5}" dt="2019-10-08T21:02:45.246" v="1102" actId="2711"/>
          <ac:spMkLst>
            <pc:docMk/>
            <pc:sldMk cId="4063552375" sldId="256"/>
            <ac:spMk id="5" creationId="{446A604F-4437-40B9-9F2E-D74D77E4B22B}"/>
          </ac:spMkLst>
        </pc:spChg>
      </pc:sldChg>
      <pc:sldChg chg="addSp delSp modSp">
        <pc:chgData name="Bertrand Pouleto" userId="8488cefa11e3b03d" providerId="LiveId" clId="{29C20FD4-3B56-4D9C-ACDC-F9F25C405ED5}" dt="2019-10-09T12:49:48.453" v="1468"/>
        <pc:sldMkLst>
          <pc:docMk/>
          <pc:sldMk cId="1863405469" sldId="257"/>
        </pc:sldMkLst>
        <pc:spChg chg="mod">
          <ac:chgData name="Bertrand Pouleto" userId="8488cefa11e3b03d" providerId="LiveId" clId="{29C20FD4-3B56-4D9C-ACDC-F9F25C405ED5}" dt="2019-10-08T18:52:10.240" v="155" actId="1036"/>
          <ac:spMkLst>
            <pc:docMk/>
            <pc:sldMk cId="1863405469" sldId="257"/>
            <ac:spMk id="2" creationId="{AB18BB52-78D3-4D24-BE12-19223626A335}"/>
          </ac:spMkLst>
        </pc:spChg>
        <pc:spChg chg="mod">
          <ac:chgData name="Bertrand Pouleto" userId="8488cefa11e3b03d" providerId="LiveId" clId="{29C20FD4-3B56-4D9C-ACDC-F9F25C405ED5}" dt="2019-10-08T18:52:10.240" v="155" actId="1036"/>
          <ac:spMkLst>
            <pc:docMk/>
            <pc:sldMk cId="1863405469" sldId="257"/>
            <ac:spMk id="3" creationId="{5A8B2787-0D1A-427E-A35E-8B405164E9BA}"/>
          </ac:spMkLst>
        </pc:spChg>
        <pc:spChg chg="mod">
          <ac:chgData name="Bertrand Pouleto" userId="8488cefa11e3b03d" providerId="LiveId" clId="{29C20FD4-3B56-4D9C-ACDC-F9F25C405ED5}" dt="2019-10-09T12:49:48.453" v="1468"/>
          <ac:spMkLst>
            <pc:docMk/>
            <pc:sldMk cId="1863405469" sldId="257"/>
            <ac:spMk id="4" creationId="{CF404011-E4BF-44F2-8E9C-9DAF36826A0B}"/>
          </ac:spMkLst>
        </pc:spChg>
        <pc:spChg chg="add mod">
          <ac:chgData name="Bertrand Pouleto" userId="8488cefa11e3b03d" providerId="LiveId" clId="{29C20FD4-3B56-4D9C-ACDC-F9F25C405ED5}" dt="2019-10-08T18:56:42.800" v="238" actId="1076"/>
          <ac:spMkLst>
            <pc:docMk/>
            <pc:sldMk cId="1863405469" sldId="257"/>
            <ac:spMk id="5" creationId="{C620C6AB-81BE-4093-B55C-19FA051F91C0}"/>
          </ac:spMkLst>
        </pc:spChg>
        <pc:spChg chg="add mod">
          <ac:chgData name="Bertrand Pouleto" userId="8488cefa11e3b03d" providerId="LiveId" clId="{29C20FD4-3B56-4D9C-ACDC-F9F25C405ED5}" dt="2019-10-08T20:32:46.859" v="1051"/>
          <ac:spMkLst>
            <pc:docMk/>
            <pc:sldMk cId="1863405469" sldId="257"/>
            <ac:spMk id="6" creationId="{9E7C0B9B-3DEB-46F9-BB78-EC945CACC587}"/>
          </ac:spMkLst>
        </pc:spChg>
        <pc:spChg chg="add mod">
          <ac:chgData name="Bertrand Pouleto" userId="8488cefa11e3b03d" providerId="LiveId" clId="{29C20FD4-3B56-4D9C-ACDC-F9F25C405ED5}" dt="2019-10-08T20:32:55.402" v="1052"/>
          <ac:spMkLst>
            <pc:docMk/>
            <pc:sldMk cId="1863405469" sldId="257"/>
            <ac:spMk id="7" creationId="{F611852D-AF92-4E59-9B16-205F6BF28DBF}"/>
          </ac:spMkLst>
        </pc:spChg>
        <pc:spChg chg="add del mod">
          <ac:chgData name="Bertrand Pouleto" userId="8488cefa11e3b03d" providerId="LiveId" clId="{29C20FD4-3B56-4D9C-ACDC-F9F25C405ED5}" dt="2019-10-08T19:47:56.872" v="908" actId="478"/>
          <ac:spMkLst>
            <pc:docMk/>
            <pc:sldMk cId="1863405469" sldId="257"/>
            <ac:spMk id="8" creationId="{83EDF5E0-95D9-4AA2-B041-5CA9D1FCC06D}"/>
          </ac:spMkLst>
        </pc:spChg>
      </pc:sldChg>
      <pc:sldChg chg="addSp delSp modSp add">
        <pc:chgData name="Bertrand Pouleto" userId="8488cefa11e3b03d" providerId="LiveId" clId="{29C20FD4-3B56-4D9C-ACDC-F9F25C405ED5}" dt="2019-10-09T12:47:48.790" v="1467"/>
        <pc:sldMkLst>
          <pc:docMk/>
          <pc:sldMk cId="3496934000" sldId="258"/>
        </pc:sldMkLst>
        <pc:spChg chg="add mod">
          <ac:chgData name="Bertrand Pouleto" userId="8488cefa11e3b03d" providerId="LiveId" clId="{29C20FD4-3B56-4D9C-ACDC-F9F25C405ED5}" dt="2019-10-08T18:47:49.203" v="83" actId="1076"/>
          <ac:spMkLst>
            <pc:docMk/>
            <pc:sldMk cId="3496934000" sldId="258"/>
            <ac:spMk id="2" creationId="{2924BAFC-EF11-45B3-83FA-8B24906D7DFB}"/>
          </ac:spMkLst>
        </pc:spChg>
        <pc:spChg chg="add del mod">
          <ac:chgData name="Bertrand Pouleto" userId="8488cefa11e3b03d" providerId="LiveId" clId="{29C20FD4-3B56-4D9C-ACDC-F9F25C405ED5}" dt="2019-10-08T18:44:56.177" v="54" actId="478"/>
          <ac:spMkLst>
            <pc:docMk/>
            <pc:sldMk cId="3496934000" sldId="258"/>
            <ac:spMk id="3" creationId="{CCEB1065-3559-421B-B7DF-2F323C3368E2}"/>
          </ac:spMkLst>
        </pc:spChg>
        <pc:spChg chg="add del mod">
          <ac:chgData name="Bertrand Pouleto" userId="8488cefa11e3b03d" providerId="LiveId" clId="{29C20FD4-3B56-4D9C-ACDC-F9F25C405ED5}" dt="2019-10-08T18:43:09.118" v="10"/>
          <ac:spMkLst>
            <pc:docMk/>
            <pc:sldMk cId="3496934000" sldId="258"/>
            <ac:spMk id="4" creationId="{389B7970-2ACF-4922-AFFE-F48D1737FD00}"/>
          </ac:spMkLst>
        </pc:spChg>
        <pc:spChg chg="add del mod">
          <ac:chgData name="Bertrand Pouleto" userId="8488cefa11e3b03d" providerId="LiveId" clId="{29C20FD4-3B56-4D9C-ACDC-F9F25C405ED5}" dt="2019-10-08T18:45:09.145" v="58" actId="478"/>
          <ac:spMkLst>
            <pc:docMk/>
            <pc:sldMk cId="3496934000" sldId="258"/>
            <ac:spMk id="5" creationId="{B181A77D-53EE-40AA-B98C-6E4E7F65F226}"/>
          </ac:spMkLst>
        </pc:spChg>
        <pc:spChg chg="add mod">
          <ac:chgData name="Bertrand Pouleto" userId="8488cefa11e3b03d" providerId="LiveId" clId="{29C20FD4-3B56-4D9C-ACDC-F9F25C405ED5}" dt="2019-10-09T12:47:48.790" v="1467"/>
          <ac:spMkLst>
            <pc:docMk/>
            <pc:sldMk cId="3496934000" sldId="258"/>
            <ac:spMk id="6" creationId="{604BEBE1-DFFA-4A6A-83D9-4A74EB84839A}"/>
          </ac:spMkLst>
        </pc:spChg>
        <pc:spChg chg="add mod">
          <ac:chgData name="Bertrand Pouleto" userId="8488cefa11e3b03d" providerId="LiveId" clId="{29C20FD4-3B56-4D9C-ACDC-F9F25C405ED5}" dt="2019-10-08T19:56:47.310" v="923"/>
          <ac:spMkLst>
            <pc:docMk/>
            <pc:sldMk cId="3496934000" sldId="258"/>
            <ac:spMk id="7" creationId="{04CE6B0B-4AAA-4D09-90B1-15900488D677}"/>
          </ac:spMkLst>
        </pc:spChg>
        <pc:spChg chg="add mod">
          <ac:chgData name="Bertrand Pouleto" userId="8488cefa11e3b03d" providerId="LiveId" clId="{29C20FD4-3B56-4D9C-ACDC-F9F25C405ED5}" dt="2019-10-08T18:46:25.054" v="76" actId="1076"/>
          <ac:spMkLst>
            <pc:docMk/>
            <pc:sldMk cId="3496934000" sldId="258"/>
            <ac:spMk id="8" creationId="{2A568725-ABFB-41DD-B82A-CCC61D96D1AA}"/>
          </ac:spMkLst>
        </pc:spChg>
        <pc:spChg chg="add mod">
          <ac:chgData name="Bertrand Pouleto" userId="8488cefa11e3b03d" providerId="LiveId" clId="{29C20FD4-3B56-4D9C-ACDC-F9F25C405ED5}" dt="2019-10-08T18:46:40.817" v="77" actId="1076"/>
          <ac:spMkLst>
            <pc:docMk/>
            <pc:sldMk cId="3496934000" sldId="258"/>
            <ac:spMk id="9" creationId="{21BCE4E7-9251-4A9A-8F0F-1210CDDA9576}"/>
          </ac:spMkLst>
        </pc:spChg>
        <pc:spChg chg="add">
          <ac:chgData name="Bertrand Pouleto" userId="8488cefa11e3b03d" providerId="LiveId" clId="{29C20FD4-3B56-4D9C-ACDC-F9F25C405ED5}" dt="2019-10-08T19:47:19.003" v="903"/>
          <ac:spMkLst>
            <pc:docMk/>
            <pc:sldMk cId="3496934000" sldId="258"/>
            <ac:spMk id="10" creationId="{E89C5474-8629-486E-9F8F-93DEE18192FD}"/>
          </ac:spMkLst>
        </pc:spChg>
        <pc:spChg chg="add mod">
          <ac:chgData name="Bertrand Pouleto" userId="8488cefa11e3b03d" providerId="LiveId" clId="{29C20FD4-3B56-4D9C-ACDC-F9F25C405ED5}" dt="2019-10-08T19:51:45.748" v="915" actId="1036"/>
          <ac:spMkLst>
            <pc:docMk/>
            <pc:sldMk cId="3496934000" sldId="258"/>
            <ac:spMk id="11" creationId="{DC42767B-4443-4532-A4F3-D91EFD8CA237}"/>
          </ac:spMkLst>
        </pc:spChg>
        <pc:spChg chg="add del">
          <ac:chgData name="Bertrand Pouleto" userId="8488cefa11e3b03d" providerId="LiveId" clId="{29C20FD4-3B56-4D9C-ACDC-F9F25C405ED5}" dt="2019-10-08T19:51:50.320" v="917"/>
          <ac:spMkLst>
            <pc:docMk/>
            <pc:sldMk cId="3496934000" sldId="258"/>
            <ac:spMk id="12" creationId="{75A2BFE7-96DE-428B-B767-420B6CD564F1}"/>
          </ac:spMkLst>
        </pc:spChg>
      </pc:sldChg>
      <pc:sldChg chg="addSp delSp modSp add">
        <pc:chgData name="Bertrand Pouleto" userId="8488cefa11e3b03d" providerId="LiveId" clId="{29C20FD4-3B56-4D9C-ACDC-F9F25C405ED5}" dt="2019-10-08T20:34:41.020" v="1056"/>
        <pc:sldMkLst>
          <pc:docMk/>
          <pc:sldMk cId="3656005157" sldId="259"/>
        </pc:sldMkLst>
        <pc:spChg chg="add del mod">
          <ac:chgData name="Bertrand Pouleto" userId="8488cefa11e3b03d" providerId="LiveId" clId="{29C20FD4-3B56-4D9C-ACDC-F9F25C405ED5}" dt="2019-10-08T18:47:57.835" v="86" actId="478"/>
          <ac:spMkLst>
            <pc:docMk/>
            <pc:sldMk cId="3656005157" sldId="259"/>
            <ac:spMk id="2" creationId="{7D5181A5-EB6A-4750-8B38-8DB8A2C0AB62}"/>
          </ac:spMkLst>
        </pc:spChg>
        <pc:spChg chg="add mod">
          <ac:chgData name="Bertrand Pouleto" userId="8488cefa11e3b03d" providerId="LiveId" clId="{29C20FD4-3B56-4D9C-ACDC-F9F25C405ED5}" dt="2019-10-08T19:14:31.144" v="510" actId="12789"/>
          <ac:spMkLst>
            <pc:docMk/>
            <pc:sldMk cId="3656005157" sldId="259"/>
            <ac:spMk id="3" creationId="{6DAAB866-8E8E-46C0-84AB-443783148926}"/>
          </ac:spMkLst>
        </pc:spChg>
        <pc:spChg chg="add del">
          <ac:chgData name="Bertrand Pouleto" userId="8488cefa11e3b03d" providerId="LiveId" clId="{29C20FD4-3B56-4D9C-ACDC-F9F25C405ED5}" dt="2019-10-08T18:47:55.898" v="85"/>
          <ac:spMkLst>
            <pc:docMk/>
            <pc:sldMk cId="3656005157" sldId="259"/>
            <ac:spMk id="4" creationId="{439127F6-CC33-49F4-81D4-CDDEC9D8660D}"/>
          </ac:spMkLst>
        </pc:spChg>
        <pc:spChg chg="add mod">
          <ac:chgData name="Bertrand Pouleto" userId="8488cefa11e3b03d" providerId="LiveId" clId="{29C20FD4-3B56-4D9C-ACDC-F9F25C405ED5}" dt="2019-10-08T19:14:31.144" v="510" actId="12789"/>
          <ac:spMkLst>
            <pc:docMk/>
            <pc:sldMk cId="3656005157" sldId="259"/>
            <ac:spMk id="5" creationId="{3D70B72E-2368-4170-9E13-D79EDD536A34}"/>
          </ac:spMkLst>
        </pc:spChg>
        <pc:spChg chg="add mod">
          <ac:chgData name="Bertrand Pouleto" userId="8488cefa11e3b03d" providerId="LiveId" clId="{29C20FD4-3B56-4D9C-ACDC-F9F25C405ED5}" dt="2019-10-08T18:58:17.194" v="258" actId="1076"/>
          <ac:spMkLst>
            <pc:docMk/>
            <pc:sldMk cId="3656005157" sldId="259"/>
            <ac:spMk id="6" creationId="{8903E2C9-137B-4DD5-93D9-0E2F7AB8DF85}"/>
          </ac:spMkLst>
        </pc:spChg>
        <pc:spChg chg="del">
          <ac:chgData name="Bertrand Pouleto" userId="8488cefa11e3b03d" providerId="LiveId" clId="{29C20FD4-3B56-4D9C-ACDC-F9F25C405ED5}" dt="2019-10-08T18:59:25.428" v="262" actId="478"/>
          <ac:spMkLst>
            <pc:docMk/>
            <pc:sldMk cId="3656005157" sldId="259"/>
            <ac:spMk id="8" creationId="{542C97D5-B3B2-463A-AF36-DF7497219C6C}"/>
          </ac:spMkLst>
        </pc:spChg>
        <pc:spChg chg="del">
          <ac:chgData name="Bertrand Pouleto" userId="8488cefa11e3b03d" providerId="LiveId" clId="{29C20FD4-3B56-4D9C-ACDC-F9F25C405ED5}" dt="2019-10-08T18:59:21.352" v="261" actId="478"/>
          <ac:spMkLst>
            <pc:docMk/>
            <pc:sldMk cId="3656005157" sldId="259"/>
            <ac:spMk id="20" creationId="{7B07B628-61D7-40CA-8442-025FFED1659A}"/>
          </ac:spMkLst>
        </pc:spChg>
        <pc:spChg chg="del">
          <ac:chgData name="Bertrand Pouleto" userId="8488cefa11e3b03d" providerId="LiveId" clId="{29C20FD4-3B56-4D9C-ACDC-F9F25C405ED5}" dt="2019-10-08T19:01:21.463" v="274" actId="478"/>
          <ac:spMkLst>
            <pc:docMk/>
            <pc:sldMk cId="3656005157" sldId="259"/>
            <ac:spMk id="125" creationId="{E9E1392F-AE91-4258-9845-7E094F3A834C}"/>
          </ac:spMkLst>
        </pc:spChg>
        <pc:spChg chg="del">
          <ac:chgData name="Bertrand Pouleto" userId="8488cefa11e3b03d" providerId="LiveId" clId="{29C20FD4-3B56-4D9C-ACDC-F9F25C405ED5}" dt="2019-10-08T19:01:34.816" v="275" actId="478"/>
          <ac:spMkLst>
            <pc:docMk/>
            <pc:sldMk cId="3656005157" sldId="259"/>
            <ac:spMk id="134" creationId="{D93F4FBF-7803-4C06-9A4C-FCC3F60288EE}"/>
          </ac:spMkLst>
        </pc:spChg>
        <pc:spChg chg="add mod">
          <ac:chgData name="Bertrand Pouleto" userId="8488cefa11e3b03d" providerId="LiveId" clId="{29C20FD4-3B56-4D9C-ACDC-F9F25C405ED5}" dt="2019-10-08T19:03:06.724" v="318" actId="1036"/>
          <ac:spMkLst>
            <pc:docMk/>
            <pc:sldMk cId="3656005157" sldId="259"/>
            <ac:spMk id="205" creationId="{6A970416-1873-4C13-860C-2F4C9DC8B198}"/>
          </ac:spMkLst>
        </pc:spChg>
        <pc:spChg chg="add mod">
          <ac:chgData name="Bertrand Pouleto" userId="8488cefa11e3b03d" providerId="LiveId" clId="{29C20FD4-3B56-4D9C-ACDC-F9F25C405ED5}" dt="2019-10-08T19:03:06.724" v="318" actId="1036"/>
          <ac:spMkLst>
            <pc:docMk/>
            <pc:sldMk cId="3656005157" sldId="259"/>
            <ac:spMk id="206" creationId="{E36F5C2D-1062-4C48-A73D-0B4A153FF534}"/>
          </ac:spMkLst>
        </pc:spChg>
        <pc:spChg chg="add mod">
          <ac:chgData name="Bertrand Pouleto" userId="8488cefa11e3b03d" providerId="LiveId" clId="{29C20FD4-3B56-4D9C-ACDC-F9F25C405ED5}" dt="2019-10-08T19:35:11.305" v="762" actId="1076"/>
          <ac:spMkLst>
            <pc:docMk/>
            <pc:sldMk cId="3656005157" sldId="259"/>
            <ac:spMk id="207" creationId="{BD311DBB-7551-4045-A8F8-68AD0806892A}"/>
          </ac:spMkLst>
        </pc:spChg>
        <pc:spChg chg="add mod">
          <ac:chgData name="Bertrand Pouleto" userId="8488cefa11e3b03d" providerId="LiveId" clId="{29C20FD4-3B56-4D9C-ACDC-F9F25C405ED5}" dt="2019-10-08T20:34:41.020" v="1056"/>
          <ac:spMkLst>
            <pc:docMk/>
            <pc:sldMk cId="3656005157" sldId="259"/>
            <ac:spMk id="208" creationId="{E7CB5139-7B1D-44E0-9DD0-F23E283652F6}"/>
          </ac:spMkLst>
        </pc:spChg>
        <pc:spChg chg="add del">
          <ac:chgData name="Bertrand Pouleto" userId="8488cefa11e3b03d" providerId="LiveId" clId="{29C20FD4-3B56-4D9C-ACDC-F9F25C405ED5}" dt="2019-10-08T19:03:13.151" v="319" actId="478"/>
          <ac:spMkLst>
            <pc:docMk/>
            <pc:sldMk cId="3656005157" sldId="259"/>
            <ac:spMk id="209" creationId="{4AC12017-544D-49D9-B65B-63AE058379B3}"/>
          </ac:spMkLst>
        </pc:spChg>
        <pc:spChg chg="add">
          <ac:chgData name="Bertrand Pouleto" userId="8488cefa11e3b03d" providerId="LiveId" clId="{29C20FD4-3B56-4D9C-ACDC-F9F25C405ED5}" dt="2019-10-08T19:47:23.153" v="905"/>
          <ac:spMkLst>
            <pc:docMk/>
            <pc:sldMk cId="3656005157" sldId="259"/>
            <ac:spMk id="213" creationId="{05FD5B9E-9290-4694-A673-43E49A7EB149}"/>
          </ac:spMkLst>
        </pc:spChg>
        <pc:spChg chg="add">
          <ac:chgData name="Bertrand Pouleto" userId="8488cefa11e3b03d" providerId="LiveId" clId="{29C20FD4-3B56-4D9C-ACDC-F9F25C405ED5}" dt="2019-10-08T19:52:00.274" v="919"/>
          <ac:spMkLst>
            <pc:docMk/>
            <pc:sldMk cId="3656005157" sldId="259"/>
            <ac:spMk id="214" creationId="{82FA7CAE-4E79-4E7B-BA9F-F898C45B6C45}"/>
          </ac:spMkLst>
        </pc:spChg>
        <pc:grpChg chg="add del mod">
          <ac:chgData name="Bertrand Pouleto" userId="8488cefa11e3b03d" providerId="LiveId" clId="{29C20FD4-3B56-4D9C-ACDC-F9F25C405ED5}" dt="2019-10-08T19:58:02.497" v="925" actId="478"/>
          <ac:grpSpMkLst>
            <pc:docMk/>
            <pc:sldMk cId="3656005157" sldId="259"/>
            <ac:grpSpMk id="7" creationId="{9A84E3C9-18E6-4813-A6EC-CCD301244A87}"/>
          </ac:grpSpMkLst>
        </pc:grpChg>
        <pc:grpChg chg="add del mod">
          <ac:chgData name="Bertrand Pouleto" userId="8488cefa11e3b03d" providerId="LiveId" clId="{29C20FD4-3B56-4D9C-ACDC-F9F25C405ED5}" dt="2019-10-08T19:58:56.434" v="929" actId="478"/>
          <ac:grpSpMkLst>
            <pc:docMk/>
            <pc:sldMk cId="3656005157" sldId="259"/>
            <ac:grpSpMk id="118" creationId="{B5CAB758-BD90-4EE0-81A1-03B55DC0571D}"/>
          </ac:grpSpMkLst>
        </pc:grpChg>
        <pc:grpChg chg="del">
          <ac:chgData name="Bertrand Pouleto" userId="8488cefa11e3b03d" providerId="LiveId" clId="{29C20FD4-3B56-4D9C-ACDC-F9F25C405ED5}" dt="2019-10-08T19:01:21.463" v="274" actId="478"/>
          <ac:grpSpMkLst>
            <pc:docMk/>
            <pc:sldMk cId="3656005157" sldId="259"/>
            <ac:grpSpMk id="123" creationId="{5B2E02F5-6CDB-463D-92FA-3FBE93C23407}"/>
          </ac:grpSpMkLst>
        </pc:grpChg>
        <pc:grpChg chg="add mod">
          <ac:chgData name="Bertrand Pouleto" userId="8488cefa11e3b03d" providerId="LiveId" clId="{29C20FD4-3B56-4D9C-ACDC-F9F25C405ED5}" dt="2019-10-08T19:14:31.144" v="510" actId="12789"/>
          <ac:grpSpMkLst>
            <pc:docMk/>
            <pc:sldMk cId="3656005157" sldId="259"/>
            <ac:grpSpMk id="210" creationId="{F9559DCB-8756-4E37-A29C-685D85213A98}"/>
          </ac:grpSpMkLst>
        </pc:grpChg>
        <pc:picChg chg="add mod">
          <ac:chgData name="Bertrand Pouleto" userId="8488cefa11e3b03d" providerId="LiveId" clId="{29C20FD4-3B56-4D9C-ACDC-F9F25C405ED5}" dt="2019-10-08T19:58:36.957" v="927"/>
          <ac:picMkLst>
            <pc:docMk/>
            <pc:sldMk cId="3656005157" sldId="259"/>
            <ac:picMk id="216" creationId="{2ED94436-1CC0-4330-80B9-72FA90E1AC9E}"/>
          </ac:picMkLst>
        </pc:picChg>
        <pc:picChg chg="add mod">
          <ac:chgData name="Bertrand Pouleto" userId="8488cefa11e3b03d" providerId="LiveId" clId="{29C20FD4-3B56-4D9C-ACDC-F9F25C405ED5}" dt="2019-10-08T19:59:34.458" v="931"/>
          <ac:picMkLst>
            <pc:docMk/>
            <pc:sldMk cId="3656005157" sldId="259"/>
            <ac:picMk id="218" creationId="{0CC5B28B-D1BE-469F-B78C-C60E20FA8A34}"/>
          </ac:picMkLst>
        </pc:picChg>
      </pc:sldChg>
      <pc:sldChg chg="addSp modSp add">
        <pc:chgData name="Bertrand Pouleto" userId="8488cefa11e3b03d" providerId="LiveId" clId="{29C20FD4-3B56-4D9C-ACDC-F9F25C405ED5}" dt="2019-10-08T20:33:25.547" v="1053"/>
        <pc:sldMkLst>
          <pc:docMk/>
          <pc:sldMk cId="3333078537" sldId="260"/>
        </pc:sldMkLst>
        <pc:spChg chg="add mod">
          <ac:chgData name="Bertrand Pouleto" userId="8488cefa11e3b03d" providerId="LiveId" clId="{29C20FD4-3B56-4D9C-ACDC-F9F25C405ED5}" dt="2019-10-08T19:09:01.291" v="421" actId="12788"/>
          <ac:spMkLst>
            <pc:docMk/>
            <pc:sldMk cId="3333078537" sldId="260"/>
            <ac:spMk id="2" creationId="{9E01E2FB-4C9A-4E0F-AD40-5D4CDE7BF275}"/>
          </ac:spMkLst>
        </pc:spChg>
        <pc:spChg chg="add mod">
          <ac:chgData name="Bertrand Pouleto" userId="8488cefa11e3b03d" providerId="LiveId" clId="{29C20FD4-3B56-4D9C-ACDC-F9F25C405ED5}" dt="2019-10-08T19:34:34.082" v="760" actId="1076"/>
          <ac:spMkLst>
            <pc:docMk/>
            <pc:sldMk cId="3333078537" sldId="260"/>
            <ac:spMk id="3" creationId="{68D7DB5E-CAB9-443E-B924-8B4338925C04}"/>
          </ac:spMkLst>
        </pc:spChg>
        <pc:spChg chg="add mod">
          <ac:chgData name="Bertrand Pouleto" userId="8488cefa11e3b03d" providerId="LiveId" clId="{29C20FD4-3B56-4D9C-ACDC-F9F25C405ED5}" dt="2019-10-08T20:33:25.547" v="1053"/>
          <ac:spMkLst>
            <pc:docMk/>
            <pc:sldMk cId="3333078537" sldId="260"/>
            <ac:spMk id="4" creationId="{C6B6F55F-21A6-43AF-AD40-3FB4AD9F62C8}"/>
          </ac:spMkLst>
        </pc:spChg>
        <pc:spChg chg="add mod">
          <ac:chgData name="Bertrand Pouleto" userId="8488cefa11e3b03d" providerId="LiveId" clId="{29C20FD4-3B56-4D9C-ACDC-F9F25C405ED5}" dt="2019-10-08T19:12:35.056" v="506" actId="164"/>
          <ac:spMkLst>
            <pc:docMk/>
            <pc:sldMk cId="3333078537" sldId="260"/>
            <ac:spMk id="5" creationId="{0758DEF3-B46A-41D9-9BA8-96A53CFCAA1A}"/>
          </ac:spMkLst>
        </pc:spChg>
        <pc:spChg chg="add mod">
          <ac:chgData name="Bertrand Pouleto" userId="8488cefa11e3b03d" providerId="LiveId" clId="{29C20FD4-3B56-4D9C-ACDC-F9F25C405ED5}" dt="2019-10-08T19:12:29.977" v="505" actId="164"/>
          <ac:spMkLst>
            <pc:docMk/>
            <pc:sldMk cId="3333078537" sldId="260"/>
            <ac:spMk id="6" creationId="{ED5E4750-F672-4F89-87CE-EE629AE91260}"/>
          </ac:spMkLst>
        </pc:spChg>
        <pc:spChg chg="add mod">
          <ac:chgData name="Bertrand Pouleto" userId="8488cefa11e3b03d" providerId="LiveId" clId="{29C20FD4-3B56-4D9C-ACDC-F9F25C405ED5}" dt="2019-10-08T20:26:50.972" v="1040"/>
          <ac:spMkLst>
            <pc:docMk/>
            <pc:sldMk cId="3333078537" sldId="260"/>
            <ac:spMk id="7" creationId="{895CC7BF-AC95-488F-8F82-5C4E6038E061}"/>
          </ac:spMkLst>
        </pc:spChg>
        <pc:spChg chg="add mod">
          <ac:chgData name="Bertrand Pouleto" userId="8488cefa11e3b03d" providerId="LiveId" clId="{29C20FD4-3B56-4D9C-ACDC-F9F25C405ED5}" dt="2019-10-08T19:55:48.644" v="922"/>
          <ac:spMkLst>
            <pc:docMk/>
            <pc:sldMk cId="3333078537" sldId="260"/>
            <ac:spMk id="8" creationId="{5C678BFA-9E37-437F-B5B8-00461D3A8B39}"/>
          </ac:spMkLst>
        </pc:spChg>
        <pc:spChg chg="add">
          <ac:chgData name="Bertrand Pouleto" userId="8488cefa11e3b03d" providerId="LiveId" clId="{29C20FD4-3B56-4D9C-ACDC-F9F25C405ED5}" dt="2019-10-08T19:13:52.662" v="507"/>
          <ac:spMkLst>
            <pc:docMk/>
            <pc:sldMk cId="3333078537" sldId="260"/>
            <ac:spMk id="11" creationId="{4FDD8B26-AB5A-4541-8B25-0EF475F43AB2}"/>
          </ac:spMkLst>
        </pc:spChg>
        <pc:spChg chg="add">
          <ac:chgData name="Bertrand Pouleto" userId="8488cefa11e3b03d" providerId="LiveId" clId="{29C20FD4-3B56-4D9C-ACDC-F9F25C405ED5}" dt="2019-10-08T19:13:52.662" v="507"/>
          <ac:spMkLst>
            <pc:docMk/>
            <pc:sldMk cId="3333078537" sldId="260"/>
            <ac:spMk id="12" creationId="{3EBC5F02-9020-4446-80E7-BC69476AD6D7}"/>
          </ac:spMkLst>
        </pc:spChg>
        <pc:spChg chg="add">
          <ac:chgData name="Bertrand Pouleto" userId="8488cefa11e3b03d" providerId="LiveId" clId="{29C20FD4-3B56-4D9C-ACDC-F9F25C405ED5}" dt="2019-10-08T19:47:21.352" v="904"/>
          <ac:spMkLst>
            <pc:docMk/>
            <pc:sldMk cId="3333078537" sldId="260"/>
            <ac:spMk id="13" creationId="{5B4D86CB-4D6B-4376-A79B-0D728D265413}"/>
          </ac:spMkLst>
        </pc:spChg>
        <pc:spChg chg="add">
          <ac:chgData name="Bertrand Pouleto" userId="8488cefa11e3b03d" providerId="LiveId" clId="{29C20FD4-3B56-4D9C-ACDC-F9F25C405ED5}" dt="2019-10-08T19:51:56.853" v="918"/>
          <ac:spMkLst>
            <pc:docMk/>
            <pc:sldMk cId="3333078537" sldId="260"/>
            <ac:spMk id="14" creationId="{FDC142AE-72C9-41EB-9F12-11A8B88692EE}"/>
          </ac:spMkLst>
        </pc:spChg>
        <pc:grpChg chg="add mod">
          <ac:chgData name="Bertrand Pouleto" userId="8488cefa11e3b03d" providerId="LiveId" clId="{29C20FD4-3B56-4D9C-ACDC-F9F25C405ED5}" dt="2019-10-08T19:12:29.977" v="505" actId="164"/>
          <ac:grpSpMkLst>
            <pc:docMk/>
            <pc:sldMk cId="3333078537" sldId="260"/>
            <ac:grpSpMk id="9" creationId="{058709D4-E94D-4906-9E94-6C0BC088F503}"/>
          </ac:grpSpMkLst>
        </pc:grpChg>
        <pc:grpChg chg="add mod">
          <ac:chgData name="Bertrand Pouleto" userId="8488cefa11e3b03d" providerId="LiveId" clId="{29C20FD4-3B56-4D9C-ACDC-F9F25C405ED5}" dt="2019-10-08T19:12:35.056" v="506" actId="164"/>
          <ac:grpSpMkLst>
            <pc:docMk/>
            <pc:sldMk cId="3333078537" sldId="260"/>
            <ac:grpSpMk id="10" creationId="{D18FDB85-247A-4CC4-A589-0ACCA285FACB}"/>
          </ac:grpSpMkLst>
        </pc:grpChg>
      </pc:sldChg>
      <pc:sldChg chg="addSp modSp add">
        <pc:chgData name="Bertrand Pouleto" userId="8488cefa11e3b03d" providerId="LiveId" clId="{29C20FD4-3B56-4D9C-ACDC-F9F25C405ED5}" dt="2019-10-08T20:49:19.190" v="1073"/>
        <pc:sldMkLst>
          <pc:docMk/>
          <pc:sldMk cId="3407085029" sldId="261"/>
        </pc:sldMkLst>
        <pc:spChg chg="add">
          <ac:chgData name="Bertrand Pouleto" userId="8488cefa11e3b03d" providerId="LiveId" clId="{29C20FD4-3B56-4D9C-ACDC-F9F25C405ED5}" dt="2019-10-08T19:14:53.535" v="512"/>
          <ac:spMkLst>
            <pc:docMk/>
            <pc:sldMk cId="3407085029" sldId="261"/>
            <ac:spMk id="2" creationId="{92300EDD-87F4-44A3-AADE-F0810E2AD283}"/>
          </ac:spMkLst>
        </pc:spChg>
        <pc:spChg chg="add">
          <ac:chgData name="Bertrand Pouleto" userId="8488cefa11e3b03d" providerId="LiveId" clId="{29C20FD4-3B56-4D9C-ACDC-F9F25C405ED5}" dt="2019-10-08T19:14:53.535" v="512"/>
          <ac:spMkLst>
            <pc:docMk/>
            <pc:sldMk cId="3407085029" sldId="261"/>
            <ac:spMk id="3" creationId="{B263020B-B20E-4B2C-A197-311E45A03658}"/>
          </ac:spMkLst>
        </pc:spChg>
        <pc:spChg chg="add mod">
          <ac:chgData name="Bertrand Pouleto" userId="8488cefa11e3b03d" providerId="LiveId" clId="{29C20FD4-3B56-4D9C-ACDC-F9F25C405ED5}" dt="2019-10-08T19:23:22.026" v="519" actId="1076"/>
          <ac:spMkLst>
            <pc:docMk/>
            <pc:sldMk cId="3407085029" sldId="261"/>
            <ac:spMk id="7" creationId="{1CFB4897-A963-4488-9B7C-2F63066A1F52}"/>
          </ac:spMkLst>
        </pc:spChg>
        <pc:spChg chg="add mod">
          <ac:chgData name="Bertrand Pouleto" userId="8488cefa11e3b03d" providerId="LiveId" clId="{29C20FD4-3B56-4D9C-ACDC-F9F25C405ED5}" dt="2019-10-08T19:28:11.495" v="627" actId="164"/>
          <ac:spMkLst>
            <pc:docMk/>
            <pc:sldMk cId="3407085029" sldId="261"/>
            <ac:spMk id="8" creationId="{377DADBB-344E-4475-B5DF-B9C869D8645C}"/>
          </ac:spMkLst>
        </pc:spChg>
        <pc:spChg chg="add mod">
          <ac:chgData name="Bertrand Pouleto" userId="8488cefa11e3b03d" providerId="LiveId" clId="{29C20FD4-3B56-4D9C-ACDC-F9F25C405ED5}" dt="2019-10-08T20:49:19.190" v="1073"/>
          <ac:spMkLst>
            <pc:docMk/>
            <pc:sldMk cId="3407085029" sldId="261"/>
            <ac:spMk id="9" creationId="{03898FE5-6BCE-4BD0-8AC6-A916BF8AFE4C}"/>
          </ac:spMkLst>
        </pc:spChg>
        <pc:spChg chg="add mod">
          <ac:chgData name="Bertrand Pouleto" userId="8488cefa11e3b03d" providerId="LiveId" clId="{29C20FD4-3B56-4D9C-ACDC-F9F25C405ED5}" dt="2019-10-08T19:28:11.495" v="627" actId="164"/>
          <ac:spMkLst>
            <pc:docMk/>
            <pc:sldMk cId="3407085029" sldId="261"/>
            <ac:spMk id="10" creationId="{FDCF6D80-1BD3-44FC-99FD-9A9225B2D74F}"/>
          </ac:spMkLst>
        </pc:spChg>
        <pc:spChg chg="add mod">
          <ac:chgData name="Bertrand Pouleto" userId="8488cefa11e3b03d" providerId="LiveId" clId="{29C20FD4-3B56-4D9C-ACDC-F9F25C405ED5}" dt="2019-10-08T20:35:45.781" v="1058"/>
          <ac:spMkLst>
            <pc:docMk/>
            <pc:sldMk cId="3407085029" sldId="261"/>
            <ac:spMk id="11" creationId="{9C93CDB8-05A8-4F97-A73E-928C8831D60C}"/>
          </ac:spMkLst>
        </pc:spChg>
        <pc:spChg chg="add">
          <ac:chgData name="Bertrand Pouleto" userId="8488cefa11e3b03d" providerId="LiveId" clId="{29C20FD4-3B56-4D9C-ACDC-F9F25C405ED5}" dt="2019-10-08T19:47:25.167" v="906"/>
          <ac:spMkLst>
            <pc:docMk/>
            <pc:sldMk cId="3407085029" sldId="261"/>
            <ac:spMk id="15" creationId="{F26220FC-BB13-4549-B934-20670382293A}"/>
          </ac:spMkLst>
        </pc:spChg>
        <pc:spChg chg="add">
          <ac:chgData name="Bertrand Pouleto" userId="8488cefa11e3b03d" providerId="LiveId" clId="{29C20FD4-3B56-4D9C-ACDC-F9F25C405ED5}" dt="2019-10-08T19:52:05.743" v="920"/>
          <ac:spMkLst>
            <pc:docMk/>
            <pc:sldMk cId="3407085029" sldId="261"/>
            <ac:spMk id="16" creationId="{9BE6B347-6771-4701-953F-8DBBF9D435B6}"/>
          </ac:spMkLst>
        </pc:spChg>
        <pc:grpChg chg="add">
          <ac:chgData name="Bertrand Pouleto" userId="8488cefa11e3b03d" providerId="LiveId" clId="{29C20FD4-3B56-4D9C-ACDC-F9F25C405ED5}" dt="2019-10-08T19:14:53.535" v="512"/>
          <ac:grpSpMkLst>
            <pc:docMk/>
            <pc:sldMk cId="3407085029" sldId="261"/>
            <ac:grpSpMk id="4" creationId="{9204E630-CF43-4BBD-81F4-8C898D774238}"/>
          </ac:grpSpMkLst>
        </pc:grpChg>
        <pc:grpChg chg="add mod">
          <ac:chgData name="Bertrand Pouleto" userId="8488cefa11e3b03d" providerId="LiveId" clId="{29C20FD4-3B56-4D9C-ACDC-F9F25C405ED5}" dt="2019-10-08T19:28:11.495" v="627" actId="164"/>
          <ac:grpSpMkLst>
            <pc:docMk/>
            <pc:sldMk cId="3407085029" sldId="261"/>
            <ac:grpSpMk id="12" creationId="{A45EF22E-75FB-4D06-8188-E42E41B41366}"/>
          </ac:grpSpMkLst>
        </pc:grpChg>
        <pc:picChg chg="add mod">
          <ac:chgData name="Bertrand Pouleto" userId="8488cefa11e3b03d" providerId="LiveId" clId="{29C20FD4-3B56-4D9C-ACDC-F9F25C405ED5}" dt="2019-10-08T19:59:56.108" v="932"/>
          <ac:picMkLst>
            <pc:docMk/>
            <pc:sldMk cId="3407085029" sldId="261"/>
            <ac:picMk id="14" creationId="{513E6BFC-39A0-4E70-BA8F-EC816F09A82F}"/>
          </ac:picMkLst>
        </pc:picChg>
      </pc:sldChg>
      <pc:sldChg chg="addSp modSp add">
        <pc:chgData name="Bertrand Pouleto" userId="8488cefa11e3b03d" providerId="LiveId" clId="{29C20FD4-3B56-4D9C-ACDC-F9F25C405ED5}" dt="2019-10-09T13:25:23.283" v="1574"/>
        <pc:sldMkLst>
          <pc:docMk/>
          <pc:sldMk cId="472754954" sldId="262"/>
        </pc:sldMkLst>
        <pc:spChg chg="add mod">
          <ac:chgData name="Bertrand Pouleto" userId="8488cefa11e3b03d" providerId="LiveId" clId="{29C20FD4-3B56-4D9C-ACDC-F9F25C405ED5}" dt="2019-10-08T20:40:41.706" v="1063" actId="207"/>
          <ac:spMkLst>
            <pc:docMk/>
            <pc:sldMk cId="472754954" sldId="262"/>
            <ac:spMk id="2" creationId="{E24F8E94-5696-4EEB-AC9F-B36E939FF726}"/>
          </ac:spMkLst>
        </pc:spChg>
        <pc:spChg chg="add mod">
          <ac:chgData name="Bertrand Pouleto" userId="8488cefa11e3b03d" providerId="LiveId" clId="{29C20FD4-3B56-4D9C-ACDC-F9F25C405ED5}" dt="2019-10-08T19:36:35.352" v="806" actId="12788"/>
          <ac:spMkLst>
            <pc:docMk/>
            <pc:sldMk cId="472754954" sldId="262"/>
            <ac:spMk id="3" creationId="{8AA41E2A-BCB1-4830-8452-6D757B9581F0}"/>
          </ac:spMkLst>
        </pc:spChg>
        <pc:spChg chg="add mod">
          <ac:chgData name="Bertrand Pouleto" userId="8488cefa11e3b03d" providerId="LiveId" clId="{29C20FD4-3B56-4D9C-ACDC-F9F25C405ED5}" dt="2019-10-09T12:14:09.727" v="1320"/>
          <ac:spMkLst>
            <pc:docMk/>
            <pc:sldMk cId="472754954" sldId="262"/>
            <ac:spMk id="4" creationId="{5F7AAD7F-5705-4454-9CA2-70C53B540C55}"/>
          </ac:spMkLst>
        </pc:spChg>
        <pc:spChg chg="add">
          <ac:chgData name="Bertrand Pouleto" userId="8488cefa11e3b03d" providerId="LiveId" clId="{29C20FD4-3B56-4D9C-ACDC-F9F25C405ED5}" dt="2019-10-08T19:37:25.400" v="816"/>
          <ac:spMkLst>
            <pc:docMk/>
            <pc:sldMk cId="472754954" sldId="262"/>
            <ac:spMk id="5" creationId="{D85C334E-F36B-46BF-B4A4-955C317E357D}"/>
          </ac:spMkLst>
        </pc:spChg>
        <pc:spChg chg="add">
          <ac:chgData name="Bertrand Pouleto" userId="8488cefa11e3b03d" providerId="LiveId" clId="{29C20FD4-3B56-4D9C-ACDC-F9F25C405ED5}" dt="2019-10-08T19:37:25.400" v="816"/>
          <ac:spMkLst>
            <pc:docMk/>
            <pc:sldMk cId="472754954" sldId="262"/>
            <ac:spMk id="6" creationId="{34163E7B-A42E-44FC-AAFF-BCD5A286D07E}"/>
          </ac:spMkLst>
        </pc:spChg>
        <pc:spChg chg="add">
          <ac:chgData name="Bertrand Pouleto" userId="8488cefa11e3b03d" providerId="LiveId" clId="{29C20FD4-3B56-4D9C-ACDC-F9F25C405ED5}" dt="2019-10-08T19:37:25.400" v="816"/>
          <ac:spMkLst>
            <pc:docMk/>
            <pc:sldMk cId="472754954" sldId="262"/>
            <ac:spMk id="10" creationId="{BBC3173A-0DBE-44C7-937E-721105ACB307}"/>
          </ac:spMkLst>
        </pc:spChg>
        <pc:spChg chg="add">
          <ac:chgData name="Bertrand Pouleto" userId="8488cefa11e3b03d" providerId="LiveId" clId="{29C20FD4-3B56-4D9C-ACDC-F9F25C405ED5}" dt="2019-10-08T19:47:29.424" v="907"/>
          <ac:spMkLst>
            <pc:docMk/>
            <pc:sldMk cId="472754954" sldId="262"/>
            <ac:spMk id="12" creationId="{3B43CEF8-E6FB-4F81-AF08-2E109249D395}"/>
          </ac:spMkLst>
        </pc:spChg>
        <pc:spChg chg="add">
          <ac:chgData name="Bertrand Pouleto" userId="8488cefa11e3b03d" providerId="LiveId" clId="{29C20FD4-3B56-4D9C-ACDC-F9F25C405ED5}" dt="2019-10-09T13:25:23.283" v="1574"/>
          <ac:spMkLst>
            <pc:docMk/>
            <pc:sldMk cId="472754954" sldId="262"/>
            <ac:spMk id="13" creationId="{8E490CA2-142C-4410-9BEF-773BB53F730B}"/>
          </ac:spMkLst>
        </pc:spChg>
        <pc:grpChg chg="add">
          <ac:chgData name="Bertrand Pouleto" userId="8488cefa11e3b03d" providerId="LiveId" clId="{29C20FD4-3B56-4D9C-ACDC-F9F25C405ED5}" dt="2019-10-08T19:37:25.400" v="816"/>
          <ac:grpSpMkLst>
            <pc:docMk/>
            <pc:sldMk cId="472754954" sldId="262"/>
            <ac:grpSpMk id="7" creationId="{A756A512-428E-41C8-A432-2EAFD04FD828}"/>
          </ac:grpSpMkLst>
        </pc:grpChg>
        <pc:picChg chg="add mod">
          <ac:chgData name="Bertrand Pouleto" userId="8488cefa11e3b03d" providerId="LiveId" clId="{29C20FD4-3B56-4D9C-ACDC-F9F25C405ED5}" dt="2019-10-08T19:43:17.487" v="827" actId="1076"/>
          <ac:picMkLst>
            <pc:docMk/>
            <pc:sldMk cId="472754954" sldId="262"/>
            <ac:picMk id="11" creationId="{5585C05D-CBC4-43A9-B2BE-688C03D41F91}"/>
          </ac:picMkLst>
        </pc:picChg>
      </pc:sldChg>
      <pc:sldChg chg="addSp delSp modSp add">
        <pc:chgData name="Bertrand Pouleto" userId="8488cefa11e3b03d" providerId="LiveId" clId="{29C20FD4-3B56-4D9C-ACDC-F9F25C405ED5}" dt="2019-10-09T13:23:26.094" v="1573"/>
        <pc:sldMkLst>
          <pc:docMk/>
          <pc:sldMk cId="3307341568" sldId="263"/>
        </pc:sldMkLst>
        <pc:spChg chg="mod">
          <ac:chgData name="Bertrand Pouleto" userId="8488cefa11e3b03d" providerId="LiveId" clId="{29C20FD4-3B56-4D9C-ACDC-F9F25C405ED5}" dt="2019-10-08T19:42:10.379" v="821" actId="1076"/>
          <ac:spMkLst>
            <pc:docMk/>
            <pc:sldMk cId="3307341568" sldId="263"/>
            <ac:spMk id="7" creationId="{1CFB4897-A963-4488-9B7C-2F63066A1F52}"/>
          </ac:spMkLst>
        </pc:spChg>
        <pc:spChg chg="del">
          <ac:chgData name="Bertrand Pouleto" userId="8488cefa11e3b03d" providerId="LiveId" clId="{29C20FD4-3B56-4D9C-ACDC-F9F25C405ED5}" dt="2019-10-08T19:42:16.586" v="823" actId="478"/>
          <ac:spMkLst>
            <pc:docMk/>
            <pc:sldMk cId="3307341568" sldId="263"/>
            <ac:spMk id="9" creationId="{03898FE5-6BCE-4BD0-8AC6-A916BF8AFE4C}"/>
          </ac:spMkLst>
        </pc:spChg>
        <pc:spChg chg="add">
          <ac:chgData name="Bertrand Pouleto" userId="8488cefa11e3b03d" providerId="LiveId" clId="{29C20FD4-3B56-4D9C-ACDC-F9F25C405ED5}" dt="2019-10-09T13:23:26.094" v="1573"/>
          <ac:spMkLst>
            <pc:docMk/>
            <pc:sldMk cId="3307341568" sldId="263"/>
            <ac:spMk id="11" creationId="{122C2A9D-6A3A-4635-8657-275B793916C4}"/>
          </ac:spMkLst>
        </pc:spChg>
        <pc:spChg chg="del">
          <ac:chgData name="Bertrand Pouleto" userId="8488cefa11e3b03d" providerId="LiveId" clId="{29C20FD4-3B56-4D9C-ACDC-F9F25C405ED5}" dt="2019-10-08T19:42:18.470" v="824" actId="478"/>
          <ac:spMkLst>
            <pc:docMk/>
            <pc:sldMk cId="3307341568" sldId="263"/>
            <ac:spMk id="11" creationId="{9C93CDB8-05A8-4F97-A73E-928C8831D60C}"/>
          </ac:spMkLst>
        </pc:spChg>
        <pc:spChg chg="add mod">
          <ac:chgData name="Bertrand Pouleto" userId="8488cefa11e3b03d" providerId="LiveId" clId="{29C20FD4-3B56-4D9C-ACDC-F9F25C405ED5}" dt="2019-10-08T19:47:04.330" v="899" actId="1076"/>
          <ac:spMkLst>
            <pc:docMk/>
            <pc:sldMk cId="3307341568" sldId="263"/>
            <ac:spMk id="13" creationId="{DFBC5A10-0AA5-41EB-8C9F-2028A4EEDAC9}"/>
          </ac:spMkLst>
        </pc:spChg>
        <pc:spChg chg="add mod">
          <ac:chgData name="Bertrand Pouleto" userId="8488cefa11e3b03d" providerId="LiveId" clId="{29C20FD4-3B56-4D9C-ACDC-F9F25C405ED5}" dt="2019-10-08T20:41:07.122" v="1065" actId="207"/>
          <ac:spMkLst>
            <pc:docMk/>
            <pc:sldMk cId="3307341568" sldId="263"/>
            <ac:spMk id="15" creationId="{47147EA1-F67E-415A-B622-B9BEE023DE25}"/>
          </ac:spMkLst>
        </pc:spChg>
        <pc:spChg chg="add del mod">
          <ac:chgData name="Bertrand Pouleto" userId="8488cefa11e3b03d" providerId="LiveId" clId="{29C20FD4-3B56-4D9C-ACDC-F9F25C405ED5}" dt="2019-10-08T19:52:16.146" v="921" actId="478"/>
          <ac:spMkLst>
            <pc:docMk/>
            <pc:sldMk cId="3307341568" sldId="263"/>
            <ac:spMk id="16" creationId="{314E32E2-16B9-4DA4-ACD1-18663FECBE34}"/>
          </ac:spMkLst>
        </pc:spChg>
        <pc:grpChg chg="del">
          <ac:chgData name="Bertrand Pouleto" userId="8488cefa11e3b03d" providerId="LiveId" clId="{29C20FD4-3B56-4D9C-ACDC-F9F25C405ED5}" dt="2019-10-08T19:42:14.534" v="822" actId="478"/>
          <ac:grpSpMkLst>
            <pc:docMk/>
            <pc:sldMk cId="3307341568" sldId="263"/>
            <ac:grpSpMk id="12" creationId="{A45EF22E-75FB-4D06-8188-E42E41B41366}"/>
          </ac:grpSpMkLst>
        </pc:grpChg>
        <pc:picChg chg="mod">
          <ac:chgData name="Bertrand Pouleto" userId="8488cefa11e3b03d" providerId="LiveId" clId="{29C20FD4-3B56-4D9C-ACDC-F9F25C405ED5}" dt="2019-10-08T19:43:35.709" v="828" actId="1076"/>
          <ac:picMkLst>
            <pc:docMk/>
            <pc:sldMk cId="3307341568" sldId="263"/>
            <ac:picMk id="14" creationId="{513E6BFC-39A0-4E70-BA8F-EC816F09A82F}"/>
          </ac:picMkLst>
        </pc:picChg>
      </pc:sldChg>
      <pc:sldChg chg="addSp delSp modSp add">
        <pc:chgData name="Bertrand Pouleto" userId="8488cefa11e3b03d" providerId="LiveId" clId="{29C20FD4-3B56-4D9C-ACDC-F9F25C405ED5}" dt="2019-10-08T21:06:39.402" v="1104"/>
        <pc:sldMkLst>
          <pc:docMk/>
          <pc:sldMk cId="3352394068" sldId="264"/>
        </pc:sldMkLst>
        <pc:spChg chg="mod">
          <ac:chgData name="Bertrand Pouleto" userId="8488cefa11e3b03d" providerId="LiveId" clId="{29C20FD4-3B56-4D9C-ACDC-F9F25C405ED5}" dt="2019-10-08T21:06:39.402" v="1104"/>
          <ac:spMkLst>
            <pc:docMk/>
            <pc:sldMk cId="3352394068" sldId="264"/>
            <ac:spMk id="208" creationId="{E7CB5139-7B1D-44E0-9DD0-F23E283652F6}"/>
          </ac:spMkLst>
        </pc:spChg>
        <pc:grpChg chg="add mod">
          <ac:chgData name="Bertrand Pouleto" userId="8488cefa11e3b03d" providerId="LiveId" clId="{29C20FD4-3B56-4D9C-ACDC-F9F25C405ED5}" dt="2019-10-08T20:05:29.003" v="938" actId="1076"/>
          <ac:grpSpMkLst>
            <pc:docMk/>
            <pc:sldMk cId="3352394068" sldId="264"/>
            <ac:grpSpMk id="16" creationId="{1DB8CC3A-780E-448A-956E-EE9398F19F05}"/>
          </ac:grpSpMkLst>
        </pc:grpChg>
        <pc:grpChg chg="del">
          <ac:chgData name="Bertrand Pouleto" userId="8488cefa11e3b03d" providerId="LiveId" clId="{29C20FD4-3B56-4D9C-ACDC-F9F25C405ED5}" dt="2019-10-08T20:05:14.053" v="936" actId="478"/>
          <ac:grpSpMkLst>
            <pc:docMk/>
            <pc:sldMk cId="3352394068" sldId="264"/>
            <ac:grpSpMk id="210" creationId="{F9559DCB-8756-4E37-A29C-685D85213A98}"/>
          </ac:grpSpMkLst>
        </pc:grpChg>
        <pc:picChg chg="mod">
          <ac:chgData name="Bertrand Pouleto" userId="8488cefa11e3b03d" providerId="LiveId" clId="{29C20FD4-3B56-4D9C-ACDC-F9F25C405ED5}" dt="2019-10-08T20:27:10.850" v="1041"/>
          <ac:picMkLst>
            <pc:docMk/>
            <pc:sldMk cId="3352394068" sldId="264"/>
            <ac:picMk id="216" creationId="{2ED94436-1CC0-4330-80B9-72FA90E1AC9E}"/>
          </ac:picMkLst>
        </pc:picChg>
        <pc:picChg chg="mod">
          <ac:chgData name="Bertrand Pouleto" userId="8488cefa11e3b03d" providerId="LiveId" clId="{29C20FD4-3B56-4D9C-ACDC-F9F25C405ED5}" dt="2019-10-08T20:27:19.426" v="1042"/>
          <ac:picMkLst>
            <pc:docMk/>
            <pc:sldMk cId="3352394068" sldId="264"/>
            <ac:picMk id="218" creationId="{0CC5B28B-D1BE-469F-B78C-C60E20FA8A34}"/>
          </ac:picMkLst>
        </pc:picChg>
      </pc:sldChg>
      <pc:sldChg chg="add del">
        <pc:chgData name="Bertrand Pouleto" userId="8488cefa11e3b03d" providerId="LiveId" clId="{29C20FD4-3B56-4D9C-ACDC-F9F25C405ED5}" dt="2019-10-08T20:04:57.154" v="934" actId="2696"/>
        <pc:sldMkLst>
          <pc:docMk/>
          <pc:sldMk cId="4283911593" sldId="264"/>
        </pc:sldMkLst>
      </pc:sldChg>
      <pc:sldChg chg="addSp delSp modSp add">
        <pc:chgData name="Bertrand Pouleto" userId="8488cefa11e3b03d" providerId="LiveId" clId="{29C20FD4-3B56-4D9C-ACDC-F9F25C405ED5}" dt="2019-10-09T13:26:05.199" v="1575"/>
        <pc:sldMkLst>
          <pc:docMk/>
          <pc:sldMk cId="3117769572" sldId="265"/>
        </pc:sldMkLst>
        <pc:spChg chg="del">
          <ac:chgData name="Bertrand Pouleto" userId="8488cefa11e3b03d" providerId="LiveId" clId="{29C20FD4-3B56-4D9C-ACDC-F9F25C405ED5}" dt="2019-10-08T20:08:06.400" v="946" actId="478"/>
          <ac:spMkLst>
            <pc:docMk/>
            <pc:sldMk cId="3117769572" sldId="265"/>
            <ac:spMk id="9" creationId="{03898FE5-6BCE-4BD0-8AC6-A916BF8AFE4C}"/>
          </ac:spMkLst>
        </pc:spChg>
        <pc:spChg chg="add">
          <ac:chgData name="Bertrand Pouleto" userId="8488cefa11e3b03d" providerId="LiveId" clId="{29C20FD4-3B56-4D9C-ACDC-F9F25C405ED5}" dt="2019-10-09T13:26:05.199" v="1575"/>
          <ac:spMkLst>
            <pc:docMk/>
            <pc:sldMk cId="3117769572" sldId="265"/>
            <ac:spMk id="11" creationId="{6D84B114-F588-4810-9CD6-4B3DB5C23C66}"/>
          </ac:spMkLst>
        </pc:spChg>
        <pc:spChg chg="del">
          <ac:chgData name="Bertrand Pouleto" userId="8488cefa11e3b03d" providerId="LiveId" clId="{29C20FD4-3B56-4D9C-ACDC-F9F25C405ED5}" dt="2019-10-08T20:08:10.133" v="947" actId="478"/>
          <ac:spMkLst>
            <pc:docMk/>
            <pc:sldMk cId="3117769572" sldId="265"/>
            <ac:spMk id="11" creationId="{9C93CDB8-05A8-4F97-A73E-928C8831D60C}"/>
          </ac:spMkLst>
        </pc:spChg>
        <pc:spChg chg="del">
          <ac:chgData name="Bertrand Pouleto" userId="8488cefa11e3b03d" providerId="LiveId" clId="{29C20FD4-3B56-4D9C-ACDC-F9F25C405ED5}" dt="2019-10-08T21:06:58.158" v="1105" actId="478"/>
          <ac:spMkLst>
            <pc:docMk/>
            <pc:sldMk cId="3117769572" sldId="265"/>
            <ac:spMk id="16" creationId="{9BE6B347-6771-4701-953F-8DBBF9D435B6}"/>
          </ac:spMkLst>
        </pc:spChg>
        <pc:spChg chg="add mod">
          <ac:chgData name="Bertrand Pouleto" userId="8488cefa11e3b03d" providerId="LiveId" clId="{29C20FD4-3B56-4D9C-ACDC-F9F25C405ED5}" dt="2019-10-08T20:41:15.211" v="1066" actId="207"/>
          <ac:spMkLst>
            <pc:docMk/>
            <pc:sldMk cId="3117769572" sldId="265"/>
            <ac:spMk id="20" creationId="{C950F924-B849-4907-866D-A930B64F4E0B}"/>
          </ac:spMkLst>
        </pc:spChg>
        <pc:grpChg chg="del">
          <ac:chgData name="Bertrand Pouleto" userId="8488cefa11e3b03d" providerId="LiveId" clId="{29C20FD4-3B56-4D9C-ACDC-F9F25C405ED5}" dt="2019-10-08T20:07:18.131" v="940" actId="478"/>
          <ac:grpSpMkLst>
            <pc:docMk/>
            <pc:sldMk cId="3117769572" sldId="265"/>
            <ac:grpSpMk id="4" creationId="{9204E630-CF43-4BBD-81F4-8C898D774238}"/>
          </ac:grpSpMkLst>
        </pc:grpChg>
        <pc:grpChg chg="del">
          <ac:chgData name="Bertrand Pouleto" userId="8488cefa11e3b03d" providerId="LiveId" clId="{29C20FD4-3B56-4D9C-ACDC-F9F25C405ED5}" dt="2019-10-08T20:08:03.752" v="945" actId="478"/>
          <ac:grpSpMkLst>
            <pc:docMk/>
            <pc:sldMk cId="3117769572" sldId="265"/>
            <ac:grpSpMk id="12" creationId="{A45EF22E-75FB-4D06-8188-E42E41B41366}"/>
          </ac:grpSpMkLst>
        </pc:grpChg>
        <pc:grpChg chg="add">
          <ac:chgData name="Bertrand Pouleto" userId="8488cefa11e3b03d" providerId="LiveId" clId="{29C20FD4-3B56-4D9C-ACDC-F9F25C405ED5}" dt="2019-10-08T20:07:24.011" v="941"/>
          <ac:grpSpMkLst>
            <pc:docMk/>
            <pc:sldMk cId="3117769572" sldId="265"/>
            <ac:grpSpMk id="17" creationId="{61F98F8E-4122-439D-8DCA-C98CD4D11BC3}"/>
          </ac:grpSpMkLst>
        </pc:grpChg>
        <pc:picChg chg="mod">
          <ac:chgData name="Bertrand Pouleto" userId="8488cefa11e3b03d" providerId="LiveId" clId="{29C20FD4-3B56-4D9C-ACDC-F9F25C405ED5}" dt="2019-10-08T20:07:59.957" v="944" actId="1076"/>
          <ac:picMkLst>
            <pc:docMk/>
            <pc:sldMk cId="3117769572" sldId="265"/>
            <ac:picMk id="14" creationId="{513E6BFC-39A0-4E70-BA8F-EC816F09A82F}"/>
          </ac:picMkLst>
        </pc:picChg>
      </pc:sldChg>
      <pc:sldChg chg="addSp delSp modSp add">
        <pc:chgData name="Bertrand Pouleto" userId="8488cefa11e3b03d" providerId="LiveId" clId="{29C20FD4-3B56-4D9C-ACDC-F9F25C405ED5}" dt="2019-10-09T13:26:40.563" v="1576"/>
        <pc:sldMkLst>
          <pc:docMk/>
          <pc:sldMk cId="3147080266" sldId="266"/>
        </pc:sldMkLst>
        <pc:spChg chg="mod">
          <ac:chgData name="Bertrand Pouleto" userId="8488cefa11e3b03d" providerId="LiveId" clId="{29C20FD4-3B56-4D9C-ACDC-F9F25C405ED5}" dt="2019-10-08T20:41:21.512" v="1067" actId="207"/>
          <ac:spMkLst>
            <pc:docMk/>
            <pc:sldMk cId="3147080266" sldId="266"/>
            <ac:spMk id="15" creationId="{47147EA1-F67E-415A-B622-B9BEE023DE25}"/>
          </ac:spMkLst>
        </pc:spChg>
        <pc:spChg chg="add del">
          <ac:chgData name="Bertrand Pouleto" userId="8488cefa11e3b03d" providerId="LiveId" clId="{29C20FD4-3B56-4D9C-ACDC-F9F25C405ED5}" dt="2019-10-08T21:07:01.607" v="1106" actId="478"/>
          <ac:spMkLst>
            <pc:docMk/>
            <pc:sldMk cId="3147080266" sldId="266"/>
            <ac:spMk id="17" creationId="{4AC71572-C3F3-4E98-805F-027EF9E00ACC}"/>
          </ac:spMkLst>
        </pc:spChg>
        <pc:spChg chg="add">
          <ac:chgData name="Bertrand Pouleto" userId="8488cefa11e3b03d" providerId="LiveId" clId="{29C20FD4-3B56-4D9C-ACDC-F9F25C405ED5}" dt="2019-10-09T13:26:40.563" v="1576"/>
          <ac:spMkLst>
            <pc:docMk/>
            <pc:sldMk cId="3147080266" sldId="266"/>
            <ac:spMk id="17" creationId="{C239F46F-5CEF-44C4-91BD-8E843E37354F}"/>
          </ac:spMkLst>
        </pc:spChg>
        <pc:grpChg chg="del">
          <ac:chgData name="Bertrand Pouleto" userId="8488cefa11e3b03d" providerId="LiveId" clId="{29C20FD4-3B56-4D9C-ACDC-F9F25C405ED5}" dt="2019-10-08T20:07:28.941" v="942" actId="478"/>
          <ac:grpSpMkLst>
            <pc:docMk/>
            <pc:sldMk cId="3147080266" sldId="266"/>
            <ac:grpSpMk id="4" creationId="{9204E630-CF43-4BBD-81F4-8C898D774238}"/>
          </ac:grpSpMkLst>
        </pc:grpChg>
        <pc:grpChg chg="add">
          <ac:chgData name="Bertrand Pouleto" userId="8488cefa11e3b03d" providerId="LiveId" clId="{29C20FD4-3B56-4D9C-ACDC-F9F25C405ED5}" dt="2019-10-08T20:07:29.913" v="943"/>
          <ac:grpSpMkLst>
            <pc:docMk/>
            <pc:sldMk cId="3147080266" sldId="266"/>
            <ac:grpSpMk id="11" creationId="{1AF57512-AC2B-4294-B7CD-EDAD5C876C35}"/>
          </ac:grpSpMkLst>
        </pc:grpChg>
      </pc:sldChg>
      <pc:sldChg chg="addSp modSp add modTransition">
        <pc:chgData name="Bertrand Pouleto" userId="8488cefa11e3b03d" providerId="LiveId" clId="{29C20FD4-3B56-4D9C-ACDC-F9F25C405ED5}" dt="2019-10-08T20:50:37.425" v="1074"/>
        <pc:sldMkLst>
          <pc:docMk/>
          <pc:sldMk cId="738197766" sldId="267"/>
        </pc:sldMkLst>
        <pc:spChg chg="add">
          <ac:chgData name="Bertrand Pouleto" userId="8488cefa11e3b03d" providerId="LiveId" clId="{29C20FD4-3B56-4D9C-ACDC-F9F25C405ED5}" dt="2019-10-08T20:37:16.968" v="1059"/>
          <ac:spMkLst>
            <pc:docMk/>
            <pc:sldMk cId="738197766" sldId="267"/>
            <ac:spMk id="4" creationId="{E4599DE6-CD56-4CA2-A53E-8BB9346DB65A}"/>
          </ac:spMkLst>
        </pc:spChg>
        <pc:picChg chg="add mod">
          <ac:chgData name="Bertrand Pouleto" userId="8488cefa11e3b03d" providerId="LiveId" clId="{29C20FD4-3B56-4D9C-ACDC-F9F25C405ED5}" dt="2019-10-08T20:29:02.989" v="1046" actId="962"/>
          <ac:picMkLst>
            <pc:docMk/>
            <pc:sldMk cId="738197766" sldId="267"/>
            <ac:picMk id="3" creationId="{51A12A27-6311-40E2-B6C0-519FFC29979C}"/>
          </ac:picMkLst>
        </pc:picChg>
      </pc:sldChg>
      <pc:sldChg chg="addSp add modTransition">
        <pc:chgData name="Bertrand Pouleto" userId="8488cefa11e3b03d" providerId="LiveId" clId="{29C20FD4-3B56-4D9C-ACDC-F9F25C405ED5}" dt="2019-10-08T20:50:37.425" v="1074"/>
        <pc:sldMkLst>
          <pc:docMk/>
          <pc:sldMk cId="3046947794" sldId="268"/>
        </pc:sldMkLst>
        <pc:spChg chg="add">
          <ac:chgData name="Bertrand Pouleto" userId="8488cefa11e3b03d" providerId="LiveId" clId="{29C20FD4-3B56-4D9C-ACDC-F9F25C405ED5}" dt="2019-10-08T20:37:18.903" v="1060"/>
          <ac:spMkLst>
            <pc:docMk/>
            <pc:sldMk cId="3046947794" sldId="268"/>
            <ac:spMk id="3" creationId="{0EA2938F-EBDA-40F4-B856-08DB59F45FDB}"/>
          </ac:spMkLst>
        </pc:spChg>
        <pc:picChg chg="add">
          <ac:chgData name="Bertrand Pouleto" userId="8488cefa11e3b03d" providerId="LiveId" clId="{29C20FD4-3B56-4D9C-ACDC-F9F25C405ED5}" dt="2019-10-08T20:29:58.767" v="1048"/>
          <ac:picMkLst>
            <pc:docMk/>
            <pc:sldMk cId="3046947794" sldId="268"/>
            <ac:picMk id="2" creationId="{CB4FCE92-4931-46CF-B47E-1DF396A729C1}"/>
          </ac:picMkLst>
        </pc:picChg>
      </pc:sldChg>
      <pc:sldChg chg="addSp add modTransition">
        <pc:chgData name="Bertrand Pouleto" userId="8488cefa11e3b03d" providerId="LiveId" clId="{29C20FD4-3B56-4D9C-ACDC-F9F25C405ED5}" dt="2019-10-08T20:50:37.425" v="1074"/>
        <pc:sldMkLst>
          <pc:docMk/>
          <pc:sldMk cId="3547701833" sldId="269"/>
        </pc:sldMkLst>
        <pc:spChg chg="add">
          <ac:chgData name="Bertrand Pouleto" userId="8488cefa11e3b03d" providerId="LiveId" clId="{29C20FD4-3B56-4D9C-ACDC-F9F25C405ED5}" dt="2019-10-08T20:37:20.592" v="1061"/>
          <ac:spMkLst>
            <pc:docMk/>
            <pc:sldMk cId="3547701833" sldId="269"/>
            <ac:spMk id="3" creationId="{F2B103A3-0E50-4293-9A28-376AFD374FB9}"/>
          </ac:spMkLst>
        </pc:spChg>
        <pc:picChg chg="add">
          <ac:chgData name="Bertrand Pouleto" userId="8488cefa11e3b03d" providerId="LiveId" clId="{29C20FD4-3B56-4D9C-ACDC-F9F25C405ED5}" dt="2019-10-08T20:31:12.897" v="1050"/>
          <ac:picMkLst>
            <pc:docMk/>
            <pc:sldMk cId="3547701833" sldId="269"/>
            <ac:picMk id="2" creationId="{97D6524A-B12B-4AEF-B66C-4EADFF553F51}"/>
          </ac:picMkLst>
        </pc:picChg>
      </pc:sldChg>
      <pc:sldChg chg="addSp add modTransition">
        <pc:chgData name="Bertrand Pouleto" userId="8488cefa11e3b03d" providerId="LiveId" clId="{29C20FD4-3B56-4D9C-ACDC-F9F25C405ED5}" dt="2019-10-08T20:50:37.425" v="1074"/>
        <pc:sldMkLst>
          <pc:docMk/>
          <pc:sldMk cId="2956428663" sldId="270"/>
        </pc:sldMkLst>
        <pc:spChg chg="add">
          <ac:chgData name="Bertrand Pouleto" userId="8488cefa11e3b03d" providerId="LiveId" clId="{29C20FD4-3B56-4D9C-ACDC-F9F25C405ED5}" dt="2019-10-08T20:37:22.255" v="1062"/>
          <ac:spMkLst>
            <pc:docMk/>
            <pc:sldMk cId="2956428663" sldId="270"/>
            <ac:spMk id="3" creationId="{942AAA1E-9DB9-4B77-A921-86B0B0D00458}"/>
          </ac:spMkLst>
        </pc:spChg>
        <pc:picChg chg="add">
          <ac:chgData name="Bertrand Pouleto" userId="8488cefa11e3b03d" providerId="LiveId" clId="{29C20FD4-3B56-4D9C-ACDC-F9F25C405ED5}" dt="2019-10-08T20:34:18.164" v="1055"/>
          <ac:picMkLst>
            <pc:docMk/>
            <pc:sldMk cId="2956428663" sldId="270"/>
            <ac:picMk id="2" creationId="{E4EDF6C4-3147-4847-B707-1DDCC076371C}"/>
          </ac:picMkLst>
        </pc:picChg>
      </pc:sldChg>
      <pc:sldChg chg="addSp modSp add modTransition">
        <pc:chgData name="Bertrand Pouleto" userId="8488cefa11e3b03d" providerId="LiveId" clId="{29C20FD4-3B56-4D9C-ACDC-F9F25C405ED5}" dt="2019-10-08T20:50:37.425" v="1074"/>
        <pc:sldMkLst>
          <pc:docMk/>
          <pc:sldMk cId="2008048413" sldId="271"/>
        </pc:sldMkLst>
        <pc:spChg chg="add">
          <ac:chgData name="Bertrand Pouleto" userId="8488cefa11e3b03d" providerId="LiveId" clId="{29C20FD4-3B56-4D9C-ACDC-F9F25C405ED5}" dt="2019-10-08T20:48:36.535" v="1072"/>
          <ac:spMkLst>
            <pc:docMk/>
            <pc:sldMk cId="2008048413" sldId="271"/>
            <ac:spMk id="4" creationId="{6500F4A0-7CD5-4385-BB78-ED551E8C6A72}"/>
          </ac:spMkLst>
        </pc:spChg>
        <pc:picChg chg="add mod">
          <ac:chgData name="Bertrand Pouleto" userId="8488cefa11e3b03d" providerId="LiveId" clId="{29C20FD4-3B56-4D9C-ACDC-F9F25C405ED5}" dt="2019-10-08T20:48:31.285" v="1071" actId="962"/>
          <ac:picMkLst>
            <pc:docMk/>
            <pc:sldMk cId="2008048413" sldId="271"/>
            <ac:picMk id="3" creationId="{211C0609-1777-45E1-97E8-B40A62117A87}"/>
          </ac:picMkLst>
        </pc:picChg>
      </pc:sldChg>
      <pc:sldChg chg="addSp delSp modSp add modTransition">
        <pc:chgData name="Bertrand Pouleto" userId="8488cefa11e3b03d" providerId="LiveId" clId="{29C20FD4-3B56-4D9C-ACDC-F9F25C405ED5}" dt="2019-10-09T12:30:03.223" v="1388"/>
        <pc:sldMkLst>
          <pc:docMk/>
          <pc:sldMk cId="3988780417" sldId="272"/>
        </pc:sldMkLst>
        <pc:spChg chg="add del mod">
          <ac:chgData name="Bertrand Pouleto" userId="8488cefa11e3b03d" providerId="LiveId" clId="{29C20FD4-3B56-4D9C-ACDC-F9F25C405ED5}" dt="2019-10-09T12:26:02.826" v="1337" actId="478"/>
          <ac:spMkLst>
            <pc:docMk/>
            <pc:sldMk cId="3988780417" sldId="272"/>
            <ac:spMk id="2" creationId="{1E2E3C72-F22E-42F9-9586-4448B4DF5623}"/>
          </ac:spMkLst>
        </pc:spChg>
        <pc:spChg chg="add">
          <ac:chgData name="Bertrand Pouleto" userId="8488cefa11e3b03d" providerId="LiveId" clId="{29C20FD4-3B56-4D9C-ACDC-F9F25C405ED5}" dt="2019-10-08T20:53:55.040" v="1079"/>
          <ac:spMkLst>
            <pc:docMk/>
            <pc:sldMk cId="3988780417" sldId="272"/>
            <ac:spMk id="4" creationId="{AF1E8B7A-498C-4E44-9ED9-057BFBD1084F}"/>
          </ac:spMkLst>
        </pc:spChg>
        <pc:spChg chg="add mod">
          <ac:chgData name="Bertrand Pouleto" userId="8488cefa11e3b03d" providerId="LiveId" clId="{29C20FD4-3B56-4D9C-ACDC-F9F25C405ED5}" dt="2019-10-09T12:27:31.547" v="1373"/>
          <ac:spMkLst>
            <pc:docMk/>
            <pc:sldMk cId="3988780417" sldId="272"/>
            <ac:spMk id="5" creationId="{6E8B70BA-630C-4FD7-8CEF-41A0FC1D6B00}"/>
          </ac:spMkLst>
        </pc:spChg>
        <pc:spChg chg="add mod">
          <ac:chgData name="Bertrand Pouleto" userId="8488cefa11e3b03d" providerId="LiveId" clId="{29C20FD4-3B56-4D9C-ACDC-F9F25C405ED5}" dt="2019-10-09T12:30:03.223" v="1388"/>
          <ac:spMkLst>
            <pc:docMk/>
            <pc:sldMk cId="3988780417" sldId="272"/>
            <ac:spMk id="6" creationId="{A1E490AF-64D2-46CE-AA4D-CE94EE5C2B9E}"/>
          </ac:spMkLst>
        </pc:spChg>
        <pc:picChg chg="add mod modCrop">
          <ac:chgData name="Bertrand Pouleto" userId="8488cefa11e3b03d" providerId="LiveId" clId="{29C20FD4-3B56-4D9C-ACDC-F9F25C405ED5}" dt="2019-10-09T12:16:26.022" v="1321" actId="732"/>
          <ac:picMkLst>
            <pc:docMk/>
            <pc:sldMk cId="3988780417" sldId="272"/>
            <ac:picMk id="3" creationId="{20887E98-5199-4A0D-94EF-631AE2AEFF26}"/>
          </ac:picMkLst>
        </pc:picChg>
      </pc:sldChg>
      <pc:sldChg chg="add">
        <pc:chgData name="Bertrand Pouleto" userId="8488cefa11e3b03d" providerId="LiveId" clId="{29C20FD4-3B56-4D9C-ACDC-F9F25C405ED5}" dt="2019-10-08T20:59:16.156" v="1081"/>
        <pc:sldMkLst>
          <pc:docMk/>
          <pc:sldMk cId="1293314712" sldId="273"/>
        </pc:sldMkLst>
      </pc:sldChg>
      <pc:sldChg chg="add">
        <pc:chgData name="Bertrand Pouleto" userId="8488cefa11e3b03d" providerId="LiveId" clId="{29C20FD4-3B56-4D9C-ACDC-F9F25C405ED5}" dt="2019-10-08T21:05:52.109" v="1103"/>
        <pc:sldMkLst>
          <pc:docMk/>
          <pc:sldMk cId="609477581" sldId="274"/>
        </pc:sldMkLst>
      </pc:sldChg>
      <pc:sldChg chg="addSp delSp modSp add">
        <pc:chgData name="Bertrand Pouleto" userId="8488cefa11e3b03d" providerId="LiveId" clId="{29C20FD4-3B56-4D9C-ACDC-F9F25C405ED5}" dt="2019-10-10T09:57:58.147" v="1578"/>
        <pc:sldMkLst>
          <pc:docMk/>
          <pc:sldMk cId="2637299357" sldId="275"/>
        </pc:sldMkLst>
        <pc:spChg chg="add mod">
          <ac:chgData name="Bertrand Pouleto" userId="8488cefa11e3b03d" providerId="LiveId" clId="{29C20FD4-3B56-4D9C-ACDC-F9F25C405ED5}" dt="2019-10-08T21:11:43.405" v="1111" actId="1076"/>
          <ac:spMkLst>
            <pc:docMk/>
            <pc:sldMk cId="2637299357" sldId="275"/>
            <ac:spMk id="2" creationId="{960906EA-63C6-42FA-BAB9-87D22BC1587A}"/>
          </ac:spMkLst>
        </pc:spChg>
        <pc:spChg chg="add del mod">
          <ac:chgData name="Bertrand Pouleto" userId="8488cefa11e3b03d" providerId="LiveId" clId="{29C20FD4-3B56-4D9C-ACDC-F9F25C405ED5}" dt="2019-10-09T12:54:22.101" v="1481" actId="478"/>
          <ac:spMkLst>
            <pc:docMk/>
            <pc:sldMk cId="2637299357" sldId="275"/>
            <ac:spMk id="3" creationId="{E1F0180C-B82E-4344-AAC8-40810D9EC04B}"/>
          </ac:spMkLst>
        </pc:spChg>
        <pc:spChg chg="add mod">
          <ac:chgData name="Bertrand Pouleto" userId="8488cefa11e3b03d" providerId="LiveId" clId="{29C20FD4-3B56-4D9C-ACDC-F9F25C405ED5}" dt="2019-10-09T12:52:59.168" v="1471"/>
          <ac:spMkLst>
            <pc:docMk/>
            <pc:sldMk cId="2637299357" sldId="275"/>
            <ac:spMk id="4" creationId="{C0B6A8BE-953F-47B9-9A57-616B3191D50E}"/>
          </ac:spMkLst>
        </pc:spChg>
        <pc:spChg chg="add mod">
          <ac:chgData name="Bertrand Pouleto" userId="8488cefa11e3b03d" providerId="LiveId" clId="{29C20FD4-3B56-4D9C-ACDC-F9F25C405ED5}" dt="2019-10-09T12:54:42.854" v="1482"/>
          <ac:spMkLst>
            <pc:docMk/>
            <pc:sldMk cId="2637299357" sldId="275"/>
            <ac:spMk id="5" creationId="{93B08E68-AFDB-47E8-A8E2-3BE2FF89AE43}"/>
          </ac:spMkLst>
        </pc:spChg>
        <pc:spChg chg="add">
          <ac:chgData name="Bertrand Pouleto" userId="8488cefa11e3b03d" providerId="LiveId" clId="{29C20FD4-3B56-4D9C-ACDC-F9F25C405ED5}" dt="2019-10-08T21:12:25.855" v="1114"/>
          <ac:spMkLst>
            <pc:docMk/>
            <pc:sldMk cId="2637299357" sldId="275"/>
            <ac:spMk id="6" creationId="{DDAA9C27-A68A-4DB1-9FEE-48EA0C439E35}"/>
          </ac:spMkLst>
        </pc:spChg>
        <pc:spChg chg="add">
          <ac:chgData name="Bertrand Pouleto" userId="8488cefa11e3b03d" providerId="LiveId" clId="{29C20FD4-3B56-4D9C-ACDC-F9F25C405ED5}" dt="2019-10-08T21:12:25.855" v="1114"/>
          <ac:spMkLst>
            <pc:docMk/>
            <pc:sldMk cId="2637299357" sldId="275"/>
            <ac:spMk id="7" creationId="{79529D6A-E8D3-4E61-B4CF-68165F0D5043}"/>
          </ac:spMkLst>
        </pc:spChg>
        <pc:spChg chg="add">
          <ac:chgData name="Bertrand Pouleto" userId="8488cefa11e3b03d" providerId="LiveId" clId="{29C20FD4-3B56-4D9C-ACDC-F9F25C405ED5}" dt="2019-10-08T21:26:47.178" v="1314"/>
          <ac:spMkLst>
            <pc:docMk/>
            <pc:sldMk cId="2637299357" sldId="275"/>
            <ac:spMk id="8" creationId="{BC79F156-519F-4199-9DEB-74C2C7B37131}"/>
          </ac:spMkLst>
        </pc:spChg>
        <pc:spChg chg="add">
          <ac:chgData name="Bertrand Pouleto" userId="8488cefa11e3b03d" providerId="LiveId" clId="{29C20FD4-3B56-4D9C-ACDC-F9F25C405ED5}" dt="2019-10-10T09:57:58.147" v="1578"/>
          <ac:spMkLst>
            <pc:docMk/>
            <pc:sldMk cId="2637299357" sldId="275"/>
            <ac:spMk id="9" creationId="{27A330DD-7BD5-4549-BC9E-D94D4CCF2C2F}"/>
          </ac:spMkLst>
        </pc:spChg>
      </pc:sldChg>
      <pc:sldChg chg="add del">
        <pc:chgData name="Bertrand Pouleto" userId="8488cefa11e3b03d" providerId="LiveId" clId="{29C20FD4-3B56-4D9C-ACDC-F9F25C405ED5}" dt="2019-10-08T21:11:18.646" v="1108" actId="2696"/>
        <pc:sldMkLst>
          <pc:docMk/>
          <pc:sldMk cId="3297739658" sldId="275"/>
        </pc:sldMkLst>
      </pc:sldChg>
      <pc:sldChg chg="addSp delSp modSp add">
        <pc:chgData name="Bertrand Pouleto" userId="8488cefa11e3b03d" providerId="LiveId" clId="{29C20FD4-3B56-4D9C-ACDC-F9F25C405ED5}" dt="2019-10-09T13:05:31.688" v="1501"/>
        <pc:sldMkLst>
          <pc:docMk/>
          <pc:sldMk cId="1628222881" sldId="276"/>
        </pc:sldMkLst>
        <pc:spChg chg="add mod">
          <ac:chgData name="Bertrand Pouleto" userId="8488cefa11e3b03d" providerId="LiveId" clId="{29C20FD4-3B56-4D9C-ACDC-F9F25C405ED5}" dt="2019-10-08T21:14:29.174" v="1133" actId="12788"/>
          <ac:spMkLst>
            <pc:docMk/>
            <pc:sldMk cId="1628222881" sldId="276"/>
            <ac:spMk id="2" creationId="{3A426A55-D966-4D50-BD45-59D6D658EC94}"/>
          </ac:spMkLst>
        </pc:spChg>
        <pc:spChg chg="add mod">
          <ac:chgData name="Bertrand Pouleto" userId="8488cefa11e3b03d" providerId="LiveId" clId="{29C20FD4-3B56-4D9C-ACDC-F9F25C405ED5}" dt="2019-10-08T21:18:45.899" v="1263" actId="20577"/>
          <ac:spMkLst>
            <pc:docMk/>
            <pc:sldMk cId="1628222881" sldId="276"/>
            <ac:spMk id="3" creationId="{317C0876-8757-4DC3-8B01-24160EE4521D}"/>
          </ac:spMkLst>
        </pc:spChg>
        <pc:spChg chg="add">
          <ac:chgData name="Bertrand Pouleto" userId="8488cefa11e3b03d" providerId="LiveId" clId="{29C20FD4-3B56-4D9C-ACDC-F9F25C405ED5}" dt="2019-10-08T21:13:53.657" v="1118"/>
          <ac:spMkLst>
            <pc:docMk/>
            <pc:sldMk cId="1628222881" sldId="276"/>
            <ac:spMk id="4" creationId="{AF4EAF61-0271-43DB-8178-BB70F9D970D1}"/>
          </ac:spMkLst>
        </pc:spChg>
        <pc:spChg chg="add">
          <ac:chgData name="Bertrand Pouleto" userId="8488cefa11e3b03d" providerId="LiveId" clId="{29C20FD4-3B56-4D9C-ACDC-F9F25C405ED5}" dt="2019-10-08T21:13:53.657" v="1118"/>
          <ac:spMkLst>
            <pc:docMk/>
            <pc:sldMk cId="1628222881" sldId="276"/>
            <ac:spMk id="5" creationId="{E9F95C91-98CE-4955-82CE-464F963FCF99}"/>
          </ac:spMkLst>
        </pc:spChg>
        <pc:spChg chg="add del mod">
          <ac:chgData name="Bertrand Pouleto" userId="8488cefa11e3b03d" providerId="LiveId" clId="{29C20FD4-3B56-4D9C-ACDC-F9F25C405ED5}" dt="2019-10-08T21:14:49.563" v="1135" actId="478"/>
          <ac:spMkLst>
            <pc:docMk/>
            <pc:sldMk cId="1628222881" sldId="276"/>
            <ac:spMk id="6" creationId="{D37A10EF-5771-46D7-AC75-F2FED2E4CD2B}"/>
          </ac:spMkLst>
        </pc:spChg>
        <pc:spChg chg="add mod">
          <ac:chgData name="Bertrand Pouleto" userId="8488cefa11e3b03d" providerId="LiveId" clId="{29C20FD4-3B56-4D9C-ACDC-F9F25C405ED5}" dt="2019-10-09T12:36:44.172" v="1392" actId="164"/>
          <ac:spMkLst>
            <pc:docMk/>
            <pc:sldMk cId="1628222881" sldId="276"/>
            <ac:spMk id="11" creationId="{83621C18-F533-4274-A788-D474175B88BD}"/>
          </ac:spMkLst>
        </pc:spChg>
        <pc:spChg chg="add mod">
          <ac:chgData name="Bertrand Pouleto" userId="8488cefa11e3b03d" providerId="LiveId" clId="{29C20FD4-3B56-4D9C-ACDC-F9F25C405ED5}" dt="2019-10-09T12:36:44.172" v="1392" actId="164"/>
          <ac:spMkLst>
            <pc:docMk/>
            <pc:sldMk cId="1628222881" sldId="276"/>
            <ac:spMk id="12" creationId="{5034A5A0-E232-465C-9C87-A703468885FE}"/>
          </ac:spMkLst>
        </pc:spChg>
        <pc:spChg chg="add mod">
          <ac:chgData name="Bertrand Pouleto" userId="8488cefa11e3b03d" providerId="LiveId" clId="{29C20FD4-3B56-4D9C-ACDC-F9F25C405ED5}" dt="2019-10-09T12:36:44.172" v="1392" actId="164"/>
          <ac:spMkLst>
            <pc:docMk/>
            <pc:sldMk cId="1628222881" sldId="276"/>
            <ac:spMk id="13" creationId="{9606F4C2-6B61-48D0-8960-C6770C3E88C9}"/>
          </ac:spMkLst>
        </pc:spChg>
        <pc:spChg chg="add mod">
          <ac:chgData name="Bertrand Pouleto" userId="8488cefa11e3b03d" providerId="LiveId" clId="{29C20FD4-3B56-4D9C-ACDC-F9F25C405ED5}" dt="2019-10-09T12:36:44.172" v="1392" actId="164"/>
          <ac:spMkLst>
            <pc:docMk/>
            <pc:sldMk cId="1628222881" sldId="276"/>
            <ac:spMk id="14" creationId="{88422DA3-42AE-4F1B-BFCB-046CE8C05082}"/>
          </ac:spMkLst>
        </pc:spChg>
        <pc:spChg chg="add mod">
          <ac:chgData name="Bertrand Pouleto" userId="8488cefa11e3b03d" providerId="LiveId" clId="{29C20FD4-3B56-4D9C-ACDC-F9F25C405ED5}" dt="2019-10-09T12:58:27" v="1487" actId="164"/>
          <ac:spMkLst>
            <pc:docMk/>
            <pc:sldMk cId="1628222881" sldId="276"/>
            <ac:spMk id="15" creationId="{4671AB2F-AB3E-405B-871F-ED87D2599033}"/>
          </ac:spMkLst>
        </pc:spChg>
        <pc:spChg chg="add mod">
          <ac:chgData name="Bertrand Pouleto" userId="8488cefa11e3b03d" providerId="LiveId" clId="{29C20FD4-3B56-4D9C-ACDC-F9F25C405ED5}" dt="2019-10-09T12:52:03.573" v="1470"/>
          <ac:spMkLst>
            <pc:docMk/>
            <pc:sldMk cId="1628222881" sldId="276"/>
            <ac:spMk id="16" creationId="{C0987570-2E3D-4BC4-9EA8-3C12CA0B5EB1}"/>
          </ac:spMkLst>
        </pc:spChg>
        <pc:spChg chg="add mod ord">
          <ac:chgData name="Bertrand Pouleto" userId="8488cefa11e3b03d" providerId="LiveId" clId="{29C20FD4-3B56-4D9C-ACDC-F9F25C405ED5}" dt="2019-10-09T12:36:58.673" v="1394" actId="164"/>
          <ac:spMkLst>
            <pc:docMk/>
            <pc:sldMk cId="1628222881" sldId="276"/>
            <ac:spMk id="17" creationId="{D46C8531-1B6E-4F72-8B89-37C55E2FD845}"/>
          </ac:spMkLst>
        </pc:spChg>
        <pc:spChg chg="add mod ord">
          <ac:chgData name="Bertrand Pouleto" userId="8488cefa11e3b03d" providerId="LiveId" clId="{29C20FD4-3B56-4D9C-ACDC-F9F25C405ED5}" dt="2019-10-09T12:36:58.673" v="1394" actId="164"/>
          <ac:spMkLst>
            <pc:docMk/>
            <pc:sldMk cId="1628222881" sldId="276"/>
            <ac:spMk id="18" creationId="{4A878E0C-B0E4-4559-98D8-EB6C0C98C200}"/>
          </ac:spMkLst>
        </pc:spChg>
        <pc:spChg chg="add mod ord">
          <ac:chgData name="Bertrand Pouleto" userId="8488cefa11e3b03d" providerId="LiveId" clId="{29C20FD4-3B56-4D9C-ACDC-F9F25C405ED5}" dt="2019-10-09T12:36:58.673" v="1394" actId="164"/>
          <ac:spMkLst>
            <pc:docMk/>
            <pc:sldMk cId="1628222881" sldId="276"/>
            <ac:spMk id="19" creationId="{35F73E94-486F-49F1-8A1D-96B1F6F7BFAF}"/>
          </ac:spMkLst>
        </pc:spChg>
        <pc:spChg chg="add mod ord">
          <ac:chgData name="Bertrand Pouleto" userId="8488cefa11e3b03d" providerId="LiveId" clId="{29C20FD4-3B56-4D9C-ACDC-F9F25C405ED5}" dt="2019-10-09T12:36:58.673" v="1394" actId="164"/>
          <ac:spMkLst>
            <pc:docMk/>
            <pc:sldMk cId="1628222881" sldId="276"/>
            <ac:spMk id="20" creationId="{2CF8E44E-508F-40D6-8C24-09DCE782F7BD}"/>
          </ac:spMkLst>
        </pc:spChg>
        <pc:spChg chg="add">
          <ac:chgData name="Bertrand Pouleto" userId="8488cefa11e3b03d" providerId="LiveId" clId="{29C20FD4-3B56-4D9C-ACDC-F9F25C405ED5}" dt="2019-10-08T21:26:49.166" v="1315"/>
          <ac:spMkLst>
            <pc:docMk/>
            <pc:sldMk cId="1628222881" sldId="276"/>
            <ac:spMk id="21" creationId="{A58F2F84-12DE-4B53-BDBB-517E9C474D6F}"/>
          </ac:spMkLst>
        </pc:spChg>
        <pc:spChg chg="add">
          <ac:chgData name="Bertrand Pouleto" userId="8488cefa11e3b03d" providerId="LiveId" clId="{29C20FD4-3B56-4D9C-ACDC-F9F25C405ED5}" dt="2019-10-09T13:05:31.688" v="1501"/>
          <ac:spMkLst>
            <pc:docMk/>
            <pc:sldMk cId="1628222881" sldId="276"/>
            <ac:spMk id="27" creationId="{D47307F3-4C92-4B17-94AA-7C8D16FCC494}"/>
          </ac:spMkLst>
        </pc:spChg>
        <pc:grpChg chg="add mod">
          <ac:chgData name="Bertrand Pouleto" userId="8488cefa11e3b03d" providerId="LiveId" clId="{29C20FD4-3B56-4D9C-ACDC-F9F25C405ED5}" dt="2019-10-09T12:58:20.392" v="1486" actId="164"/>
          <ac:grpSpMkLst>
            <pc:docMk/>
            <pc:sldMk cId="1628222881" sldId="276"/>
            <ac:grpSpMk id="6" creationId="{38F101FA-4B6D-4185-8698-F6BC5B8EE991}"/>
          </ac:grpSpMkLst>
        </pc:grpChg>
        <pc:grpChg chg="add mod">
          <ac:chgData name="Bertrand Pouleto" userId="8488cefa11e3b03d" providerId="LiveId" clId="{29C20FD4-3B56-4D9C-ACDC-F9F25C405ED5}" dt="2019-10-09T12:58:27" v="1487" actId="164"/>
          <ac:grpSpMkLst>
            <pc:docMk/>
            <pc:sldMk cId="1628222881" sldId="276"/>
            <ac:grpSpMk id="7" creationId="{DE631534-7D84-4B18-88B5-60B8D77E50E3}"/>
          </ac:grpSpMkLst>
        </pc:grpChg>
        <pc:grpChg chg="add del mod">
          <ac:chgData name="Bertrand Pouleto" userId="8488cefa11e3b03d" providerId="LiveId" clId="{29C20FD4-3B56-4D9C-ACDC-F9F25C405ED5}" dt="2019-10-09T13:03:25.910" v="1492" actId="478"/>
          <ac:grpSpMkLst>
            <pc:docMk/>
            <pc:sldMk cId="1628222881" sldId="276"/>
            <ac:grpSpMk id="9" creationId="{6E283492-7D55-45D8-9B3F-EB16A984660D}"/>
          </ac:grpSpMkLst>
        </pc:grpChg>
        <pc:grpChg chg="add del mod">
          <ac:chgData name="Bertrand Pouleto" userId="8488cefa11e3b03d" providerId="LiveId" clId="{29C20FD4-3B56-4D9C-ACDC-F9F25C405ED5}" dt="2019-10-09T13:03:46.444" v="1494" actId="478"/>
          <ac:grpSpMkLst>
            <pc:docMk/>
            <pc:sldMk cId="1628222881" sldId="276"/>
            <ac:grpSpMk id="22" creationId="{4B475701-58FD-48DF-A77E-192F91DB9920}"/>
          </ac:grpSpMkLst>
        </pc:grpChg>
        <pc:picChg chg="add mod">
          <ac:chgData name="Bertrand Pouleto" userId="8488cefa11e3b03d" providerId="LiveId" clId="{29C20FD4-3B56-4D9C-ACDC-F9F25C405ED5}" dt="2019-10-09T12:58:20.392" v="1486" actId="164"/>
          <ac:picMkLst>
            <pc:docMk/>
            <pc:sldMk cId="1628222881" sldId="276"/>
            <ac:picMk id="8" creationId="{8AF61822-1272-4FAF-AF24-D40B580C11E4}"/>
          </ac:picMkLst>
        </pc:picChg>
        <pc:picChg chg="add mod">
          <ac:chgData name="Bertrand Pouleto" userId="8488cefa11e3b03d" providerId="LiveId" clId="{29C20FD4-3B56-4D9C-ACDC-F9F25C405ED5}" dt="2019-10-09T12:58:27" v="1487" actId="164"/>
          <ac:picMkLst>
            <pc:docMk/>
            <pc:sldMk cId="1628222881" sldId="276"/>
            <ac:picMk id="10" creationId="{E7B3A48F-BB7F-4F5D-AF9C-1E13C36DECC9}"/>
          </ac:picMkLst>
        </pc:picChg>
        <pc:picChg chg="add mod">
          <ac:chgData name="Bertrand Pouleto" userId="8488cefa11e3b03d" providerId="LiveId" clId="{29C20FD4-3B56-4D9C-ACDC-F9F25C405ED5}" dt="2019-10-09T13:04:25.455" v="1499"/>
          <ac:picMkLst>
            <pc:docMk/>
            <pc:sldMk cId="1628222881" sldId="276"/>
            <ac:picMk id="24" creationId="{0E093A43-CCEE-41C2-B867-387BAD7798A1}"/>
          </ac:picMkLst>
        </pc:picChg>
        <pc:picChg chg="add mod">
          <ac:chgData name="Bertrand Pouleto" userId="8488cefa11e3b03d" providerId="LiveId" clId="{29C20FD4-3B56-4D9C-ACDC-F9F25C405ED5}" dt="2019-10-09T13:04:40.469" v="1500"/>
          <ac:picMkLst>
            <pc:docMk/>
            <pc:sldMk cId="1628222881" sldId="276"/>
            <ac:picMk id="26" creationId="{4E17F4F6-F2FC-4B6A-A489-696C23C5ECB4}"/>
          </ac:picMkLst>
        </pc:picChg>
      </pc:sldChg>
      <pc:sldChg chg="addSp modSp add">
        <pc:chgData name="Bertrand Pouleto" userId="8488cefa11e3b03d" providerId="LiveId" clId="{29C20FD4-3B56-4D9C-ACDC-F9F25C405ED5}" dt="2019-10-09T13:22:10.413" v="1572"/>
        <pc:sldMkLst>
          <pc:docMk/>
          <pc:sldMk cId="609906196" sldId="277"/>
        </pc:sldMkLst>
        <pc:spChg chg="add">
          <ac:chgData name="Bertrand Pouleto" userId="8488cefa11e3b03d" providerId="LiveId" clId="{29C20FD4-3B56-4D9C-ACDC-F9F25C405ED5}" dt="2019-10-08T21:20:10.342" v="1275"/>
          <ac:spMkLst>
            <pc:docMk/>
            <pc:sldMk cId="609906196" sldId="277"/>
            <ac:spMk id="2" creationId="{064E81C1-175C-4B11-84C5-477681FCF63F}"/>
          </ac:spMkLst>
        </pc:spChg>
        <pc:spChg chg="add">
          <ac:chgData name="Bertrand Pouleto" userId="8488cefa11e3b03d" providerId="LiveId" clId="{29C20FD4-3B56-4D9C-ACDC-F9F25C405ED5}" dt="2019-10-08T21:20:10.342" v="1275"/>
          <ac:spMkLst>
            <pc:docMk/>
            <pc:sldMk cId="609906196" sldId="277"/>
            <ac:spMk id="3" creationId="{1D191666-2623-44F1-9532-0C0F1A4DB099}"/>
          </ac:spMkLst>
        </pc:spChg>
        <pc:spChg chg="add mod">
          <ac:chgData name="Bertrand Pouleto" userId="8488cefa11e3b03d" providerId="LiveId" clId="{29C20FD4-3B56-4D9C-ACDC-F9F25C405ED5}" dt="2019-10-08T21:20:29.816" v="1277" actId="1076"/>
          <ac:spMkLst>
            <pc:docMk/>
            <pc:sldMk cId="609906196" sldId="277"/>
            <ac:spMk id="4" creationId="{9EBC2290-8968-45E8-9A62-51E046114008}"/>
          </ac:spMkLst>
        </pc:spChg>
        <pc:spChg chg="add mod">
          <ac:chgData name="Bertrand Pouleto" userId="8488cefa11e3b03d" providerId="LiveId" clId="{29C20FD4-3B56-4D9C-ACDC-F9F25C405ED5}" dt="2019-10-08T21:20:29.816" v="1277" actId="1076"/>
          <ac:spMkLst>
            <pc:docMk/>
            <pc:sldMk cId="609906196" sldId="277"/>
            <ac:spMk id="5" creationId="{7ED20C1C-5DC4-4ED1-8BBB-5A4EAEF7B464}"/>
          </ac:spMkLst>
        </pc:spChg>
        <pc:spChg chg="add mod">
          <ac:chgData name="Bertrand Pouleto" userId="8488cefa11e3b03d" providerId="LiveId" clId="{29C20FD4-3B56-4D9C-ACDC-F9F25C405ED5}" dt="2019-10-08T21:20:29.816" v="1277" actId="1076"/>
          <ac:spMkLst>
            <pc:docMk/>
            <pc:sldMk cId="609906196" sldId="277"/>
            <ac:spMk id="6" creationId="{6C869673-AA52-4E48-84D2-2AB1997B3F7A}"/>
          </ac:spMkLst>
        </pc:spChg>
        <pc:spChg chg="add mod">
          <ac:chgData name="Bertrand Pouleto" userId="8488cefa11e3b03d" providerId="LiveId" clId="{29C20FD4-3B56-4D9C-ACDC-F9F25C405ED5}" dt="2019-10-08T21:20:29.816" v="1277" actId="1076"/>
          <ac:spMkLst>
            <pc:docMk/>
            <pc:sldMk cId="609906196" sldId="277"/>
            <ac:spMk id="7" creationId="{952C8D25-62FE-4401-8B6F-E0A1F7E434AB}"/>
          </ac:spMkLst>
        </pc:spChg>
        <pc:spChg chg="add">
          <ac:chgData name="Bertrand Pouleto" userId="8488cefa11e3b03d" providerId="LiveId" clId="{29C20FD4-3B56-4D9C-ACDC-F9F25C405ED5}" dt="2019-10-08T21:21:19.578" v="1278"/>
          <ac:spMkLst>
            <pc:docMk/>
            <pc:sldMk cId="609906196" sldId="277"/>
            <ac:spMk id="8" creationId="{2A097EB1-DE7B-437A-B388-7E2152815B96}"/>
          </ac:spMkLst>
        </pc:spChg>
        <pc:spChg chg="add">
          <ac:chgData name="Bertrand Pouleto" userId="8488cefa11e3b03d" providerId="LiveId" clId="{29C20FD4-3B56-4D9C-ACDC-F9F25C405ED5}" dt="2019-10-08T21:21:19.578" v="1278"/>
          <ac:spMkLst>
            <pc:docMk/>
            <pc:sldMk cId="609906196" sldId="277"/>
            <ac:spMk id="9" creationId="{46866873-DC2C-4128-9D0E-D7B58561683D}"/>
          </ac:spMkLst>
        </pc:spChg>
        <pc:spChg chg="add">
          <ac:chgData name="Bertrand Pouleto" userId="8488cefa11e3b03d" providerId="LiveId" clId="{29C20FD4-3B56-4D9C-ACDC-F9F25C405ED5}" dt="2019-10-08T21:21:19.578" v="1278"/>
          <ac:spMkLst>
            <pc:docMk/>
            <pc:sldMk cId="609906196" sldId="277"/>
            <ac:spMk id="10" creationId="{223CD6FF-E16B-4610-8320-AA28A226C6DE}"/>
          </ac:spMkLst>
        </pc:spChg>
        <pc:spChg chg="add">
          <ac:chgData name="Bertrand Pouleto" userId="8488cefa11e3b03d" providerId="LiveId" clId="{29C20FD4-3B56-4D9C-ACDC-F9F25C405ED5}" dt="2019-10-08T21:21:19.578" v="1278"/>
          <ac:spMkLst>
            <pc:docMk/>
            <pc:sldMk cId="609906196" sldId="277"/>
            <ac:spMk id="11" creationId="{70A97F22-BF38-40C0-86A1-1E46612B5DD5}"/>
          </ac:spMkLst>
        </pc:spChg>
        <pc:spChg chg="add mod">
          <ac:chgData name="Bertrand Pouleto" userId="8488cefa11e3b03d" providerId="LiveId" clId="{29C20FD4-3B56-4D9C-ACDC-F9F25C405ED5}" dt="2019-10-09T12:56:47.701" v="1485"/>
          <ac:spMkLst>
            <pc:docMk/>
            <pc:sldMk cId="609906196" sldId="277"/>
            <ac:spMk id="12" creationId="{855DBD91-3D17-4863-B5F7-34EC1EDF9E46}"/>
          </ac:spMkLst>
        </pc:spChg>
        <pc:spChg chg="add">
          <ac:chgData name="Bertrand Pouleto" userId="8488cefa11e3b03d" providerId="LiveId" clId="{29C20FD4-3B56-4D9C-ACDC-F9F25C405ED5}" dt="2019-10-08T21:26:50.954" v="1316"/>
          <ac:spMkLst>
            <pc:docMk/>
            <pc:sldMk cId="609906196" sldId="277"/>
            <ac:spMk id="15" creationId="{42CB55EC-77D0-45BB-AB9D-F7992D7E87CF}"/>
          </ac:spMkLst>
        </pc:spChg>
        <pc:spChg chg="add">
          <ac:chgData name="Bertrand Pouleto" userId="8488cefa11e3b03d" providerId="LiveId" clId="{29C20FD4-3B56-4D9C-ACDC-F9F25C405ED5}" dt="2019-10-09T13:05:54.498" v="1502"/>
          <ac:spMkLst>
            <pc:docMk/>
            <pc:sldMk cId="609906196" sldId="277"/>
            <ac:spMk id="16" creationId="{98047250-9BFE-4233-BCC9-9731C803C4AE}"/>
          </ac:spMkLst>
        </pc:spChg>
        <pc:picChg chg="add mod">
          <ac:chgData name="Bertrand Pouleto" userId="8488cefa11e3b03d" providerId="LiveId" clId="{29C20FD4-3B56-4D9C-ACDC-F9F25C405ED5}" dt="2019-10-09T13:21:55.301" v="1571"/>
          <ac:picMkLst>
            <pc:docMk/>
            <pc:sldMk cId="609906196" sldId="277"/>
            <ac:picMk id="13" creationId="{87C1D84B-3080-4944-9144-753231A070AA}"/>
          </ac:picMkLst>
        </pc:picChg>
        <pc:picChg chg="add mod">
          <ac:chgData name="Bertrand Pouleto" userId="8488cefa11e3b03d" providerId="LiveId" clId="{29C20FD4-3B56-4D9C-ACDC-F9F25C405ED5}" dt="2019-10-09T13:22:10.413" v="1572"/>
          <ac:picMkLst>
            <pc:docMk/>
            <pc:sldMk cId="609906196" sldId="277"/>
            <ac:picMk id="14" creationId="{A14DB0E0-2802-4964-A525-A7AB2B84E3A0}"/>
          </ac:picMkLst>
        </pc:picChg>
      </pc:sldChg>
      <pc:sldChg chg="addSp modSp add">
        <pc:chgData name="Bertrand Pouleto" userId="8488cefa11e3b03d" providerId="LiveId" clId="{29C20FD4-3B56-4D9C-ACDC-F9F25C405ED5}" dt="2019-10-09T13:13:22.642" v="1530"/>
        <pc:sldMkLst>
          <pc:docMk/>
          <pc:sldMk cId="3353830612" sldId="278"/>
        </pc:sldMkLst>
        <pc:spChg chg="add">
          <ac:chgData name="Bertrand Pouleto" userId="8488cefa11e3b03d" providerId="LiveId" clId="{29C20FD4-3B56-4D9C-ACDC-F9F25C405ED5}" dt="2019-10-08T21:21:34.763" v="1280"/>
          <ac:spMkLst>
            <pc:docMk/>
            <pc:sldMk cId="3353830612" sldId="278"/>
            <ac:spMk id="2" creationId="{E3B3711E-A0D3-48E8-B453-B644E1A8D6FA}"/>
          </ac:spMkLst>
        </pc:spChg>
        <pc:spChg chg="add">
          <ac:chgData name="Bertrand Pouleto" userId="8488cefa11e3b03d" providerId="LiveId" clId="{29C20FD4-3B56-4D9C-ACDC-F9F25C405ED5}" dt="2019-10-08T21:21:34.763" v="1280"/>
          <ac:spMkLst>
            <pc:docMk/>
            <pc:sldMk cId="3353830612" sldId="278"/>
            <ac:spMk id="3" creationId="{7E7CCF18-61DE-4154-894F-002E3E4CF52C}"/>
          </ac:spMkLst>
        </pc:spChg>
        <pc:spChg chg="add">
          <ac:chgData name="Bertrand Pouleto" userId="8488cefa11e3b03d" providerId="LiveId" clId="{29C20FD4-3B56-4D9C-ACDC-F9F25C405ED5}" dt="2019-10-08T21:21:34.763" v="1280"/>
          <ac:spMkLst>
            <pc:docMk/>
            <pc:sldMk cId="3353830612" sldId="278"/>
            <ac:spMk id="4" creationId="{072A0916-6891-42AE-A8CA-58AE37676C28}"/>
          </ac:spMkLst>
        </pc:spChg>
        <pc:spChg chg="add">
          <ac:chgData name="Bertrand Pouleto" userId="8488cefa11e3b03d" providerId="LiveId" clId="{29C20FD4-3B56-4D9C-ACDC-F9F25C405ED5}" dt="2019-10-08T21:21:34.763" v="1280"/>
          <ac:spMkLst>
            <pc:docMk/>
            <pc:sldMk cId="3353830612" sldId="278"/>
            <ac:spMk id="5" creationId="{97BCDD64-1147-4199-8CFE-938FB54DA51B}"/>
          </ac:spMkLst>
        </pc:spChg>
        <pc:spChg chg="add">
          <ac:chgData name="Bertrand Pouleto" userId="8488cefa11e3b03d" providerId="LiveId" clId="{29C20FD4-3B56-4D9C-ACDC-F9F25C405ED5}" dt="2019-10-08T21:21:34.763" v="1280"/>
          <ac:spMkLst>
            <pc:docMk/>
            <pc:sldMk cId="3353830612" sldId="278"/>
            <ac:spMk id="6" creationId="{1EA35960-2398-4FBF-BBCC-8CB232B65388}"/>
          </ac:spMkLst>
        </pc:spChg>
        <pc:spChg chg="add">
          <ac:chgData name="Bertrand Pouleto" userId="8488cefa11e3b03d" providerId="LiveId" clId="{29C20FD4-3B56-4D9C-ACDC-F9F25C405ED5}" dt="2019-10-08T21:21:34.763" v="1280"/>
          <ac:spMkLst>
            <pc:docMk/>
            <pc:sldMk cId="3353830612" sldId="278"/>
            <ac:spMk id="7" creationId="{020FF34C-7542-4294-83D4-C19D07B583F1}"/>
          </ac:spMkLst>
        </pc:spChg>
        <pc:spChg chg="add mod">
          <ac:chgData name="Bertrand Pouleto" userId="8488cefa11e3b03d" providerId="LiveId" clId="{29C20FD4-3B56-4D9C-ACDC-F9F25C405ED5}" dt="2019-10-08T21:22:01.090" v="1282" actId="1076"/>
          <ac:spMkLst>
            <pc:docMk/>
            <pc:sldMk cId="3353830612" sldId="278"/>
            <ac:spMk id="8" creationId="{F051FA6D-60E8-4698-A21C-3ED742ABF914}"/>
          </ac:spMkLst>
        </pc:spChg>
        <pc:spChg chg="add">
          <ac:chgData name="Bertrand Pouleto" userId="8488cefa11e3b03d" providerId="LiveId" clId="{29C20FD4-3B56-4D9C-ACDC-F9F25C405ED5}" dt="2019-10-08T21:26:53.356" v="1317"/>
          <ac:spMkLst>
            <pc:docMk/>
            <pc:sldMk cId="3353830612" sldId="278"/>
            <ac:spMk id="9" creationId="{6E3443F2-AE8D-4AFB-A510-753A1622E8B8}"/>
          </ac:spMkLst>
        </pc:spChg>
        <pc:spChg chg="add">
          <ac:chgData name="Bertrand Pouleto" userId="8488cefa11e3b03d" providerId="LiveId" clId="{29C20FD4-3B56-4D9C-ACDC-F9F25C405ED5}" dt="2019-10-09T13:06:40.146" v="1503"/>
          <ac:spMkLst>
            <pc:docMk/>
            <pc:sldMk cId="3353830612" sldId="278"/>
            <ac:spMk id="10" creationId="{5A965801-98C7-43DD-AF4F-437B745D7833}"/>
          </ac:spMkLst>
        </pc:spChg>
        <pc:spChg chg="add mod">
          <ac:chgData name="Bertrand Pouleto" userId="8488cefa11e3b03d" providerId="LiveId" clId="{29C20FD4-3B56-4D9C-ACDC-F9F25C405ED5}" dt="2019-10-09T13:09:52.937" v="1517" actId="1076"/>
          <ac:spMkLst>
            <pc:docMk/>
            <pc:sldMk cId="3353830612" sldId="278"/>
            <ac:spMk id="11" creationId="{506A54B6-C2B1-4BB3-94E1-B4F53C7D86D4}"/>
          </ac:spMkLst>
        </pc:spChg>
        <pc:spChg chg="add mod">
          <ac:chgData name="Bertrand Pouleto" userId="8488cefa11e3b03d" providerId="LiveId" clId="{29C20FD4-3B56-4D9C-ACDC-F9F25C405ED5}" dt="2019-10-09T13:13:11.870" v="1529"/>
          <ac:spMkLst>
            <pc:docMk/>
            <pc:sldMk cId="3353830612" sldId="278"/>
            <ac:spMk id="12" creationId="{97DCA134-33E2-4542-B448-FF6F0F9434DB}"/>
          </ac:spMkLst>
        </pc:spChg>
        <pc:spChg chg="add mod">
          <ac:chgData name="Bertrand Pouleto" userId="8488cefa11e3b03d" providerId="LiveId" clId="{29C20FD4-3B56-4D9C-ACDC-F9F25C405ED5}" dt="2019-10-09T13:13:22.642" v="1530"/>
          <ac:spMkLst>
            <pc:docMk/>
            <pc:sldMk cId="3353830612" sldId="278"/>
            <ac:spMk id="13" creationId="{8F720934-2187-4B63-BB57-5A417E3F41C5}"/>
          </ac:spMkLst>
        </pc:spChg>
      </pc:sldChg>
      <pc:sldChg chg="addSp modSp add">
        <pc:chgData name="Bertrand Pouleto" userId="8488cefa11e3b03d" providerId="LiveId" clId="{29C20FD4-3B56-4D9C-ACDC-F9F25C405ED5}" dt="2019-10-09T13:27:32.903" v="1577"/>
        <pc:sldMkLst>
          <pc:docMk/>
          <pc:sldMk cId="218481287" sldId="279"/>
        </pc:sldMkLst>
        <pc:spChg chg="add mod">
          <ac:chgData name="Bertrand Pouleto" userId="8488cefa11e3b03d" providerId="LiveId" clId="{29C20FD4-3B56-4D9C-ACDC-F9F25C405ED5}" dt="2019-10-08T21:23:48.683" v="1293" actId="12789"/>
          <ac:spMkLst>
            <pc:docMk/>
            <pc:sldMk cId="218481287" sldId="279"/>
            <ac:spMk id="2" creationId="{2FC40ED7-DBF3-4474-9FE7-E15718CC8479}"/>
          </ac:spMkLst>
        </pc:spChg>
        <pc:spChg chg="add mod">
          <ac:chgData name="Bertrand Pouleto" userId="8488cefa11e3b03d" providerId="LiveId" clId="{29C20FD4-3B56-4D9C-ACDC-F9F25C405ED5}" dt="2019-10-08T21:23:48.683" v="1293" actId="12789"/>
          <ac:spMkLst>
            <pc:docMk/>
            <pc:sldMk cId="218481287" sldId="279"/>
            <ac:spMk id="3" creationId="{29698C34-C5C9-452D-B0AD-42CC1625FF47}"/>
          </ac:spMkLst>
        </pc:spChg>
        <pc:spChg chg="add mod">
          <ac:chgData name="Bertrand Pouleto" userId="8488cefa11e3b03d" providerId="LiveId" clId="{29C20FD4-3B56-4D9C-ACDC-F9F25C405ED5}" dt="2019-10-08T21:23:41.127" v="1292" actId="164"/>
          <ac:spMkLst>
            <pc:docMk/>
            <pc:sldMk cId="218481287" sldId="279"/>
            <ac:spMk id="4" creationId="{52A5674C-708C-4DE4-BEC8-249C1FA200C7}"/>
          </ac:spMkLst>
        </pc:spChg>
        <pc:spChg chg="add mod">
          <ac:chgData name="Bertrand Pouleto" userId="8488cefa11e3b03d" providerId="LiveId" clId="{29C20FD4-3B56-4D9C-ACDC-F9F25C405ED5}" dt="2019-10-08T21:23:41.127" v="1292" actId="164"/>
          <ac:spMkLst>
            <pc:docMk/>
            <pc:sldMk cId="218481287" sldId="279"/>
            <ac:spMk id="5" creationId="{68FB44FD-6998-4FEC-AC5E-50A8FBC3684B}"/>
          </ac:spMkLst>
        </pc:spChg>
        <pc:spChg chg="add mod">
          <ac:chgData name="Bertrand Pouleto" userId="8488cefa11e3b03d" providerId="LiveId" clId="{29C20FD4-3B56-4D9C-ACDC-F9F25C405ED5}" dt="2019-10-08T21:23:41.127" v="1292" actId="164"/>
          <ac:spMkLst>
            <pc:docMk/>
            <pc:sldMk cId="218481287" sldId="279"/>
            <ac:spMk id="6" creationId="{7C617C6F-B9D9-4065-98EA-9A372D9D4540}"/>
          </ac:spMkLst>
        </pc:spChg>
        <pc:spChg chg="add mod">
          <ac:chgData name="Bertrand Pouleto" userId="8488cefa11e3b03d" providerId="LiveId" clId="{29C20FD4-3B56-4D9C-ACDC-F9F25C405ED5}" dt="2019-10-08T21:23:41.127" v="1292" actId="164"/>
          <ac:spMkLst>
            <pc:docMk/>
            <pc:sldMk cId="218481287" sldId="279"/>
            <ac:spMk id="7" creationId="{981C253A-07BC-43D5-B32D-F965D0463809}"/>
          </ac:spMkLst>
        </pc:spChg>
        <pc:spChg chg="add mod">
          <ac:chgData name="Bertrand Pouleto" userId="8488cefa11e3b03d" providerId="LiveId" clId="{29C20FD4-3B56-4D9C-ACDC-F9F25C405ED5}" dt="2019-10-08T21:23:48.683" v="1293" actId="12789"/>
          <ac:spMkLst>
            <pc:docMk/>
            <pc:sldMk cId="218481287" sldId="279"/>
            <ac:spMk id="8" creationId="{054650C4-ADC0-4B40-B6A0-840ABFD52B0C}"/>
          </ac:spMkLst>
        </pc:spChg>
        <pc:spChg chg="add mod">
          <ac:chgData name="Bertrand Pouleto" userId="8488cefa11e3b03d" providerId="LiveId" clId="{29C20FD4-3B56-4D9C-ACDC-F9F25C405ED5}" dt="2019-10-08T21:25:24.188" v="1312" actId="1076"/>
          <ac:spMkLst>
            <pc:docMk/>
            <pc:sldMk cId="218481287" sldId="279"/>
            <ac:spMk id="11" creationId="{61136D46-812A-4C81-B6B5-94332BE92403}"/>
          </ac:spMkLst>
        </pc:spChg>
        <pc:spChg chg="add">
          <ac:chgData name="Bertrand Pouleto" userId="8488cefa11e3b03d" providerId="LiveId" clId="{29C20FD4-3B56-4D9C-ACDC-F9F25C405ED5}" dt="2019-10-08T21:26:58.499" v="1319"/>
          <ac:spMkLst>
            <pc:docMk/>
            <pc:sldMk cId="218481287" sldId="279"/>
            <ac:spMk id="12" creationId="{527F53A5-A135-4C11-A1E6-3E154E2DCE71}"/>
          </ac:spMkLst>
        </pc:spChg>
        <pc:spChg chg="add">
          <ac:chgData name="Bertrand Pouleto" userId="8488cefa11e3b03d" providerId="LiveId" clId="{29C20FD4-3B56-4D9C-ACDC-F9F25C405ED5}" dt="2019-10-09T13:27:32.903" v="1577"/>
          <ac:spMkLst>
            <pc:docMk/>
            <pc:sldMk cId="218481287" sldId="279"/>
            <ac:spMk id="13" creationId="{D94A7117-5ED1-4633-8AF2-299A60FAE64C}"/>
          </ac:spMkLst>
        </pc:spChg>
        <pc:grpChg chg="add mod">
          <ac:chgData name="Bertrand Pouleto" userId="8488cefa11e3b03d" providerId="LiveId" clId="{29C20FD4-3B56-4D9C-ACDC-F9F25C405ED5}" dt="2019-10-08T21:23:48.683" v="1293" actId="12789"/>
          <ac:grpSpMkLst>
            <pc:docMk/>
            <pc:sldMk cId="218481287" sldId="279"/>
            <ac:grpSpMk id="10" creationId="{524A1AC3-7418-400D-BAF4-0D7B61923BE6}"/>
          </ac:grpSpMkLst>
        </pc:grpChg>
        <pc:picChg chg="add mod">
          <ac:chgData name="Bertrand Pouleto" userId="8488cefa11e3b03d" providerId="LiveId" clId="{29C20FD4-3B56-4D9C-ACDC-F9F25C405ED5}" dt="2019-10-08T21:23:48.683" v="1293" actId="12789"/>
          <ac:picMkLst>
            <pc:docMk/>
            <pc:sldMk cId="218481287" sldId="279"/>
            <ac:picMk id="9" creationId="{451019BD-1FCB-4EF4-A07E-C6A119307C14}"/>
          </ac:picMkLst>
        </pc:picChg>
      </pc:sldChg>
      <pc:sldChg chg="addSp modSp add">
        <pc:chgData name="Bertrand Pouleto" userId="8488cefa11e3b03d" providerId="LiveId" clId="{29C20FD4-3B56-4D9C-ACDC-F9F25C405ED5}" dt="2019-10-09T13:20:30.295" v="1568" actId="1076"/>
        <pc:sldMkLst>
          <pc:docMk/>
          <pc:sldMk cId="1006787257" sldId="280"/>
        </pc:sldMkLst>
        <pc:spChg chg="add">
          <ac:chgData name="Bertrand Pouleto" userId="8488cefa11e3b03d" providerId="LiveId" clId="{29C20FD4-3B56-4D9C-ACDC-F9F25C405ED5}" dt="2019-10-08T21:26:56.076" v="1318"/>
          <ac:spMkLst>
            <pc:docMk/>
            <pc:sldMk cId="1006787257" sldId="280"/>
            <ac:spMk id="9" creationId="{08A24839-7422-4FA3-B446-7AA488598C89}"/>
          </ac:spMkLst>
        </pc:spChg>
        <pc:spChg chg="add">
          <ac:chgData name="Bertrand Pouleto" userId="8488cefa11e3b03d" providerId="LiveId" clId="{29C20FD4-3B56-4D9C-ACDC-F9F25C405ED5}" dt="2019-10-09T13:07:03.404" v="1504"/>
          <ac:spMkLst>
            <pc:docMk/>
            <pc:sldMk cId="1006787257" sldId="280"/>
            <ac:spMk id="10" creationId="{0DC6D66A-76FB-4A96-BE99-D5058406119A}"/>
          </ac:spMkLst>
        </pc:spChg>
        <pc:spChg chg="add mod">
          <ac:chgData name="Bertrand Pouleto" userId="8488cefa11e3b03d" providerId="LiveId" clId="{29C20FD4-3B56-4D9C-ACDC-F9F25C405ED5}" dt="2019-10-09T13:12:02.418" v="1524" actId="1076"/>
          <ac:spMkLst>
            <pc:docMk/>
            <pc:sldMk cId="1006787257" sldId="280"/>
            <ac:spMk id="11" creationId="{3A193FAF-93C1-472D-94B3-EA7A804D2C8A}"/>
          </ac:spMkLst>
        </pc:spChg>
        <pc:spChg chg="add mod">
          <ac:chgData name="Bertrand Pouleto" userId="8488cefa11e3b03d" providerId="LiveId" clId="{29C20FD4-3B56-4D9C-ACDC-F9F25C405ED5}" dt="2019-10-09T13:19:50.390" v="1566"/>
          <ac:spMkLst>
            <pc:docMk/>
            <pc:sldMk cId="1006787257" sldId="280"/>
            <ac:spMk id="12" creationId="{D7FC41B7-A7BC-448C-AE34-C38A65FDD29B}"/>
          </ac:spMkLst>
        </pc:spChg>
        <pc:picChg chg="add mod">
          <ac:chgData name="Bertrand Pouleto" userId="8488cefa11e3b03d" providerId="LiveId" clId="{29C20FD4-3B56-4D9C-ACDC-F9F25C405ED5}" dt="2019-10-09T13:20:30.295" v="1568" actId="1076"/>
          <ac:picMkLst>
            <pc:docMk/>
            <pc:sldMk cId="1006787257" sldId="280"/>
            <ac:picMk id="13" creationId="{363806D7-A389-45F4-865B-1B4758CFB317}"/>
          </ac:picMkLst>
        </pc:picChg>
      </pc:sldChg>
      <pc:sldChg chg="addSp delSp modSp add">
        <pc:chgData name="Bertrand Pouleto" userId="8488cefa11e3b03d" providerId="LiveId" clId="{29C20FD4-3B56-4D9C-ACDC-F9F25C405ED5}" dt="2019-10-09T12:47:13.503" v="1465"/>
        <pc:sldMkLst>
          <pc:docMk/>
          <pc:sldMk cId="201507088" sldId="281"/>
        </pc:sldMkLst>
        <pc:spChg chg="add mod">
          <ac:chgData name="Bertrand Pouleto" userId="8488cefa11e3b03d" providerId="LiveId" clId="{29C20FD4-3B56-4D9C-ACDC-F9F25C405ED5}" dt="2019-10-09T12:43:11.554" v="1414" actId="207"/>
          <ac:spMkLst>
            <pc:docMk/>
            <pc:sldMk cId="201507088" sldId="281"/>
            <ac:spMk id="2" creationId="{9CCDD212-8267-4178-8B0D-2A19CD0926F3}"/>
          </ac:spMkLst>
        </pc:spChg>
        <pc:spChg chg="add">
          <ac:chgData name="Bertrand Pouleto" userId="8488cefa11e3b03d" providerId="LiveId" clId="{29C20FD4-3B56-4D9C-ACDC-F9F25C405ED5}" dt="2019-10-09T12:43:06.763" v="1413"/>
          <ac:spMkLst>
            <pc:docMk/>
            <pc:sldMk cId="201507088" sldId="281"/>
            <ac:spMk id="3" creationId="{40196D8F-F1E1-4D41-AA15-D5A825F253DA}"/>
          </ac:spMkLst>
        </pc:spChg>
        <pc:spChg chg="add mod">
          <ac:chgData name="Bertrand Pouleto" userId="8488cefa11e3b03d" providerId="LiveId" clId="{29C20FD4-3B56-4D9C-ACDC-F9F25C405ED5}" dt="2019-10-09T12:46:53.664" v="1464" actId="12788"/>
          <ac:spMkLst>
            <pc:docMk/>
            <pc:sldMk cId="201507088" sldId="281"/>
            <ac:spMk id="4" creationId="{6BCC13B0-3DEA-4F76-BD92-8BEA4824E63D}"/>
          </ac:spMkLst>
        </pc:spChg>
        <pc:spChg chg="add del mod">
          <ac:chgData name="Bertrand Pouleto" userId="8488cefa11e3b03d" providerId="LiveId" clId="{29C20FD4-3B56-4D9C-ACDC-F9F25C405ED5}" dt="2019-10-09T12:45:10.162" v="1439" actId="478"/>
          <ac:spMkLst>
            <pc:docMk/>
            <pc:sldMk cId="201507088" sldId="281"/>
            <ac:spMk id="5" creationId="{F17E10D6-93BC-4DB6-9E2C-F96EE2CC3F8E}"/>
          </ac:spMkLst>
        </pc:spChg>
        <pc:spChg chg="add del mod">
          <ac:chgData name="Bertrand Pouleto" userId="8488cefa11e3b03d" providerId="LiveId" clId="{29C20FD4-3B56-4D9C-ACDC-F9F25C405ED5}" dt="2019-10-09T12:45:15.500" v="1441" actId="478"/>
          <ac:spMkLst>
            <pc:docMk/>
            <pc:sldMk cId="201507088" sldId="281"/>
            <ac:spMk id="6" creationId="{B4F4611C-3261-4FBC-A6C1-28E9CF832090}"/>
          </ac:spMkLst>
        </pc:spChg>
        <pc:spChg chg="add mod ord">
          <ac:chgData name="Bertrand Pouleto" userId="8488cefa11e3b03d" providerId="LiveId" clId="{29C20FD4-3B56-4D9C-ACDC-F9F25C405ED5}" dt="2019-10-09T12:46:53.664" v="1464" actId="12788"/>
          <ac:spMkLst>
            <pc:docMk/>
            <pc:sldMk cId="201507088" sldId="281"/>
            <ac:spMk id="7" creationId="{F6BB95CA-B54E-42BC-8F03-9BDA38A86D49}"/>
          </ac:spMkLst>
        </pc:spChg>
        <pc:spChg chg="add mod">
          <ac:chgData name="Bertrand Pouleto" userId="8488cefa11e3b03d" providerId="LiveId" clId="{29C20FD4-3B56-4D9C-ACDC-F9F25C405ED5}" dt="2019-10-09T12:46:53.664" v="1464" actId="12788"/>
          <ac:spMkLst>
            <pc:docMk/>
            <pc:sldMk cId="201507088" sldId="281"/>
            <ac:spMk id="8" creationId="{0539680E-FE83-4F38-8BE0-F6951178172F}"/>
          </ac:spMkLst>
        </pc:spChg>
        <pc:spChg chg="add">
          <ac:chgData name="Bertrand Pouleto" userId="8488cefa11e3b03d" providerId="LiveId" clId="{29C20FD4-3B56-4D9C-ACDC-F9F25C405ED5}" dt="2019-10-09T12:47:13.503" v="1465"/>
          <ac:spMkLst>
            <pc:docMk/>
            <pc:sldMk cId="201507088" sldId="281"/>
            <ac:spMk id="9" creationId="{277A6F5D-40AC-4C6A-A7A3-82EE5AF0F6E4}"/>
          </ac:spMkLst>
        </pc:spChg>
        <pc:spChg chg="add">
          <ac:chgData name="Bertrand Pouleto" userId="8488cefa11e3b03d" providerId="LiveId" clId="{29C20FD4-3B56-4D9C-ACDC-F9F25C405ED5}" dt="2019-10-09T12:47:13.503" v="1465"/>
          <ac:spMkLst>
            <pc:docMk/>
            <pc:sldMk cId="201507088" sldId="281"/>
            <ac:spMk id="10" creationId="{E69ABC5C-B44D-4541-A059-4ED11093BBCA}"/>
          </ac:spMkLst>
        </pc:spChg>
      </pc:sldChg>
      <pc:sldChg chg="addSp modSp add del">
        <pc:chgData name="Bertrand Pouleto" userId="8488cefa11e3b03d" providerId="LiveId" clId="{29C20FD4-3B56-4D9C-ACDC-F9F25C405ED5}" dt="2019-10-09T12:42:40.820" v="1409" actId="2696"/>
        <pc:sldMkLst>
          <pc:docMk/>
          <pc:sldMk cId="3011479594" sldId="281"/>
        </pc:sldMkLst>
        <pc:spChg chg="add mod">
          <ac:chgData name="Bertrand Pouleto" userId="8488cefa11e3b03d" providerId="LiveId" clId="{29C20FD4-3B56-4D9C-ACDC-F9F25C405ED5}" dt="2019-10-09T12:35:26.107" v="1391" actId="207"/>
          <ac:spMkLst>
            <pc:docMk/>
            <pc:sldMk cId="3011479594" sldId="281"/>
            <ac:spMk id="2" creationId="{19493B0C-87D8-4D6D-8520-A07FC616BB26}"/>
          </ac:spMkLst>
        </pc:spChg>
        <pc:spChg chg="add">
          <ac:chgData name="Bertrand Pouleto" userId="8488cefa11e3b03d" providerId="LiveId" clId="{29C20FD4-3B56-4D9C-ACDC-F9F25C405ED5}" dt="2019-10-09T12:35:04.773" v="1390"/>
          <ac:spMkLst>
            <pc:docMk/>
            <pc:sldMk cId="3011479594" sldId="281"/>
            <ac:spMk id="3" creationId="{439047BC-6F9E-4033-8153-30A20933AADA}"/>
          </ac:spMkLst>
        </pc:spChg>
        <pc:spChg chg="add">
          <ac:chgData name="Bertrand Pouleto" userId="8488cefa11e3b03d" providerId="LiveId" clId="{29C20FD4-3B56-4D9C-ACDC-F9F25C405ED5}" dt="2019-10-09T12:37:25.858" v="1396"/>
          <ac:spMkLst>
            <pc:docMk/>
            <pc:sldMk cId="3011479594" sldId="281"/>
            <ac:spMk id="4" creationId="{87FDE6DE-527B-4769-97E5-509D95B17020}"/>
          </ac:spMkLst>
        </pc:spChg>
        <pc:spChg chg="add">
          <ac:chgData name="Bertrand Pouleto" userId="8488cefa11e3b03d" providerId="LiveId" clId="{29C20FD4-3B56-4D9C-ACDC-F9F25C405ED5}" dt="2019-10-09T12:37:25.858" v="1396"/>
          <ac:spMkLst>
            <pc:docMk/>
            <pc:sldMk cId="3011479594" sldId="281"/>
            <ac:spMk id="5" creationId="{E77C667E-AEF8-4E2D-8743-E23D679DF139}"/>
          </ac:spMkLst>
        </pc:spChg>
        <pc:spChg chg="add">
          <ac:chgData name="Bertrand Pouleto" userId="8488cefa11e3b03d" providerId="LiveId" clId="{29C20FD4-3B56-4D9C-ACDC-F9F25C405ED5}" dt="2019-10-09T12:37:25.858" v="1396"/>
          <ac:spMkLst>
            <pc:docMk/>
            <pc:sldMk cId="3011479594" sldId="281"/>
            <ac:spMk id="17" creationId="{4A3D7006-C260-4A8B-AE86-AA2049B95AD5}"/>
          </ac:spMkLst>
        </pc:spChg>
        <pc:spChg chg="add">
          <ac:chgData name="Bertrand Pouleto" userId="8488cefa11e3b03d" providerId="LiveId" clId="{29C20FD4-3B56-4D9C-ACDC-F9F25C405ED5}" dt="2019-10-09T12:37:25.858" v="1396"/>
          <ac:spMkLst>
            <pc:docMk/>
            <pc:sldMk cId="3011479594" sldId="281"/>
            <ac:spMk id="18" creationId="{33B0C3DF-9CE0-4AF5-9ED7-000DC22F4691}"/>
          </ac:spMkLst>
        </pc:spChg>
        <pc:grpChg chg="add">
          <ac:chgData name="Bertrand Pouleto" userId="8488cefa11e3b03d" providerId="LiveId" clId="{29C20FD4-3B56-4D9C-ACDC-F9F25C405ED5}" dt="2019-10-09T12:37:25.858" v="1396"/>
          <ac:grpSpMkLst>
            <pc:docMk/>
            <pc:sldMk cId="3011479594" sldId="281"/>
            <ac:grpSpMk id="7" creationId="{C5757FA8-0612-466C-8A0F-ECF3BF130576}"/>
          </ac:grpSpMkLst>
        </pc:grpChg>
        <pc:grpChg chg="add">
          <ac:chgData name="Bertrand Pouleto" userId="8488cefa11e3b03d" providerId="LiveId" clId="{29C20FD4-3B56-4D9C-ACDC-F9F25C405ED5}" dt="2019-10-09T12:37:25.858" v="1396"/>
          <ac:grpSpMkLst>
            <pc:docMk/>
            <pc:sldMk cId="3011479594" sldId="281"/>
            <ac:grpSpMk id="12" creationId="{E5CEFAF5-E8D7-49B1-A03F-07E91F61A686}"/>
          </ac:grpSpMkLst>
        </pc:grpChg>
        <pc:picChg chg="add">
          <ac:chgData name="Bertrand Pouleto" userId="8488cefa11e3b03d" providerId="LiveId" clId="{29C20FD4-3B56-4D9C-ACDC-F9F25C405ED5}" dt="2019-10-09T12:37:25.858" v="1396"/>
          <ac:picMkLst>
            <pc:docMk/>
            <pc:sldMk cId="3011479594" sldId="281"/>
            <ac:picMk id="6" creationId="{9A414BCF-E2B4-4EEA-8D39-664DD6E6D0E8}"/>
          </ac:picMkLst>
        </pc:picChg>
        <pc:picChg chg="add ord">
          <ac:chgData name="Bertrand Pouleto" userId="8488cefa11e3b03d" providerId="LiveId" clId="{29C20FD4-3B56-4D9C-ACDC-F9F25C405ED5}" dt="2019-10-09T12:37:49.374" v="1398" actId="167"/>
          <ac:picMkLst>
            <pc:docMk/>
            <pc:sldMk cId="3011479594" sldId="281"/>
            <ac:picMk id="19" creationId="{A68758E6-5AD2-437F-ADB1-404C12EB4FF4}"/>
          </ac:picMkLst>
        </pc:picChg>
      </pc:sldChg>
      <pc:sldChg chg="add ord">
        <pc:chgData name="Bertrand Pouleto" userId="8488cefa11e3b03d" providerId="LiveId" clId="{29C20FD4-3B56-4D9C-ACDC-F9F25C405ED5}" dt="2019-10-09T12:55:56.218" v="1483"/>
        <pc:sldMkLst>
          <pc:docMk/>
          <pc:sldMk cId="1368353281" sldId="282"/>
        </pc:sldMkLst>
      </pc:sldChg>
      <pc:sldChg chg="addSp modSp add del">
        <pc:chgData name="Bertrand Pouleto" userId="8488cefa11e3b03d" providerId="LiveId" clId="{29C20FD4-3B56-4D9C-ACDC-F9F25C405ED5}" dt="2019-10-09T12:42:40.838" v="1410" actId="2696"/>
        <pc:sldMkLst>
          <pc:docMk/>
          <pc:sldMk cId="2265058788" sldId="282"/>
        </pc:sldMkLst>
        <pc:spChg chg="add">
          <ac:chgData name="Bertrand Pouleto" userId="8488cefa11e3b03d" providerId="LiveId" clId="{29C20FD4-3B56-4D9C-ACDC-F9F25C405ED5}" dt="2019-10-09T12:39:36.604" v="1401"/>
          <ac:spMkLst>
            <pc:docMk/>
            <pc:sldMk cId="2265058788" sldId="282"/>
            <ac:spMk id="2" creationId="{8CEBD45F-7BB9-40E6-A262-2D015452DC05}"/>
          </ac:spMkLst>
        </pc:spChg>
        <pc:spChg chg="add">
          <ac:chgData name="Bertrand Pouleto" userId="8488cefa11e3b03d" providerId="LiveId" clId="{29C20FD4-3B56-4D9C-ACDC-F9F25C405ED5}" dt="2019-10-09T12:39:36.604" v="1401"/>
          <ac:spMkLst>
            <pc:docMk/>
            <pc:sldMk cId="2265058788" sldId="282"/>
            <ac:spMk id="3" creationId="{ACD93349-10CF-461D-9C67-DF9D4474E1F4}"/>
          </ac:spMkLst>
        </pc:spChg>
        <pc:spChg chg="add mod">
          <ac:chgData name="Bertrand Pouleto" userId="8488cefa11e3b03d" providerId="LiveId" clId="{29C20FD4-3B56-4D9C-ACDC-F9F25C405ED5}" dt="2019-10-09T12:40:01.889" v="1404" actId="164"/>
          <ac:spMkLst>
            <pc:docMk/>
            <pc:sldMk cId="2265058788" sldId="282"/>
            <ac:spMk id="4" creationId="{1AF15B09-4942-49B4-9CD7-0B0E367F9C37}"/>
          </ac:spMkLst>
        </pc:spChg>
        <pc:spChg chg="add mod">
          <ac:chgData name="Bertrand Pouleto" userId="8488cefa11e3b03d" providerId="LiveId" clId="{29C20FD4-3B56-4D9C-ACDC-F9F25C405ED5}" dt="2019-10-09T12:40:01.889" v="1404" actId="164"/>
          <ac:spMkLst>
            <pc:docMk/>
            <pc:sldMk cId="2265058788" sldId="282"/>
            <ac:spMk id="5" creationId="{4552466B-94A7-4F55-A5C0-21F3491F8907}"/>
          </ac:spMkLst>
        </pc:spChg>
        <pc:spChg chg="add mod">
          <ac:chgData name="Bertrand Pouleto" userId="8488cefa11e3b03d" providerId="LiveId" clId="{29C20FD4-3B56-4D9C-ACDC-F9F25C405ED5}" dt="2019-10-09T12:40:01.889" v="1404" actId="164"/>
          <ac:spMkLst>
            <pc:docMk/>
            <pc:sldMk cId="2265058788" sldId="282"/>
            <ac:spMk id="6" creationId="{676C8B3F-D5C0-4926-B3E2-209FA17DA5CE}"/>
          </ac:spMkLst>
        </pc:spChg>
        <pc:spChg chg="add mod">
          <ac:chgData name="Bertrand Pouleto" userId="8488cefa11e3b03d" providerId="LiveId" clId="{29C20FD4-3B56-4D9C-ACDC-F9F25C405ED5}" dt="2019-10-09T12:40:01.889" v="1404" actId="164"/>
          <ac:spMkLst>
            <pc:docMk/>
            <pc:sldMk cId="2265058788" sldId="282"/>
            <ac:spMk id="7" creationId="{BE36E9E6-C1C2-42E7-9011-0226FF9F2BE7}"/>
          </ac:spMkLst>
        </pc:spChg>
        <pc:spChg chg="add mod">
          <ac:chgData name="Bertrand Pouleto" userId="8488cefa11e3b03d" providerId="LiveId" clId="{29C20FD4-3B56-4D9C-ACDC-F9F25C405ED5}" dt="2019-10-09T12:40:58.076" v="1408" actId="1076"/>
          <ac:spMkLst>
            <pc:docMk/>
            <pc:sldMk cId="2265058788" sldId="282"/>
            <ac:spMk id="9" creationId="{D3A3A9AA-4DE2-4EA8-8845-317D41EB3234}"/>
          </ac:spMkLst>
        </pc:spChg>
        <pc:grpChg chg="add mod">
          <ac:chgData name="Bertrand Pouleto" userId="8488cefa11e3b03d" providerId="LiveId" clId="{29C20FD4-3B56-4D9C-ACDC-F9F25C405ED5}" dt="2019-10-09T12:40:13.594" v="1405" actId="1076"/>
          <ac:grpSpMkLst>
            <pc:docMk/>
            <pc:sldMk cId="2265058788" sldId="282"/>
            <ac:grpSpMk id="8" creationId="{B1BE962E-7F57-4FCF-9F13-FA8CCA03B8C1}"/>
          </ac:grpSpMkLst>
        </pc:grpChg>
      </pc:sldChg>
      <pc:sldChg chg="addSp delSp modSp add">
        <pc:chgData name="Bertrand Pouleto" userId="8488cefa11e3b03d" providerId="LiveId" clId="{29C20FD4-3B56-4D9C-ACDC-F9F25C405ED5}" dt="2019-10-09T12:54:16.884" v="1480" actId="478"/>
        <pc:sldMkLst>
          <pc:docMk/>
          <pc:sldMk cId="925272831" sldId="283"/>
        </pc:sldMkLst>
        <pc:spChg chg="del">
          <ac:chgData name="Bertrand Pouleto" userId="8488cefa11e3b03d" providerId="LiveId" clId="{29C20FD4-3B56-4D9C-ACDC-F9F25C405ED5}" dt="2019-10-09T12:53:20.642" v="1473" actId="478"/>
          <ac:spMkLst>
            <pc:docMk/>
            <pc:sldMk cId="925272831" sldId="283"/>
            <ac:spMk id="2" creationId="{9CCDD212-8267-4178-8B0D-2A19CD0926F3}"/>
          </ac:spMkLst>
        </pc:spChg>
        <pc:spChg chg="del">
          <ac:chgData name="Bertrand Pouleto" userId="8488cefa11e3b03d" providerId="LiveId" clId="{29C20FD4-3B56-4D9C-ACDC-F9F25C405ED5}" dt="2019-10-09T12:53:20.642" v="1473" actId="478"/>
          <ac:spMkLst>
            <pc:docMk/>
            <pc:sldMk cId="925272831" sldId="283"/>
            <ac:spMk id="3" creationId="{40196D8F-F1E1-4D41-AA15-D5A825F253DA}"/>
          </ac:spMkLst>
        </pc:spChg>
        <pc:spChg chg="add">
          <ac:chgData name="Bertrand Pouleto" userId="8488cefa11e3b03d" providerId="LiveId" clId="{29C20FD4-3B56-4D9C-ACDC-F9F25C405ED5}" dt="2019-10-09T12:53:32.088" v="1474"/>
          <ac:spMkLst>
            <pc:docMk/>
            <pc:sldMk cId="925272831" sldId="283"/>
            <ac:spMk id="11" creationId="{7E805091-D8B4-40AF-A7B1-A798EDA5B111}"/>
          </ac:spMkLst>
        </pc:spChg>
        <pc:spChg chg="add del mod">
          <ac:chgData name="Bertrand Pouleto" userId="8488cefa11e3b03d" providerId="LiveId" clId="{29C20FD4-3B56-4D9C-ACDC-F9F25C405ED5}" dt="2019-10-09T12:54:15.438" v="1479" actId="478"/>
          <ac:spMkLst>
            <pc:docMk/>
            <pc:sldMk cId="925272831" sldId="283"/>
            <ac:spMk id="12" creationId="{CC260882-1F2E-4907-AF51-599D39DA81A4}"/>
          </ac:spMkLst>
        </pc:spChg>
        <pc:spChg chg="add del">
          <ac:chgData name="Bertrand Pouleto" userId="8488cefa11e3b03d" providerId="LiveId" clId="{29C20FD4-3B56-4D9C-ACDC-F9F25C405ED5}" dt="2019-10-09T12:54:16.884" v="1480" actId="478"/>
          <ac:spMkLst>
            <pc:docMk/>
            <pc:sldMk cId="925272831" sldId="283"/>
            <ac:spMk id="13" creationId="{6B5C47E0-589A-41F0-9F78-CA986274DB2B}"/>
          </ac:spMkLst>
        </pc:spChg>
      </pc:sldChg>
      <pc:sldChg chg="addSp add del">
        <pc:chgData name="Bertrand Pouleto" userId="8488cefa11e3b03d" providerId="LiveId" clId="{29C20FD4-3B56-4D9C-ACDC-F9F25C405ED5}" dt="2019-10-09T12:42:40.857" v="1411" actId="2696"/>
        <pc:sldMkLst>
          <pc:docMk/>
          <pc:sldMk cId="3898448939" sldId="283"/>
        </pc:sldMkLst>
        <pc:spChg chg="add">
          <ac:chgData name="Bertrand Pouleto" userId="8488cefa11e3b03d" providerId="LiveId" clId="{29C20FD4-3B56-4D9C-ACDC-F9F25C405ED5}" dt="2019-10-09T12:39:38.381" v="1402"/>
          <ac:spMkLst>
            <pc:docMk/>
            <pc:sldMk cId="3898448939" sldId="283"/>
            <ac:spMk id="2" creationId="{8876370A-6854-42A7-8DDB-20C8DBB6D0E2}"/>
          </ac:spMkLst>
        </pc:spChg>
        <pc:spChg chg="add">
          <ac:chgData name="Bertrand Pouleto" userId="8488cefa11e3b03d" providerId="LiveId" clId="{29C20FD4-3B56-4D9C-ACDC-F9F25C405ED5}" dt="2019-10-09T12:39:38.381" v="1402"/>
          <ac:spMkLst>
            <pc:docMk/>
            <pc:sldMk cId="3898448939" sldId="283"/>
            <ac:spMk id="3" creationId="{B8CE4B38-927B-4A5E-B83C-FBFCF76C8879}"/>
          </ac:spMkLst>
        </pc:spChg>
        <pc:grpChg chg="add">
          <ac:chgData name="Bertrand Pouleto" userId="8488cefa11e3b03d" providerId="LiveId" clId="{29C20FD4-3B56-4D9C-ACDC-F9F25C405ED5}" dt="2019-10-09T12:40:35.359" v="1406"/>
          <ac:grpSpMkLst>
            <pc:docMk/>
            <pc:sldMk cId="3898448939" sldId="283"/>
            <ac:grpSpMk id="4" creationId="{13DA24D4-F104-4FBA-903B-D16828E093B6}"/>
          </ac:grpSpMkLst>
        </pc:grpChg>
      </pc:sldChg>
      <pc:sldChg chg="add">
        <pc:chgData name="Bertrand Pouleto" userId="8488cefa11e3b03d" providerId="LiveId" clId="{29C20FD4-3B56-4D9C-ACDC-F9F25C405ED5}" dt="2019-10-09T12:56:11.268" v="1484"/>
        <pc:sldMkLst>
          <pc:docMk/>
          <pc:sldMk cId="584338843" sldId="284"/>
        </pc:sldMkLst>
      </pc:sldChg>
      <pc:sldChg chg="addSp modSp add">
        <pc:chgData name="Bertrand Pouleto" userId="8488cefa11e3b03d" providerId="LiveId" clId="{29C20FD4-3B56-4D9C-ACDC-F9F25C405ED5}" dt="2019-10-09T13:20:45.592" v="1570" actId="1076"/>
        <pc:sldMkLst>
          <pc:docMk/>
          <pc:sldMk cId="150337427" sldId="285"/>
        </pc:sldMkLst>
        <pc:spChg chg="add mod">
          <ac:chgData name="Bertrand Pouleto" userId="8488cefa11e3b03d" providerId="LiveId" clId="{29C20FD4-3B56-4D9C-ACDC-F9F25C405ED5}" dt="2019-10-09T13:12:38.954" v="1528" actId="1076"/>
          <ac:spMkLst>
            <pc:docMk/>
            <pc:sldMk cId="150337427" sldId="285"/>
            <ac:spMk id="11" creationId="{74DBBDF5-EA6F-4DD3-96C9-9AABE992D0D2}"/>
          </ac:spMkLst>
        </pc:spChg>
        <pc:spChg chg="add mod">
          <ac:chgData name="Bertrand Pouleto" userId="8488cefa11e3b03d" providerId="LiveId" clId="{29C20FD4-3B56-4D9C-ACDC-F9F25C405ED5}" dt="2019-10-09T13:15:38.063" v="1558" actId="207"/>
          <ac:spMkLst>
            <pc:docMk/>
            <pc:sldMk cId="150337427" sldId="285"/>
            <ac:spMk id="12" creationId="{AA601BBF-5CBD-4D13-8741-285DDBC2DEE3}"/>
          </ac:spMkLst>
        </pc:spChg>
        <pc:picChg chg="add mod">
          <ac:chgData name="Bertrand Pouleto" userId="8488cefa11e3b03d" providerId="LiveId" clId="{29C20FD4-3B56-4D9C-ACDC-F9F25C405ED5}" dt="2019-10-09T13:20:45.592" v="1570" actId="1076"/>
          <ac:picMkLst>
            <pc:docMk/>
            <pc:sldMk cId="150337427" sldId="285"/>
            <ac:picMk id="13" creationId="{5A0B2B22-9650-4BAF-82E9-6EFAE24C06D0}"/>
          </ac:picMkLst>
        </pc:picChg>
      </pc:sldChg>
    </pc:docChg>
  </pc:docChgLst>
  <pc:docChgLst>
    <pc:chgData name="Bertrand Pouleto" userId="8488cefa11e3b03d" providerId="LiveId" clId="{E01AE03C-BC0D-45D9-BB11-05F314731201}"/>
    <pc:docChg chg="custSel addSld modSld">
      <pc:chgData name="Bertrand Pouleto" userId="8488cefa11e3b03d" providerId="LiveId" clId="{E01AE03C-BC0D-45D9-BB11-05F314731201}" dt="2020-05-06T14:21:36.845" v="169" actId="167"/>
      <pc:docMkLst>
        <pc:docMk/>
      </pc:docMkLst>
      <pc:sldChg chg="addSp delSp modSp mod">
        <pc:chgData name="Bertrand Pouleto" userId="8488cefa11e3b03d" providerId="LiveId" clId="{E01AE03C-BC0D-45D9-BB11-05F314731201}" dt="2020-05-06T14:13:10.615" v="32" actId="1038"/>
        <pc:sldMkLst>
          <pc:docMk/>
          <pc:sldMk cId="4063552375" sldId="256"/>
        </pc:sldMkLst>
        <pc:spChg chg="mod">
          <ac:chgData name="Bertrand Pouleto" userId="8488cefa11e3b03d" providerId="LiveId" clId="{E01AE03C-BC0D-45D9-BB11-05F314731201}" dt="2020-05-06T14:12:48.807" v="3"/>
          <ac:spMkLst>
            <pc:docMk/>
            <pc:sldMk cId="4063552375" sldId="256"/>
            <ac:spMk id="8" creationId="{643C74BD-E7CD-4AAC-99FC-3620092AFDF7}"/>
          </ac:spMkLst>
        </pc:spChg>
        <pc:spChg chg="mod">
          <ac:chgData name="Bertrand Pouleto" userId="8488cefa11e3b03d" providerId="LiveId" clId="{E01AE03C-BC0D-45D9-BB11-05F314731201}" dt="2020-05-06T14:12:58.936" v="9"/>
          <ac:spMkLst>
            <pc:docMk/>
            <pc:sldMk cId="4063552375" sldId="256"/>
            <ac:spMk id="12" creationId="{A3E70ECE-F87C-49E8-B4D8-8CB861A747D9}"/>
          </ac:spMkLst>
        </pc:spChg>
        <pc:grpChg chg="add del mod">
          <ac:chgData name="Bertrand Pouleto" userId="8488cefa11e3b03d" providerId="LiveId" clId="{E01AE03C-BC0D-45D9-BB11-05F314731201}" dt="2020-05-06T14:12:57.289" v="8"/>
          <ac:grpSpMkLst>
            <pc:docMk/>
            <pc:sldMk cId="4063552375" sldId="256"/>
            <ac:grpSpMk id="7" creationId="{9FD2DC13-CE88-45B3-AE4C-F462DEDA0D38}"/>
          </ac:grpSpMkLst>
        </pc:grpChg>
        <pc:grpChg chg="add mod">
          <ac:chgData name="Bertrand Pouleto" userId="8488cefa11e3b03d" providerId="LiveId" clId="{E01AE03C-BC0D-45D9-BB11-05F314731201}" dt="2020-05-06T14:13:10.615" v="32" actId="1038"/>
          <ac:grpSpMkLst>
            <pc:docMk/>
            <pc:sldMk cId="4063552375" sldId="256"/>
            <ac:grpSpMk id="11" creationId="{3B4ACDC2-B7C8-405F-93BA-9A992793FCEB}"/>
          </ac:grpSpMkLst>
        </pc:grpChg>
        <pc:picChg chg="mod">
          <ac:chgData name="Bertrand Pouleto" userId="8488cefa11e3b03d" providerId="LiveId" clId="{E01AE03C-BC0D-45D9-BB11-05F314731201}" dt="2020-05-06T14:12:48.807" v="3"/>
          <ac:picMkLst>
            <pc:docMk/>
            <pc:sldMk cId="4063552375" sldId="256"/>
            <ac:picMk id="10" creationId="{02E56674-1E06-46FE-8C3E-8EC3DC83AF44}"/>
          </ac:picMkLst>
        </pc:picChg>
        <pc:picChg chg="mod">
          <ac:chgData name="Bertrand Pouleto" userId="8488cefa11e3b03d" providerId="LiveId" clId="{E01AE03C-BC0D-45D9-BB11-05F314731201}" dt="2020-05-06T14:12:58.936" v="9"/>
          <ac:picMkLst>
            <pc:docMk/>
            <pc:sldMk cId="4063552375" sldId="256"/>
            <ac:picMk id="13" creationId="{E02F8D29-1CE6-4057-95DE-F74905348A6C}"/>
          </ac:picMkLst>
        </pc:picChg>
      </pc:sldChg>
      <pc:sldChg chg="addSp delSp modSp mod">
        <pc:chgData name="Bertrand Pouleto" userId="8488cefa11e3b03d" providerId="LiveId" clId="{E01AE03C-BC0D-45D9-BB11-05F314731201}" dt="2020-05-06T14:13:21.311" v="37" actId="1035"/>
        <pc:sldMkLst>
          <pc:docMk/>
          <pc:sldMk cId="1863405469" sldId="257"/>
        </pc:sldMkLst>
        <pc:spChg chg="mod">
          <ac:chgData name="Bertrand Pouleto" userId="8488cefa11e3b03d" providerId="LiveId" clId="{E01AE03C-BC0D-45D9-BB11-05F314731201}" dt="2020-05-06T14:12:51.108" v="4"/>
          <ac:spMkLst>
            <pc:docMk/>
            <pc:sldMk cId="1863405469" sldId="257"/>
            <ac:spMk id="9" creationId="{D105EC06-BF94-45B8-A2F6-1344013BE7ED}"/>
          </ac:spMkLst>
        </pc:spChg>
        <pc:spChg chg="mod">
          <ac:chgData name="Bertrand Pouleto" userId="8488cefa11e3b03d" providerId="LiveId" clId="{E01AE03C-BC0D-45D9-BB11-05F314731201}" dt="2020-05-06T14:13:13.548" v="33"/>
          <ac:spMkLst>
            <pc:docMk/>
            <pc:sldMk cId="1863405469" sldId="257"/>
            <ac:spMk id="12" creationId="{155FBA09-0D81-4670-B6EE-46D0CB86B9F0}"/>
          </ac:spMkLst>
        </pc:spChg>
        <pc:spChg chg="mod">
          <ac:chgData name="Bertrand Pouleto" userId="8488cefa11e3b03d" providerId="LiveId" clId="{E01AE03C-BC0D-45D9-BB11-05F314731201}" dt="2020-05-06T14:13:19.646" v="35"/>
          <ac:spMkLst>
            <pc:docMk/>
            <pc:sldMk cId="1863405469" sldId="257"/>
            <ac:spMk id="15" creationId="{599993BB-D412-4B93-8078-E536A3A181FE}"/>
          </ac:spMkLst>
        </pc:spChg>
        <pc:grpChg chg="add del mod">
          <ac:chgData name="Bertrand Pouleto" userId="8488cefa11e3b03d" providerId="LiveId" clId="{E01AE03C-BC0D-45D9-BB11-05F314731201}" dt="2020-05-06T14:12:56.009" v="7"/>
          <ac:grpSpMkLst>
            <pc:docMk/>
            <pc:sldMk cId="1863405469" sldId="257"/>
            <ac:grpSpMk id="8" creationId="{706FB524-A372-440D-86C7-2D4D40C11796}"/>
          </ac:grpSpMkLst>
        </pc:grpChg>
        <pc:grpChg chg="add del mod">
          <ac:chgData name="Bertrand Pouleto" userId="8488cefa11e3b03d" providerId="LiveId" clId="{E01AE03C-BC0D-45D9-BB11-05F314731201}" dt="2020-05-06T14:13:15.007" v="34"/>
          <ac:grpSpMkLst>
            <pc:docMk/>
            <pc:sldMk cId="1863405469" sldId="257"/>
            <ac:grpSpMk id="11" creationId="{934D971C-458A-45B0-9083-480CB20471A3}"/>
          </ac:grpSpMkLst>
        </pc:grpChg>
        <pc:grpChg chg="add mod">
          <ac:chgData name="Bertrand Pouleto" userId="8488cefa11e3b03d" providerId="LiveId" clId="{E01AE03C-BC0D-45D9-BB11-05F314731201}" dt="2020-05-06T14:13:21.311" v="37" actId="1035"/>
          <ac:grpSpMkLst>
            <pc:docMk/>
            <pc:sldMk cId="1863405469" sldId="257"/>
            <ac:grpSpMk id="14" creationId="{D06FC313-832F-4EE7-A136-2803B69258E7}"/>
          </ac:grpSpMkLst>
        </pc:grpChg>
        <pc:picChg chg="mod">
          <ac:chgData name="Bertrand Pouleto" userId="8488cefa11e3b03d" providerId="LiveId" clId="{E01AE03C-BC0D-45D9-BB11-05F314731201}" dt="2020-05-06T14:12:51.108" v="4"/>
          <ac:picMkLst>
            <pc:docMk/>
            <pc:sldMk cId="1863405469" sldId="257"/>
            <ac:picMk id="10" creationId="{6FFF5BA9-4659-4250-9E4F-AF589F40E9D2}"/>
          </ac:picMkLst>
        </pc:picChg>
        <pc:picChg chg="mod">
          <ac:chgData name="Bertrand Pouleto" userId="8488cefa11e3b03d" providerId="LiveId" clId="{E01AE03C-BC0D-45D9-BB11-05F314731201}" dt="2020-05-06T14:13:13.548" v="33"/>
          <ac:picMkLst>
            <pc:docMk/>
            <pc:sldMk cId="1863405469" sldId="257"/>
            <ac:picMk id="13" creationId="{F09A71A4-0864-400D-9546-70BCB9A590A7}"/>
          </ac:picMkLst>
        </pc:picChg>
        <pc:picChg chg="mod">
          <ac:chgData name="Bertrand Pouleto" userId="8488cefa11e3b03d" providerId="LiveId" clId="{E01AE03C-BC0D-45D9-BB11-05F314731201}" dt="2020-05-06T14:13:19.646" v="35"/>
          <ac:picMkLst>
            <pc:docMk/>
            <pc:sldMk cId="1863405469" sldId="257"/>
            <ac:picMk id="16" creationId="{F2200DA9-31B5-4168-843B-8249E0F3A18B}"/>
          </ac:picMkLst>
        </pc:picChg>
      </pc:sldChg>
      <pc:sldChg chg="addSp delSp modSp">
        <pc:chgData name="Bertrand Pouleto" userId="8488cefa11e3b03d" providerId="LiveId" clId="{E01AE03C-BC0D-45D9-BB11-05F314731201}" dt="2020-05-06T14:13:24.133" v="38"/>
        <pc:sldMkLst>
          <pc:docMk/>
          <pc:sldMk cId="3496934000" sldId="258"/>
        </pc:sldMkLst>
        <pc:spChg chg="mod">
          <ac:chgData name="Bertrand Pouleto" userId="8488cefa11e3b03d" providerId="LiveId" clId="{E01AE03C-BC0D-45D9-BB11-05F314731201}" dt="2020-05-06T14:12:52.268" v="5"/>
          <ac:spMkLst>
            <pc:docMk/>
            <pc:sldMk cId="3496934000" sldId="258"/>
            <ac:spMk id="13" creationId="{E24988E5-1ABF-427D-B8B6-A15C968C3B5F}"/>
          </ac:spMkLst>
        </pc:spChg>
        <pc:spChg chg="mod">
          <ac:chgData name="Bertrand Pouleto" userId="8488cefa11e3b03d" providerId="LiveId" clId="{E01AE03C-BC0D-45D9-BB11-05F314731201}" dt="2020-05-06T14:13:24.133" v="38"/>
          <ac:spMkLst>
            <pc:docMk/>
            <pc:sldMk cId="3496934000" sldId="258"/>
            <ac:spMk id="16" creationId="{E81E7417-F33E-4AFF-8C4D-77BD6D67DB46}"/>
          </ac:spMkLst>
        </pc:spChg>
        <pc:grpChg chg="add del mod">
          <ac:chgData name="Bertrand Pouleto" userId="8488cefa11e3b03d" providerId="LiveId" clId="{E01AE03C-BC0D-45D9-BB11-05F314731201}" dt="2020-05-06T14:12:53.642" v="6"/>
          <ac:grpSpMkLst>
            <pc:docMk/>
            <pc:sldMk cId="3496934000" sldId="258"/>
            <ac:grpSpMk id="12" creationId="{19D34FF4-6C53-4AB4-BDED-5E24D896DC16}"/>
          </ac:grpSpMkLst>
        </pc:grpChg>
        <pc:grpChg chg="add mod">
          <ac:chgData name="Bertrand Pouleto" userId="8488cefa11e3b03d" providerId="LiveId" clId="{E01AE03C-BC0D-45D9-BB11-05F314731201}" dt="2020-05-06T14:13:24.133" v="38"/>
          <ac:grpSpMkLst>
            <pc:docMk/>
            <pc:sldMk cId="3496934000" sldId="258"/>
            <ac:grpSpMk id="15" creationId="{88C236C2-7445-4F32-BBD7-F8F32E2784FA}"/>
          </ac:grpSpMkLst>
        </pc:grpChg>
        <pc:picChg chg="mod">
          <ac:chgData name="Bertrand Pouleto" userId="8488cefa11e3b03d" providerId="LiveId" clId="{E01AE03C-BC0D-45D9-BB11-05F314731201}" dt="2020-05-06T14:12:52.268" v="5"/>
          <ac:picMkLst>
            <pc:docMk/>
            <pc:sldMk cId="3496934000" sldId="258"/>
            <ac:picMk id="14" creationId="{8BC346A1-39B8-4C1F-BF65-AEFD8302A8D4}"/>
          </ac:picMkLst>
        </pc:picChg>
        <pc:picChg chg="mod">
          <ac:chgData name="Bertrand Pouleto" userId="8488cefa11e3b03d" providerId="LiveId" clId="{E01AE03C-BC0D-45D9-BB11-05F314731201}" dt="2020-05-06T14:13:24.133" v="38"/>
          <ac:picMkLst>
            <pc:docMk/>
            <pc:sldMk cId="3496934000" sldId="258"/>
            <ac:picMk id="17" creationId="{54A389B8-B6F8-4106-9026-E6468C5108BF}"/>
          </ac:picMkLst>
        </pc:picChg>
      </pc:sldChg>
      <pc:sldChg chg="addSp modSp">
        <pc:chgData name="Bertrand Pouleto" userId="8488cefa11e3b03d" providerId="LiveId" clId="{E01AE03C-BC0D-45D9-BB11-05F314731201}" dt="2020-05-06T14:13:26.599" v="41"/>
        <pc:sldMkLst>
          <pc:docMk/>
          <pc:sldMk cId="3656005157" sldId="259"/>
        </pc:sldMkLst>
        <pc:spChg chg="mod">
          <ac:chgData name="Bertrand Pouleto" userId="8488cefa11e3b03d" providerId="LiveId" clId="{E01AE03C-BC0D-45D9-BB11-05F314731201}" dt="2020-05-06T14:13:26.599" v="41"/>
          <ac:spMkLst>
            <pc:docMk/>
            <pc:sldMk cId="3656005157" sldId="259"/>
            <ac:spMk id="17" creationId="{E9759E38-3C35-4574-A70B-447088300E5E}"/>
          </ac:spMkLst>
        </pc:spChg>
        <pc:grpChg chg="add mod">
          <ac:chgData name="Bertrand Pouleto" userId="8488cefa11e3b03d" providerId="LiveId" clId="{E01AE03C-BC0D-45D9-BB11-05F314731201}" dt="2020-05-06T14:13:26.599" v="41"/>
          <ac:grpSpMkLst>
            <pc:docMk/>
            <pc:sldMk cId="3656005157" sldId="259"/>
            <ac:grpSpMk id="16" creationId="{624158EC-B6EF-42CA-81B4-5A7992919BC2}"/>
          </ac:grpSpMkLst>
        </pc:grpChg>
        <pc:picChg chg="mod">
          <ac:chgData name="Bertrand Pouleto" userId="8488cefa11e3b03d" providerId="LiveId" clId="{E01AE03C-BC0D-45D9-BB11-05F314731201}" dt="2020-05-06T14:13:26.599" v="41"/>
          <ac:picMkLst>
            <pc:docMk/>
            <pc:sldMk cId="3656005157" sldId="259"/>
            <ac:picMk id="18" creationId="{7E1B3E4B-4671-4046-8E33-07EE9461CB14}"/>
          </ac:picMkLst>
        </pc:picChg>
      </pc:sldChg>
      <pc:sldChg chg="addSp modSp">
        <pc:chgData name="Bertrand Pouleto" userId="8488cefa11e3b03d" providerId="LiveId" clId="{E01AE03C-BC0D-45D9-BB11-05F314731201}" dt="2020-05-06T14:13:25.807" v="40"/>
        <pc:sldMkLst>
          <pc:docMk/>
          <pc:sldMk cId="3333078537" sldId="260"/>
        </pc:sldMkLst>
        <pc:spChg chg="mod">
          <ac:chgData name="Bertrand Pouleto" userId="8488cefa11e3b03d" providerId="LiveId" clId="{E01AE03C-BC0D-45D9-BB11-05F314731201}" dt="2020-05-06T14:13:25.807" v="40"/>
          <ac:spMkLst>
            <pc:docMk/>
            <pc:sldMk cId="3333078537" sldId="260"/>
            <ac:spMk id="16" creationId="{35B1243D-C4C5-4538-AFF3-7B1A04E0D3C0}"/>
          </ac:spMkLst>
        </pc:spChg>
        <pc:grpChg chg="add mod">
          <ac:chgData name="Bertrand Pouleto" userId="8488cefa11e3b03d" providerId="LiveId" clId="{E01AE03C-BC0D-45D9-BB11-05F314731201}" dt="2020-05-06T14:13:25.807" v="40"/>
          <ac:grpSpMkLst>
            <pc:docMk/>
            <pc:sldMk cId="3333078537" sldId="260"/>
            <ac:grpSpMk id="15" creationId="{325E1550-968B-4CBB-B2F5-10EFA226060E}"/>
          </ac:grpSpMkLst>
        </pc:grpChg>
        <pc:picChg chg="mod">
          <ac:chgData name="Bertrand Pouleto" userId="8488cefa11e3b03d" providerId="LiveId" clId="{E01AE03C-BC0D-45D9-BB11-05F314731201}" dt="2020-05-06T14:13:25.807" v="40"/>
          <ac:picMkLst>
            <pc:docMk/>
            <pc:sldMk cId="3333078537" sldId="260"/>
            <ac:picMk id="17" creationId="{BC587BEE-BF9A-457E-AFBE-BE85765F4CAC}"/>
          </ac:picMkLst>
        </pc:picChg>
      </pc:sldChg>
      <pc:sldChg chg="addSp modSp">
        <pc:chgData name="Bertrand Pouleto" userId="8488cefa11e3b03d" providerId="LiveId" clId="{E01AE03C-BC0D-45D9-BB11-05F314731201}" dt="2020-05-06T14:13:27.388" v="42"/>
        <pc:sldMkLst>
          <pc:docMk/>
          <pc:sldMk cId="3407085029" sldId="261"/>
        </pc:sldMkLst>
        <pc:spChg chg="mod">
          <ac:chgData name="Bertrand Pouleto" userId="8488cefa11e3b03d" providerId="LiveId" clId="{E01AE03C-BC0D-45D9-BB11-05F314731201}" dt="2020-05-06T14:13:27.388" v="42"/>
          <ac:spMkLst>
            <pc:docMk/>
            <pc:sldMk cId="3407085029" sldId="261"/>
            <ac:spMk id="18" creationId="{51037CFA-6925-44A2-A990-E65181798301}"/>
          </ac:spMkLst>
        </pc:spChg>
        <pc:grpChg chg="add mod">
          <ac:chgData name="Bertrand Pouleto" userId="8488cefa11e3b03d" providerId="LiveId" clId="{E01AE03C-BC0D-45D9-BB11-05F314731201}" dt="2020-05-06T14:13:27.388" v="42"/>
          <ac:grpSpMkLst>
            <pc:docMk/>
            <pc:sldMk cId="3407085029" sldId="261"/>
            <ac:grpSpMk id="17" creationId="{B72122DA-9874-4C32-A08B-BFF41586B469}"/>
          </ac:grpSpMkLst>
        </pc:grpChg>
        <pc:picChg chg="mod">
          <ac:chgData name="Bertrand Pouleto" userId="8488cefa11e3b03d" providerId="LiveId" clId="{E01AE03C-BC0D-45D9-BB11-05F314731201}" dt="2020-05-06T14:13:27.388" v="42"/>
          <ac:picMkLst>
            <pc:docMk/>
            <pc:sldMk cId="3407085029" sldId="261"/>
            <ac:picMk id="19" creationId="{E543643F-20C8-4615-9AE4-1849E4B5D4F5}"/>
          </ac:picMkLst>
        </pc:picChg>
      </pc:sldChg>
      <pc:sldChg chg="addSp modSp">
        <pc:chgData name="Bertrand Pouleto" userId="8488cefa11e3b03d" providerId="LiveId" clId="{E01AE03C-BC0D-45D9-BB11-05F314731201}" dt="2020-05-06T14:13:28.863" v="44"/>
        <pc:sldMkLst>
          <pc:docMk/>
          <pc:sldMk cId="472754954" sldId="262"/>
        </pc:sldMkLst>
        <pc:spChg chg="mod">
          <ac:chgData name="Bertrand Pouleto" userId="8488cefa11e3b03d" providerId="LiveId" clId="{E01AE03C-BC0D-45D9-BB11-05F314731201}" dt="2020-05-06T14:13:28.863" v="44"/>
          <ac:spMkLst>
            <pc:docMk/>
            <pc:sldMk cId="472754954" sldId="262"/>
            <ac:spMk id="15" creationId="{8DD4AD16-6B34-47FA-B458-E0CD1F59E0CF}"/>
          </ac:spMkLst>
        </pc:spChg>
        <pc:grpChg chg="add mod">
          <ac:chgData name="Bertrand Pouleto" userId="8488cefa11e3b03d" providerId="LiveId" clId="{E01AE03C-BC0D-45D9-BB11-05F314731201}" dt="2020-05-06T14:13:28.863" v="44"/>
          <ac:grpSpMkLst>
            <pc:docMk/>
            <pc:sldMk cId="472754954" sldId="262"/>
            <ac:grpSpMk id="14" creationId="{C2D72AB5-7760-4771-9FA4-01A892B08205}"/>
          </ac:grpSpMkLst>
        </pc:grpChg>
        <pc:picChg chg="mod">
          <ac:chgData name="Bertrand Pouleto" userId="8488cefa11e3b03d" providerId="LiveId" clId="{E01AE03C-BC0D-45D9-BB11-05F314731201}" dt="2020-05-06T14:13:28.863" v="44"/>
          <ac:picMkLst>
            <pc:docMk/>
            <pc:sldMk cId="472754954" sldId="262"/>
            <ac:picMk id="16" creationId="{E000D593-DC0C-4C5C-969D-4ABF64977FCD}"/>
          </ac:picMkLst>
        </pc:picChg>
      </pc:sldChg>
      <pc:sldChg chg="addSp modSp">
        <pc:chgData name="Bertrand Pouleto" userId="8488cefa11e3b03d" providerId="LiveId" clId="{E01AE03C-BC0D-45D9-BB11-05F314731201}" dt="2020-05-06T14:13:28.093" v="43"/>
        <pc:sldMkLst>
          <pc:docMk/>
          <pc:sldMk cId="3307341568" sldId="263"/>
        </pc:sldMkLst>
        <pc:spChg chg="mod">
          <ac:chgData name="Bertrand Pouleto" userId="8488cefa11e3b03d" providerId="LiveId" clId="{E01AE03C-BC0D-45D9-BB11-05F314731201}" dt="2020-05-06T14:13:28.093" v="43"/>
          <ac:spMkLst>
            <pc:docMk/>
            <pc:sldMk cId="3307341568" sldId="263"/>
            <ac:spMk id="16" creationId="{81424E90-2608-4B26-B105-FA41F6ECF8FE}"/>
          </ac:spMkLst>
        </pc:spChg>
        <pc:grpChg chg="add mod">
          <ac:chgData name="Bertrand Pouleto" userId="8488cefa11e3b03d" providerId="LiveId" clId="{E01AE03C-BC0D-45D9-BB11-05F314731201}" dt="2020-05-06T14:13:28.093" v="43"/>
          <ac:grpSpMkLst>
            <pc:docMk/>
            <pc:sldMk cId="3307341568" sldId="263"/>
            <ac:grpSpMk id="12" creationId="{349FBAB9-FE23-43BB-B842-BCC436750CE3}"/>
          </ac:grpSpMkLst>
        </pc:grpChg>
        <pc:picChg chg="mod">
          <ac:chgData name="Bertrand Pouleto" userId="8488cefa11e3b03d" providerId="LiveId" clId="{E01AE03C-BC0D-45D9-BB11-05F314731201}" dt="2020-05-06T14:13:28.093" v="43"/>
          <ac:picMkLst>
            <pc:docMk/>
            <pc:sldMk cId="3307341568" sldId="263"/>
            <ac:picMk id="17" creationId="{7B1D3DE0-8689-4EB9-B0C9-F60383FA2340}"/>
          </ac:picMkLst>
        </pc:picChg>
      </pc:sldChg>
      <pc:sldChg chg="addSp modSp">
        <pc:chgData name="Bertrand Pouleto" userId="8488cefa11e3b03d" providerId="LiveId" clId="{E01AE03C-BC0D-45D9-BB11-05F314731201}" dt="2020-05-06T14:13:29.581" v="45"/>
        <pc:sldMkLst>
          <pc:docMk/>
          <pc:sldMk cId="3352394068" sldId="264"/>
        </pc:sldMkLst>
        <pc:spChg chg="mod">
          <ac:chgData name="Bertrand Pouleto" userId="8488cefa11e3b03d" providerId="LiveId" clId="{E01AE03C-BC0D-45D9-BB11-05F314731201}" dt="2020-05-06T14:13:29.581" v="45"/>
          <ac:spMkLst>
            <pc:docMk/>
            <pc:sldMk cId="3352394068" sldId="264"/>
            <ac:spMk id="20" creationId="{7B5A1D93-913A-4DC8-AD32-ED537B4EF0CC}"/>
          </ac:spMkLst>
        </pc:spChg>
        <pc:grpChg chg="add mod">
          <ac:chgData name="Bertrand Pouleto" userId="8488cefa11e3b03d" providerId="LiveId" clId="{E01AE03C-BC0D-45D9-BB11-05F314731201}" dt="2020-05-06T14:13:29.581" v="45"/>
          <ac:grpSpMkLst>
            <pc:docMk/>
            <pc:sldMk cId="3352394068" sldId="264"/>
            <ac:grpSpMk id="19" creationId="{5128846C-5E56-4B8E-A127-DE96D2639718}"/>
          </ac:grpSpMkLst>
        </pc:grpChg>
        <pc:picChg chg="mod">
          <ac:chgData name="Bertrand Pouleto" userId="8488cefa11e3b03d" providerId="LiveId" clId="{E01AE03C-BC0D-45D9-BB11-05F314731201}" dt="2020-05-06T14:13:29.581" v="45"/>
          <ac:picMkLst>
            <pc:docMk/>
            <pc:sldMk cId="3352394068" sldId="264"/>
            <ac:picMk id="21" creationId="{3D2051EC-4EA9-4636-B416-1FCC9E8B6FF1}"/>
          </ac:picMkLst>
        </pc:picChg>
      </pc:sldChg>
      <pc:sldChg chg="addSp modSp">
        <pc:chgData name="Bertrand Pouleto" userId="8488cefa11e3b03d" providerId="LiveId" clId="{E01AE03C-BC0D-45D9-BB11-05F314731201}" dt="2020-05-06T14:13:30.388" v="46"/>
        <pc:sldMkLst>
          <pc:docMk/>
          <pc:sldMk cId="3117769572" sldId="265"/>
        </pc:sldMkLst>
        <pc:spChg chg="mod">
          <ac:chgData name="Bertrand Pouleto" userId="8488cefa11e3b03d" providerId="LiveId" clId="{E01AE03C-BC0D-45D9-BB11-05F314731201}" dt="2020-05-06T14:13:30.388" v="46"/>
          <ac:spMkLst>
            <pc:docMk/>
            <pc:sldMk cId="3117769572" sldId="265"/>
            <ac:spMk id="13" creationId="{0ACD2611-FB2C-452B-9E46-DCB011672E11}"/>
          </ac:spMkLst>
        </pc:spChg>
        <pc:grpChg chg="add mod">
          <ac:chgData name="Bertrand Pouleto" userId="8488cefa11e3b03d" providerId="LiveId" clId="{E01AE03C-BC0D-45D9-BB11-05F314731201}" dt="2020-05-06T14:13:30.388" v="46"/>
          <ac:grpSpMkLst>
            <pc:docMk/>
            <pc:sldMk cId="3117769572" sldId="265"/>
            <ac:grpSpMk id="12" creationId="{5C354596-3976-4747-B430-110F1F1642AF}"/>
          </ac:grpSpMkLst>
        </pc:grpChg>
        <pc:picChg chg="mod">
          <ac:chgData name="Bertrand Pouleto" userId="8488cefa11e3b03d" providerId="LiveId" clId="{E01AE03C-BC0D-45D9-BB11-05F314731201}" dt="2020-05-06T14:13:30.388" v="46"/>
          <ac:picMkLst>
            <pc:docMk/>
            <pc:sldMk cId="3117769572" sldId="265"/>
            <ac:picMk id="16" creationId="{A4AC7F7E-4CD3-40D4-BC20-715E8D8DE81C}"/>
          </ac:picMkLst>
        </pc:picChg>
      </pc:sldChg>
      <pc:sldChg chg="addSp modSp">
        <pc:chgData name="Bertrand Pouleto" userId="8488cefa11e3b03d" providerId="LiveId" clId="{E01AE03C-BC0D-45D9-BB11-05F314731201}" dt="2020-05-06T14:13:31.157" v="47"/>
        <pc:sldMkLst>
          <pc:docMk/>
          <pc:sldMk cId="3147080266" sldId="266"/>
        </pc:sldMkLst>
        <pc:spChg chg="mod">
          <ac:chgData name="Bertrand Pouleto" userId="8488cefa11e3b03d" providerId="LiveId" clId="{E01AE03C-BC0D-45D9-BB11-05F314731201}" dt="2020-05-06T14:13:31.157" v="47"/>
          <ac:spMkLst>
            <pc:docMk/>
            <pc:sldMk cId="3147080266" sldId="266"/>
            <ac:spMk id="19" creationId="{53DF9C68-5385-4ED2-B46F-34E359FF2FCD}"/>
          </ac:spMkLst>
        </pc:spChg>
        <pc:grpChg chg="add mod">
          <ac:chgData name="Bertrand Pouleto" userId="8488cefa11e3b03d" providerId="LiveId" clId="{E01AE03C-BC0D-45D9-BB11-05F314731201}" dt="2020-05-06T14:13:31.157" v="47"/>
          <ac:grpSpMkLst>
            <pc:docMk/>
            <pc:sldMk cId="3147080266" sldId="266"/>
            <ac:grpSpMk id="18" creationId="{CFEFD8DB-D70B-4428-9ABE-7747C595EB59}"/>
          </ac:grpSpMkLst>
        </pc:grpChg>
        <pc:picChg chg="mod">
          <ac:chgData name="Bertrand Pouleto" userId="8488cefa11e3b03d" providerId="LiveId" clId="{E01AE03C-BC0D-45D9-BB11-05F314731201}" dt="2020-05-06T14:13:31.157" v="47"/>
          <ac:picMkLst>
            <pc:docMk/>
            <pc:sldMk cId="3147080266" sldId="266"/>
            <ac:picMk id="20" creationId="{4CA26642-7123-4070-B2AD-4AF1CE81A14A}"/>
          </ac:picMkLst>
        </pc:picChg>
      </pc:sldChg>
      <pc:sldChg chg="addSp delSp modSp mod">
        <pc:chgData name="Bertrand Pouleto" userId="8488cefa11e3b03d" providerId="LiveId" clId="{E01AE03C-BC0D-45D9-BB11-05F314731201}" dt="2020-05-06T14:17:12.962" v="140" actId="478"/>
        <pc:sldMkLst>
          <pc:docMk/>
          <pc:sldMk cId="738197766" sldId="267"/>
        </pc:sldMkLst>
        <pc:spChg chg="add del mod">
          <ac:chgData name="Bertrand Pouleto" userId="8488cefa11e3b03d" providerId="LiveId" clId="{E01AE03C-BC0D-45D9-BB11-05F314731201}" dt="2020-05-06T14:17:12.962" v="140" actId="478"/>
          <ac:spMkLst>
            <pc:docMk/>
            <pc:sldMk cId="738197766" sldId="267"/>
            <ac:spMk id="2" creationId="{26F0E645-2B45-4690-B5C0-8DE7C24EBA09}"/>
          </ac:spMkLst>
        </pc:spChg>
        <pc:spChg chg="mod">
          <ac:chgData name="Bertrand Pouleto" userId="8488cefa11e3b03d" providerId="LiveId" clId="{E01AE03C-BC0D-45D9-BB11-05F314731201}" dt="2020-05-06T14:13:31.916" v="48"/>
          <ac:spMkLst>
            <pc:docMk/>
            <pc:sldMk cId="738197766" sldId="267"/>
            <ac:spMk id="6" creationId="{5FDB8442-5789-4AC7-BDF9-B8BE85BB3236}"/>
          </ac:spMkLst>
        </pc:spChg>
        <pc:grpChg chg="add del mod">
          <ac:chgData name="Bertrand Pouleto" userId="8488cefa11e3b03d" providerId="LiveId" clId="{E01AE03C-BC0D-45D9-BB11-05F314731201}" dt="2020-05-06T14:13:58.266" v="51" actId="478"/>
          <ac:grpSpMkLst>
            <pc:docMk/>
            <pc:sldMk cId="738197766" sldId="267"/>
            <ac:grpSpMk id="5" creationId="{AE73E8D2-4245-41F7-9DF3-EF0FAF13818F}"/>
          </ac:grpSpMkLst>
        </pc:grpChg>
        <pc:picChg chg="del">
          <ac:chgData name="Bertrand Pouleto" userId="8488cefa11e3b03d" providerId="LiveId" clId="{E01AE03C-BC0D-45D9-BB11-05F314731201}" dt="2020-05-06T14:14:05.335" v="52" actId="478"/>
          <ac:picMkLst>
            <pc:docMk/>
            <pc:sldMk cId="738197766" sldId="267"/>
            <ac:picMk id="3" creationId="{51A12A27-6311-40E2-B6C0-519FFC29979C}"/>
          </ac:picMkLst>
        </pc:picChg>
        <pc:picChg chg="mod">
          <ac:chgData name="Bertrand Pouleto" userId="8488cefa11e3b03d" providerId="LiveId" clId="{E01AE03C-BC0D-45D9-BB11-05F314731201}" dt="2020-05-06T14:13:31.916" v="48"/>
          <ac:picMkLst>
            <pc:docMk/>
            <pc:sldMk cId="738197766" sldId="267"/>
            <ac:picMk id="7" creationId="{23118AD2-1199-411C-AD60-42380F30BBA7}"/>
          </ac:picMkLst>
        </pc:picChg>
        <pc:picChg chg="add ord">
          <ac:chgData name="Bertrand Pouleto" userId="8488cefa11e3b03d" providerId="LiveId" clId="{E01AE03C-BC0D-45D9-BB11-05F314731201}" dt="2020-05-06T14:17:02.310" v="139" actId="171"/>
          <ac:picMkLst>
            <pc:docMk/>
            <pc:sldMk cId="738197766" sldId="267"/>
            <ac:picMk id="8" creationId="{ED7D81E5-ADB0-4CB4-BF7B-9E4BEA1ABD23}"/>
          </ac:picMkLst>
        </pc:picChg>
      </pc:sldChg>
      <pc:sldChg chg="addSp delSp modSp mod">
        <pc:chgData name="Bertrand Pouleto" userId="8488cefa11e3b03d" providerId="LiveId" clId="{E01AE03C-BC0D-45D9-BB11-05F314731201}" dt="2020-05-06T14:18:02.615" v="144" actId="478"/>
        <pc:sldMkLst>
          <pc:docMk/>
          <pc:sldMk cId="3046947794" sldId="268"/>
        </pc:sldMkLst>
        <pc:spChg chg="mod">
          <ac:chgData name="Bertrand Pouleto" userId="8488cefa11e3b03d" providerId="LiveId" clId="{E01AE03C-BC0D-45D9-BB11-05F314731201}" dt="2020-05-06T14:13:37.031" v="49"/>
          <ac:spMkLst>
            <pc:docMk/>
            <pc:sldMk cId="3046947794" sldId="268"/>
            <ac:spMk id="5" creationId="{33BDD710-FA83-4CCA-B464-510F581CFBA6}"/>
          </ac:spMkLst>
        </pc:spChg>
        <pc:spChg chg="add del mod">
          <ac:chgData name="Bertrand Pouleto" userId="8488cefa11e3b03d" providerId="LiveId" clId="{E01AE03C-BC0D-45D9-BB11-05F314731201}" dt="2020-05-06T14:17:48.103" v="141" actId="478"/>
          <ac:spMkLst>
            <pc:docMk/>
            <pc:sldMk cId="3046947794" sldId="268"/>
            <ac:spMk id="7" creationId="{627C9388-3483-4311-A033-B071B2BF0074}"/>
          </ac:spMkLst>
        </pc:spChg>
        <pc:grpChg chg="add del mod">
          <ac:chgData name="Bertrand Pouleto" userId="8488cefa11e3b03d" providerId="LiveId" clId="{E01AE03C-BC0D-45D9-BB11-05F314731201}" dt="2020-05-06T14:18:02.615" v="144" actId="478"/>
          <ac:grpSpMkLst>
            <pc:docMk/>
            <pc:sldMk cId="3046947794" sldId="268"/>
            <ac:grpSpMk id="4" creationId="{35EE0C8B-FBD1-479E-ACAD-8FBF3ACD55CE}"/>
          </ac:grpSpMkLst>
        </pc:grpChg>
        <pc:picChg chg="del">
          <ac:chgData name="Bertrand Pouleto" userId="8488cefa11e3b03d" providerId="LiveId" clId="{E01AE03C-BC0D-45D9-BB11-05F314731201}" dt="2020-05-06T14:14:37.487" v="63" actId="478"/>
          <ac:picMkLst>
            <pc:docMk/>
            <pc:sldMk cId="3046947794" sldId="268"/>
            <ac:picMk id="2" creationId="{CB4FCE92-4931-46CF-B47E-1DF396A729C1}"/>
          </ac:picMkLst>
        </pc:picChg>
        <pc:picChg chg="mod">
          <ac:chgData name="Bertrand Pouleto" userId="8488cefa11e3b03d" providerId="LiveId" clId="{E01AE03C-BC0D-45D9-BB11-05F314731201}" dt="2020-05-06T14:13:37.031" v="49"/>
          <ac:picMkLst>
            <pc:docMk/>
            <pc:sldMk cId="3046947794" sldId="268"/>
            <ac:picMk id="6" creationId="{54E9AE57-2875-4189-8EA0-DDBA65045C04}"/>
          </ac:picMkLst>
        </pc:picChg>
        <pc:picChg chg="add ord">
          <ac:chgData name="Bertrand Pouleto" userId="8488cefa11e3b03d" providerId="LiveId" clId="{E01AE03C-BC0D-45D9-BB11-05F314731201}" dt="2020-05-06T14:17:51.652" v="143" actId="167"/>
          <ac:picMkLst>
            <pc:docMk/>
            <pc:sldMk cId="3046947794" sldId="268"/>
            <ac:picMk id="8" creationId="{27CDF9B5-FF44-487C-AE23-4B3838A11AE2}"/>
          </ac:picMkLst>
        </pc:picChg>
      </pc:sldChg>
      <pc:sldChg chg="addSp delSp modSp mod">
        <pc:chgData name="Bertrand Pouleto" userId="8488cefa11e3b03d" providerId="LiveId" clId="{E01AE03C-BC0D-45D9-BB11-05F314731201}" dt="2020-05-06T14:18:42.997" v="147" actId="167"/>
        <pc:sldMkLst>
          <pc:docMk/>
          <pc:sldMk cId="3547701833" sldId="269"/>
        </pc:sldMkLst>
        <pc:spChg chg="add del mod">
          <ac:chgData name="Bertrand Pouleto" userId="8488cefa11e3b03d" providerId="LiveId" clId="{E01AE03C-BC0D-45D9-BB11-05F314731201}" dt="2020-05-06T14:18:08.146" v="145" actId="478"/>
          <ac:spMkLst>
            <pc:docMk/>
            <pc:sldMk cId="3547701833" sldId="269"/>
            <ac:spMk id="4" creationId="{DC57AA72-FDF3-4C60-8009-B36D7ACC8BF1}"/>
          </ac:spMkLst>
        </pc:spChg>
        <pc:picChg chg="del">
          <ac:chgData name="Bertrand Pouleto" userId="8488cefa11e3b03d" providerId="LiveId" clId="{E01AE03C-BC0D-45D9-BB11-05F314731201}" dt="2020-05-06T14:14:47.591" v="69" actId="478"/>
          <ac:picMkLst>
            <pc:docMk/>
            <pc:sldMk cId="3547701833" sldId="269"/>
            <ac:picMk id="2" creationId="{97D6524A-B12B-4AEF-B66C-4EADFF553F51}"/>
          </ac:picMkLst>
        </pc:picChg>
        <pc:picChg chg="add ord">
          <ac:chgData name="Bertrand Pouleto" userId="8488cefa11e3b03d" providerId="LiveId" clId="{E01AE03C-BC0D-45D9-BB11-05F314731201}" dt="2020-05-06T14:18:42.997" v="147" actId="167"/>
          <ac:picMkLst>
            <pc:docMk/>
            <pc:sldMk cId="3547701833" sldId="269"/>
            <ac:picMk id="5" creationId="{52C48CCF-ACD7-45BA-9C1B-41425259E3F4}"/>
          </ac:picMkLst>
        </pc:picChg>
      </pc:sldChg>
      <pc:sldChg chg="addSp delSp modSp mod">
        <pc:chgData name="Bertrand Pouleto" userId="8488cefa11e3b03d" providerId="LiveId" clId="{E01AE03C-BC0D-45D9-BB11-05F314731201}" dt="2020-05-06T14:19:43.708" v="157" actId="167"/>
        <pc:sldMkLst>
          <pc:docMk/>
          <pc:sldMk cId="2956428663" sldId="270"/>
        </pc:sldMkLst>
        <pc:spChg chg="add del mod">
          <ac:chgData name="Bertrand Pouleto" userId="8488cefa11e3b03d" providerId="LiveId" clId="{E01AE03C-BC0D-45D9-BB11-05F314731201}" dt="2020-05-06T14:19:27.687" v="153" actId="478"/>
          <ac:spMkLst>
            <pc:docMk/>
            <pc:sldMk cId="2956428663" sldId="270"/>
            <ac:spMk id="4" creationId="{DF7548FB-0883-47C8-B8A0-9D81CAA6F7E5}"/>
          </ac:spMkLst>
        </pc:spChg>
        <pc:picChg chg="del">
          <ac:chgData name="Bertrand Pouleto" userId="8488cefa11e3b03d" providerId="LiveId" clId="{E01AE03C-BC0D-45D9-BB11-05F314731201}" dt="2020-05-06T14:15:06.314" v="91" actId="478"/>
          <ac:picMkLst>
            <pc:docMk/>
            <pc:sldMk cId="2956428663" sldId="270"/>
            <ac:picMk id="2" creationId="{E4EDF6C4-3147-4847-B707-1DDCC076371C}"/>
          </ac:picMkLst>
        </pc:picChg>
        <pc:picChg chg="add del">
          <ac:chgData name="Bertrand Pouleto" userId="8488cefa11e3b03d" providerId="LiveId" clId="{E01AE03C-BC0D-45D9-BB11-05F314731201}" dt="2020-05-06T14:19:30.945" v="155"/>
          <ac:picMkLst>
            <pc:docMk/>
            <pc:sldMk cId="2956428663" sldId="270"/>
            <ac:picMk id="5" creationId="{15EA122C-7154-49E5-A2D3-62D919E9E6ED}"/>
          </ac:picMkLst>
        </pc:picChg>
        <pc:picChg chg="add ord">
          <ac:chgData name="Bertrand Pouleto" userId="8488cefa11e3b03d" providerId="LiveId" clId="{E01AE03C-BC0D-45D9-BB11-05F314731201}" dt="2020-05-06T14:19:43.708" v="157" actId="167"/>
          <ac:picMkLst>
            <pc:docMk/>
            <pc:sldMk cId="2956428663" sldId="270"/>
            <ac:picMk id="6" creationId="{54E5E229-F0F6-4280-A5F9-F8F87BB77CC8}"/>
          </ac:picMkLst>
        </pc:picChg>
      </pc:sldChg>
      <pc:sldChg chg="addSp delSp modSp mod">
        <pc:chgData name="Bertrand Pouleto" userId="8488cefa11e3b03d" providerId="LiveId" clId="{E01AE03C-BC0D-45D9-BB11-05F314731201}" dt="2020-05-06T14:20:46.101" v="166" actId="167"/>
        <pc:sldMkLst>
          <pc:docMk/>
          <pc:sldMk cId="2008048413" sldId="271"/>
        </pc:sldMkLst>
        <pc:spChg chg="add del mod">
          <ac:chgData name="Bertrand Pouleto" userId="8488cefa11e3b03d" providerId="LiveId" clId="{E01AE03C-BC0D-45D9-BB11-05F314731201}" dt="2020-05-06T14:20:41.958" v="164" actId="478"/>
          <ac:spMkLst>
            <pc:docMk/>
            <pc:sldMk cId="2008048413" sldId="271"/>
            <ac:spMk id="2" creationId="{D5114EB9-48B3-46F5-94CA-625ABF2C1542}"/>
          </ac:spMkLst>
        </pc:spChg>
        <pc:picChg chg="del">
          <ac:chgData name="Bertrand Pouleto" userId="8488cefa11e3b03d" providerId="LiveId" clId="{E01AE03C-BC0D-45D9-BB11-05F314731201}" dt="2020-05-06T14:15:18.639" v="99" actId="478"/>
          <ac:picMkLst>
            <pc:docMk/>
            <pc:sldMk cId="2008048413" sldId="271"/>
            <ac:picMk id="3" creationId="{211C0609-1777-45E1-97E8-B40A62117A87}"/>
          </ac:picMkLst>
        </pc:picChg>
        <pc:picChg chg="add ord">
          <ac:chgData name="Bertrand Pouleto" userId="8488cefa11e3b03d" providerId="LiveId" clId="{E01AE03C-BC0D-45D9-BB11-05F314731201}" dt="2020-05-06T14:20:46.101" v="166" actId="167"/>
          <ac:picMkLst>
            <pc:docMk/>
            <pc:sldMk cId="2008048413" sldId="271"/>
            <ac:picMk id="5" creationId="{930AC5E5-E359-4357-837A-EBB4EDD541EF}"/>
          </ac:picMkLst>
        </pc:picChg>
      </pc:sldChg>
      <pc:sldChg chg="addSp delSp modSp mod">
        <pc:chgData name="Bertrand Pouleto" userId="8488cefa11e3b03d" providerId="LiveId" clId="{E01AE03C-BC0D-45D9-BB11-05F314731201}" dt="2020-05-06T14:21:36.845" v="169" actId="167"/>
        <pc:sldMkLst>
          <pc:docMk/>
          <pc:sldMk cId="3988780417" sldId="272"/>
        </pc:sldMkLst>
        <pc:spChg chg="add del mod">
          <ac:chgData name="Bertrand Pouleto" userId="8488cefa11e3b03d" providerId="LiveId" clId="{E01AE03C-BC0D-45D9-BB11-05F314731201}" dt="2020-05-06T14:21:33.122" v="167" actId="478"/>
          <ac:spMkLst>
            <pc:docMk/>
            <pc:sldMk cId="3988780417" sldId="272"/>
            <ac:spMk id="2" creationId="{83BD3CBA-BFF1-4806-BA31-2CBE7E4AA661}"/>
          </ac:spMkLst>
        </pc:spChg>
        <pc:picChg chg="del">
          <ac:chgData name="Bertrand Pouleto" userId="8488cefa11e3b03d" providerId="LiveId" clId="{E01AE03C-BC0D-45D9-BB11-05F314731201}" dt="2020-05-06T14:15:31.655" v="104" actId="478"/>
          <ac:picMkLst>
            <pc:docMk/>
            <pc:sldMk cId="3988780417" sldId="272"/>
            <ac:picMk id="3" creationId="{20887E98-5199-4A0D-94EF-631AE2AEFF26}"/>
          </ac:picMkLst>
        </pc:picChg>
        <pc:picChg chg="add ord">
          <ac:chgData name="Bertrand Pouleto" userId="8488cefa11e3b03d" providerId="LiveId" clId="{E01AE03C-BC0D-45D9-BB11-05F314731201}" dt="2020-05-06T14:21:36.845" v="169" actId="167"/>
          <ac:picMkLst>
            <pc:docMk/>
            <pc:sldMk cId="3988780417" sldId="272"/>
            <ac:picMk id="7" creationId="{9BCD4F1C-115A-4701-9D1B-324E71315616}"/>
          </ac:picMkLst>
        </pc:picChg>
      </pc:sldChg>
      <pc:sldChg chg="addSp delSp modSp mod">
        <pc:chgData name="Bertrand Pouleto" userId="8488cefa11e3b03d" providerId="LiveId" clId="{E01AE03C-BC0D-45D9-BB11-05F314731201}" dt="2020-05-06T14:18:47.851" v="149" actId="167"/>
        <pc:sldMkLst>
          <pc:docMk/>
          <pc:sldMk cId="1293314712" sldId="273"/>
        </pc:sldMkLst>
        <pc:spChg chg="add mod">
          <ac:chgData name="Bertrand Pouleto" userId="8488cefa11e3b03d" providerId="LiveId" clId="{E01AE03C-BC0D-45D9-BB11-05F314731201}" dt="2020-05-06T14:15:03.311" v="90" actId="20577"/>
          <ac:spMkLst>
            <pc:docMk/>
            <pc:sldMk cId="1293314712" sldId="273"/>
            <ac:spMk id="4" creationId="{DCB138D5-4F0A-4A99-B921-C780FCD736B5}"/>
          </ac:spMkLst>
        </pc:spChg>
        <pc:picChg chg="del">
          <ac:chgData name="Bertrand Pouleto" userId="8488cefa11e3b03d" providerId="LiveId" clId="{E01AE03C-BC0D-45D9-BB11-05F314731201}" dt="2020-05-06T14:14:56.879" v="80" actId="478"/>
          <ac:picMkLst>
            <pc:docMk/>
            <pc:sldMk cId="1293314712" sldId="273"/>
            <ac:picMk id="2" creationId="{97D6524A-B12B-4AEF-B66C-4EADFF553F51}"/>
          </ac:picMkLst>
        </pc:picChg>
        <pc:picChg chg="add ord">
          <ac:chgData name="Bertrand Pouleto" userId="8488cefa11e3b03d" providerId="LiveId" clId="{E01AE03C-BC0D-45D9-BB11-05F314731201}" dt="2020-05-06T14:18:47.851" v="149" actId="167"/>
          <ac:picMkLst>
            <pc:docMk/>
            <pc:sldMk cId="1293314712" sldId="273"/>
            <ac:picMk id="5" creationId="{7E51D8A6-5343-4DF6-BF37-B02B66F4C53D}"/>
          </ac:picMkLst>
        </pc:picChg>
      </pc:sldChg>
      <pc:sldChg chg="addSp delSp modSp mod">
        <pc:chgData name="Bertrand Pouleto" userId="8488cefa11e3b03d" providerId="LiveId" clId="{E01AE03C-BC0D-45D9-BB11-05F314731201}" dt="2020-05-06T14:20:15.665" v="163" actId="478"/>
        <pc:sldMkLst>
          <pc:docMk/>
          <pc:sldMk cId="609477581" sldId="274"/>
        </pc:sldMkLst>
        <pc:spChg chg="add del mod">
          <ac:chgData name="Bertrand Pouleto" userId="8488cefa11e3b03d" providerId="LiveId" clId="{E01AE03C-BC0D-45D9-BB11-05F314731201}" dt="2020-05-06T14:20:15.665" v="163" actId="478"/>
          <ac:spMkLst>
            <pc:docMk/>
            <pc:sldMk cId="609477581" sldId="274"/>
            <ac:spMk id="4" creationId="{BE258362-3795-4EC4-AADB-A5CED810B1D2}"/>
          </ac:spMkLst>
        </pc:spChg>
        <pc:picChg chg="del">
          <ac:chgData name="Bertrand Pouleto" userId="8488cefa11e3b03d" providerId="LiveId" clId="{E01AE03C-BC0D-45D9-BB11-05F314731201}" dt="2020-05-06T14:15:12.110" v="95" actId="478"/>
          <ac:picMkLst>
            <pc:docMk/>
            <pc:sldMk cId="609477581" sldId="274"/>
            <ac:picMk id="2" creationId="{E4EDF6C4-3147-4847-B707-1DDCC076371C}"/>
          </ac:picMkLst>
        </pc:picChg>
        <pc:picChg chg="add ord">
          <ac:chgData name="Bertrand Pouleto" userId="8488cefa11e3b03d" providerId="LiveId" clId="{E01AE03C-BC0D-45D9-BB11-05F314731201}" dt="2020-05-06T14:19:48.156" v="159" actId="167"/>
          <ac:picMkLst>
            <pc:docMk/>
            <pc:sldMk cId="609477581" sldId="274"/>
            <ac:picMk id="5" creationId="{3FC7C2E1-7F0B-4381-8704-1DFE94EEB462}"/>
          </ac:picMkLst>
        </pc:picChg>
      </pc:sldChg>
      <pc:sldChg chg="addSp modSp">
        <pc:chgData name="Bertrand Pouleto" userId="8488cefa11e3b03d" providerId="LiveId" clId="{E01AE03C-BC0D-45D9-BB11-05F314731201}" dt="2020-05-06T14:16:13.645" v="129"/>
        <pc:sldMkLst>
          <pc:docMk/>
          <pc:sldMk cId="2637299357" sldId="275"/>
        </pc:sldMkLst>
        <pc:spChg chg="mod">
          <ac:chgData name="Bertrand Pouleto" userId="8488cefa11e3b03d" providerId="LiveId" clId="{E01AE03C-BC0D-45D9-BB11-05F314731201}" dt="2020-05-06T14:16:13.645" v="129"/>
          <ac:spMkLst>
            <pc:docMk/>
            <pc:sldMk cId="2637299357" sldId="275"/>
            <ac:spMk id="11" creationId="{047B8BB2-6F28-49B0-9DB4-AE90FE6D0638}"/>
          </ac:spMkLst>
        </pc:spChg>
        <pc:grpChg chg="add mod">
          <ac:chgData name="Bertrand Pouleto" userId="8488cefa11e3b03d" providerId="LiveId" clId="{E01AE03C-BC0D-45D9-BB11-05F314731201}" dt="2020-05-06T14:16:13.645" v="129"/>
          <ac:grpSpMkLst>
            <pc:docMk/>
            <pc:sldMk cId="2637299357" sldId="275"/>
            <ac:grpSpMk id="10" creationId="{3F499EA9-4120-481F-B4CE-131891C3D482}"/>
          </ac:grpSpMkLst>
        </pc:grpChg>
        <pc:picChg chg="mod">
          <ac:chgData name="Bertrand Pouleto" userId="8488cefa11e3b03d" providerId="LiveId" clId="{E01AE03C-BC0D-45D9-BB11-05F314731201}" dt="2020-05-06T14:16:13.645" v="129"/>
          <ac:picMkLst>
            <pc:docMk/>
            <pc:sldMk cId="2637299357" sldId="275"/>
            <ac:picMk id="12" creationId="{DE4BEF3A-7447-4EDF-8F8E-A725BAFB6ADE}"/>
          </ac:picMkLst>
        </pc:picChg>
      </pc:sldChg>
      <pc:sldChg chg="addSp modSp">
        <pc:chgData name="Bertrand Pouleto" userId="8488cefa11e3b03d" providerId="LiveId" clId="{E01AE03C-BC0D-45D9-BB11-05F314731201}" dt="2020-05-06T14:16:15.519" v="131"/>
        <pc:sldMkLst>
          <pc:docMk/>
          <pc:sldMk cId="1628222881" sldId="276"/>
        </pc:sldMkLst>
        <pc:spChg chg="mod">
          <ac:chgData name="Bertrand Pouleto" userId="8488cefa11e3b03d" providerId="LiveId" clId="{E01AE03C-BC0D-45D9-BB11-05F314731201}" dt="2020-05-06T14:16:15.519" v="131"/>
          <ac:spMkLst>
            <pc:docMk/>
            <pc:sldMk cId="1628222881" sldId="276"/>
            <ac:spMk id="12" creationId="{A0EC20D4-E1C2-4909-BB1F-50B91D7E59E2}"/>
          </ac:spMkLst>
        </pc:spChg>
        <pc:grpChg chg="add mod">
          <ac:chgData name="Bertrand Pouleto" userId="8488cefa11e3b03d" providerId="LiveId" clId="{E01AE03C-BC0D-45D9-BB11-05F314731201}" dt="2020-05-06T14:16:15.519" v="131"/>
          <ac:grpSpMkLst>
            <pc:docMk/>
            <pc:sldMk cId="1628222881" sldId="276"/>
            <ac:grpSpMk id="11" creationId="{516574AE-F9C4-45F2-B7D8-3FE7D019172C}"/>
          </ac:grpSpMkLst>
        </pc:grpChg>
        <pc:picChg chg="mod">
          <ac:chgData name="Bertrand Pouleto" userId="8488cefa11e3b03d" providerId="LiveId" clId="{E01AE03C-BC0D-45D9-BB11-05F314731201}" dt="2020-05-06T14:16:15.519" v="131"/>
          <ac:picMkLst>
            <pc:docMk/>
            <pc:sldMk cId="1628222881" sldId="276"/>
            <ac:picMk id="13" creationId="{FCDCE056-69E4-4681-A5F9-A68BAEF133D8}"/>
          </ac:picMkLst>
        </pc:picChg>
      </pc:sldChg>
      <pc:sldChg chg="addSp modSp">
        <pc:chgData name="Bertrand Pouleto" userId="8488cefa11e3b03d" providerId="LiveId" clId="{E01AE03C-BC0D-45D9-BB11-05F314731201}" dt="2020-05-06T14:16:17.503" v="132"/>
        <pc:sldMkLst>
          <pc:docMk/>
          <pc:sldMk cId="609906196" sldId="277"/>
        </pc:sldMkLst>
        <pc:spChg chg="mod">
          <ac:chgData name="Bertrand Pouleto" userId="8488cefa11e3b03d" providerId="LiveId" clId="{E01AE03C-BC0D-45D9-BB11-05F314731201}" dt="2020-05-06T14:16:17.503" v="132"/>
          <ac:spMkLst>
            <pc:docMk/>
            <pc:sldMk cId="609906196" sldId="277"/>
            <ac:spMk id="18" creationId="{D7F04A15-63A4-4D89-AA9C-3FEE91181822}"/>
          </ac:spMkLst>
        </pc:spChg>
        <pc:grpChg chg="add mod">
          <ac:chgData name="Bertrand Pouleto" userId="8488cefa11e3b03d" providerId="LiveId" clId="{E01AE03C-BC0D-45D9-BB11-05F314731201}" dt="2020-05-06T14:16:17.503" v="132"/>
          <ac:grpSpMkLst>
            <pc:docMk/>
            <pc:sldMk cId="609906196" sldId="277"/>
            <ac:grpSpMk id="17" creationId="{DD0682BB-6BAA-41C8-860F-54270F95964D}"/>
          </ac:grpSpMkLst>
        </pc:grpChg>
        <pc:picChg chg="mod">
          <ac:chgData name="Bertrand Pouleto" userId="8488cefa11e3b03d" providerId="LiveId" clId="{E01AE03C-BC0D-45D9-BB11-05F314731201}" dt="2020-05-06T14:16:17.503" v="132"/>
          <ac:picMkLst>
            <pc:docMk/>
            <pc:sldMk cId="609906196" sldId="277"/>
            <ac:picMk id="19" creationId="{0FA9D121-715F-44E6-84B1-2FB27FF93F3F}"/>
          </ac:picMkLst>
        </pc:picChg>
      </pc:sldChg>
      <pc:sldChg chg="addSp modSp">
        <pc:chgData name="Bertrand Pouleto" userId="8488cefa11e3b03d" providerId="LiveId" clId="{E01AE03C-BC0D-45D9-BB11-05F314731201}" dt="2020-05-06T14:16:19.104" v="133"/>
        <pc:sldMkLst>
          <pc:docMk/>
          <pc:sldMk cId="3353830612" sldId="278"/>
        </pc:sldMkLst>
        <pc:spChg chg="mod">
          <ac:chgData name="Bertrand Pouleto" userId="8488cefa11e3b03d" providerId="LiveId" clId="{E01AE03C-BC0D-45D9-BB11-05F314731201}" dt="2020-05-06T14:16:19.104" v="133"/>
          <ac:spMkLst>
            <pc:docMk/>
            <pc:sldMk cId="3353830612" sldId="278"/>
            <ac:spMk id="15" creationId="{1E326A90-F461-4F3A-BC49-3A2DF01895C3}"/>
          </ac:spMkLst>
        </pc:spChg>
        <pc:grpChg chg="add mod">
          <ac:chgData name="Bertrand Pouleto" userId="8488cefa11e3b03d" providerId="LiveId" clId="{E01AE03C-BC0D-45D9-BB11-05F314731201}" dt="2020-05-06T14:16:19.104" v="133"/>
          <ac:grpSpMkLst>
            <pc:docMk/>
            <pc:sldMk cId="3353830612" sldId="278"/>
            <ac:grpSpMk id="14" creationId="{78AA0E6B-2F07-468D-89E1-9BC4D261F307}"/>
          </ac:grpSpMkLst>
        </pc:grpChg>
        <pc:picChg chg="mod">
          <ac:chgData name="Bertrand Pouleto" userId="8488cefa11e3b03d" providerId="LiveId" clId="{E01AE03C-BC0D-45D9-BB11-05F314731201}" dt="2020-05-06T14:16:19.104" v="133"/>
          <ac:picMkLst>
            <pc:docMk/>
            <pc:sldMk cId="3353830612" sldId="278"/>
            <ac:picMk id="16" creationId="{720561B3-4D3A-44F8-B4EB-4A153B63AA82}"/>
          </ac:picMkLst>
        </pc:picChg>
      </pc:sldChg>
      <pc:sldChg chg="addSp modSp">
        <pc:chgData name="Bertrand Pouleto" userId="8488cefa11e3b03d" providerId="LiveId" clId="{E01AE03C-BC0D-45D9-BB11-05F314731201}" dt="2020-05-06T14:16:25.020" v="136"/>
        <pc:sldMkLst>
          <pc:docMk/>
          <pc:sldMk cId="218481287" sldId="279"/>
        </pc:sldMkLst>
        <pc:spChg chg="mod">
          <ac:chgData name="Bertrand Pouleto" userId="8488cefa11e3b03d" providerId="LiveId" clId="{E01AE03C-BC0D-45D9-BB11-05F314731201}" dt="2020-05-06T14:16:25.020" v="136"/>
          <ac:spMkLst>
            <pc:docMk/>
            <pc:sldMk cId="218481287" sldId="279"/>
            <ac:spMk id="15" creationId="{6402876E-78D4-4AA6-B64B-1F40CA012E0D}"/>
          </ac:spMkLst>
        </pc:spChg>
        <pc:grpChg chg="add mod">
          <ac:chgData name="Bertrand Pouleto" userId="8488cefa11e3b03d" providerId="LiveId" clId="{E01AE03C-BC0D-45D9-BB11-05F314731201}" dt="2020-05-06T14:16:25.020" v="136"/>
          <ac:grpSpMkLst>
            <pc:docMk/>
            <pc:sldMk cId="218481287" sldId="279"/>
            <ac:grpSpMk id="14" creationId="{88969129-CF98-48E6-A9D4-2AF4E65FA40A}"/>
          </ac:grpSpMkLst>
        </pc:grpChg>
        <pc:picChg chg="mod">
          <ac:chgData name="Bertrand Pouleto" userId="8488cefa11e3b03d" providerId="LiveId" clId="{E01AE03C-BC0D-45D9-BB11-05F314731201}" dt="2020-05-06T14:16:25.020" v="136"/>
          <ac:picMkLst>
            <pc:docMk/>
            <pc:sldMk cId="218481287" sldId="279"/>
            <ac:picMk id="16" creationId="{C452AE78-6609-4A57-8B7B-3EE07ADC830D}"/>
          </ac:picMkLst>
        </pc:picChg>
      </pc:sldChg>
      <pc:sldChg chg="addSp modSp">
        <pc:chgData name="Bertrand Pouleto" userId="8488cefa11e3b03d" providerId="LiveId" clId="{E01AE03C-BC0D-45D9-BB11-05F314731201}" dt="2020-05-06T14:16:21.422" v="134"/>
        <pc:sldMkLst>
          <pc:docMk/>
          <pc:sldMk cId="1006787257" sldId="280"/>
        </pc:sldMkLst>
        <pc:spChg chg="mod">
          <ac:chgData name="Bertrand Pouleto" userId="8488cefa11e3b03d" providerId="LiveId" clId="{E01AE03C-BC0D-45D9-BB11-05F314731201}" dt="2020-05-06T14:16:21.422" v="134"/>
          <ac:spMkLst>
            <pc:docMk/>
            <pc:sldMk cId="1006787257" sldId="280"/>
            <ac:spMk id="15" creationId="{8F267E76-79F5-49E7-99C7-3C18D6659B36}"/>
          </ac:spMkLst>
        </pc:spChg>
        <pc:grpChg chg="add mod">
          <ac:chgData name="Bertrand Pouleto" userId="8488cefa11e3b03d" providerId="LiveId" clId="{E01AE03C-BC0D-45D9-BB11-05F314731201}" dt="2020-05-06T14:16:21.422" v="134"/>
          <ac:grpSpMkLst>
            <pc:docMk/>
            <pc:sldMk cId="1006787257" sldId="280"/>
            <ac:grpSpMk id="14" creationId="{010876D3-5816-4A32-A718-11864E24122F}"/>
          </ac:grpSpMkLst>
        </pc:grpChg>
        <pc:picChg chg="mod">
          <ac:chgData name="Bertrand Pouleto" userId="8488cefa11e3b03d" providerId="LiveId" clId="{E01AE03C-BC0D-45D9-BB11-05F314731201}" dt="2020-05-06T14:16:21.422" v="134"/>
          <ac:picMkLst>
            <pc:docMk/>
            <pc:sldMk cId="1006787257" sldId="280"/>
            <ac:picMk id="16" creationId="{3BAE2F18-E912-4337-BD16-348DF76434B9}"/>
          </ac:picMkLst>
        </pc:picChg>
      </pc:sldChg>
      <pc:sldChg chg="addSp modSp">
        <pc:chgData name="Bertrand Pouleto" userId="8488cefa11e3b03d" providerId="LiveId" clId="{E01AE03C-BC0D-45D9-BB11-05F314731201}" dt="2020-05-06T14:13:24.982" v="39"/>
        <pc:sldMkLst>
          <pc:docMk/>
          <pc:sldMk cId="201507088" sldId="281"/>
        </pc:sldMkLst>
        <pc:spChg chg="mod">
          <ac:chgData name="Bertrand Pouleto" userId="8488cefa11e3b03d" providerId="LiveId" clId="{E01AE03C-BC0D-45D9-BB11-05F314731201}" dt="2020-05-06T14:13:24.982" v="39"/>
          <ac:spMkLst>
            <pc:docMk/>
            <pc:sldMk cId="201507088" sldId="281"/>
            <ac:spMk id="12" creationId="{45A9D8EE-3AA6-46F8-8A77-F6F32B217105}"/>
          </ac:spMkLst>
        </pc:spChg>
        <pc:grpChg chg="add mod">
          <ac:chgData name="Bertrand Pouleto" userId="8488cefa11e3b03d" providerId="LiveId" clId="{E01AE03C-BC0D-45D9-BB11-05F314731201}" dt="2020-05-06T14:13:24.982" v="39"/>
          <ac:grpSpMkLst>
            <pc:docMk/>
            <pc:sldMk cId="201507088" sldId="281"/>
            <ac:grpSpMk id="11" creationId="{9A1F9956-B5BA-4BBE-B690-1592BD2E4628}"/>
          </ac:grpSpMkLst>
        </pc:grpChg>
        <pc:picChg chg="mod">
          <ac:chgData name="Bertrand Pouleto" userId="8488cefa11e3b03d" providerId="LiveId" clId="{E01AE03C-BC0D-45D9-BB11-05F314731201}" dt="2020-05-06T14:13:24.982" v="39"/>
          <ac:picMkLst>
            <pc:docMk/>
            <pc:sldMk cId="201507088" sldId="281"/>
            <ac:picMk id="13" creationId="{2B2DACD7-AD0B-4AFC-9192-AB8D21F83567}"/>
          </ac:picMkLst>
        </pc:picChg>
      </pc:sldChg>
      <pc:sldChg chg="addSp delSp modSp mod">
        <pc:chgData name="Bertrand Pouleto" userId="8488cefa11e3b03d" providerId="LiveId" clId="{E01AE03C-BC0D-45D9-BB11-05F314731201}" dt="2020-05-06T14:19:00.941" v="152" actId="167"/>
        <pc:sldMkLst>
          <pc:docMk/>
          <pc:sldMk cId="1368353281" sldId="282"/>
        </pc:sldMkLst>
        <pc:spChg chg="add del mod">
          <ac:chgData name="Bertrand Pouleto" userId="8488cefa11e3b03d" providerId="LiveId" clId="{E01AE03C-BC0D-45D9-BB11-05F314731201}" dt="2020-05-06T14:18:57.519" v="150" actId="478"/>
          <ac:spMkLst>
            <pc:docMk/>
            <pc:sldMk cId="1368353281" sldId="282"/>
            <ac:spMk id="4" creationId="{A43B1784-D41E-4161-B51B-FCB6557A2507}"/>
          </ac:spMkLst>
        </pc:spChg>
        <pc:picChg chg="del">
          <ac:chgData name="Bertrand Pouleto" userId="8488cefa11e3b03d" providerId="LiveId" clId="{E01AE03C-BC0D-45D9-BB11-05F314731201}" dt="2020-05-06T14:15:50.104" v="115" actId="478"/>
          <ac:picMkLst>
            <pc:docMk/>
            <pc:sldMk cId="1368353281" sldId="282"/>
            <ac:picMk id="2" creationId="{97D6524A-B12B-4AEF-B66C-4EADFF553F51}"/>
          </ac:picMkLst>
        </pc:picChg>
        <pc:picChg chg="add ord">
          <ac:chgData name="Bertrand Pouleto" userId="8488cefa11e3b03d" providerId="LiveId" clId="{E01AE03C-BC0D-45D9-BB11-05F314731201}" dt="2020-05-06T14:19:00.941" v="152" actId="167"/>
          <ac:picMkLst>
            <pc:docMk/>
            <pc:sldMk cId="1368353281" sldId="282"/>
            <ac:picMk id="5" creationId="{BE7F7DB2-27E2-4A6A-AFDF-4DB6B0229CFD}"/>
          </ac:picMkLst>
        </pc:picChg>
      </pc:sldChg>
      <pc:sldChg chg="addSp modSp">
        <pc:chgData name="Bertrand Pouleto" userId="8488cefa11e3b03d" providerId="LiveId" clId="{E01AE03C-BC0D-45D9-BB11-05F314731201}" dt="2020-05-06T14:16:14.764" v="130"/>
        <pc:sldMkLst>
          <pc:docMk/>
          <pc:sldMk cId="925272831" sldId="283"/>
        </pc:sldMkLst>
        <pc:spChg chg="mod">
          <ac:chgData name="Bertrand Pouleto" userId="8488cefa11e3b03d" providerId="LiveId" clId="{E01AE03C-BC0D-45D9-BB11-05F314731201}" dt="2020-05-06T14:16:14.764" v="130"/>
          <ac:spMkLst>
            <pc:docMk/>
            <pc:sldMk cId="925272831" sldId="283"/>
            <ac:spMk id="14" creationId="{55C8CD54-E3B5-42D4-96B4-ED3C6E3DFBFF}"/>
          </ac:spMkLst>
        </pc:spChg>
        <pc:grpChg chg="add mod">
          <ac:chgData name="Bertrand Pouleto" userId="8488cefa11e3b03d" providerId="LiveId" clId="{E01AE03C-BC0D-45D9-BB11-05F314731201}" dt="2020-05-06T14:16:14.764" v="130"/>
          <ac:grpSpMkLst>
            <pc:docMk/>
            <pc:sldMk cId="925272831" sldId="283"/>
            <ac:grpSpMk id="13" creationId="{5C1DF5AB-E10A-45DF-8AF8-AFE4E846D7D1}"/>
          </ac:grpSpMkLst>
        </pc:grpChg>
        <pc:picChg chg="mod">
          <ac:chgData name="Bertrand Pouleto" userId="8488cefa11e3b03d" providerId="LiveId" clId="{E01AE03C-BC0D-45D9-BB11-05F314731201}" dt="2020-05-06T14:16:14.764" v="130"/>
          <ac:picMkLst>
            <pc:docMk/>
            <pc:sldMk cId="925272831" sldId="283"/>
            <ac:picMk id="15" creationId="{1BE9CD9A-1152-4D73-8FA5-50EA83266610}"/>
          </ac:picMkLst>
        </pc:picChg>
      </pc:sldChg>
      <pc:sldChg chg="addSp delSp modSp mod">
        <pc:chgData name="Bertrand Pouleto" userId="8488cefa11e3b03d" providerId="LiveId" clId="{E01AE03C-BC0D-45D9-BB11-05F314731201}" dt="2020-05-06T14:20:03.022" v="162" actId="167"/>
        <pc:sldMkLst>
          <pc:docMk/>
          <pc:sldMk cId="584338843" sldId="284"/>
        </pc:sldMkLst>
        <pc:spChg chg="add del mod">
          <ac:chgData name="Bertrand Pouleto" userId="8488cefa11e3b03d" providerId="LiveId" clId="{E01AE03C-BC0D-45D9-BB11-05F314731201}" dt="2020-05-06T14:19:55.670" v="160" actId="478"/>
          <ac:spMkLst>
            <pc:docMk/>
            <pc:sldMk cId="584338843" sldId="284"/>
            <ac:spMk id="4" creationId="{E5520BC3-6648-4209-95AD-0BD1D568B6CF}"/>
          </ac:spMkLst>
        </pc:spChg>
        <pc:picChg chg="del">
          <ac:chgData name="Bertrand Pouleto" userId="8488cefa11e3b03d" providerId="LiveId" clId="{E01AE03C-BC0D-45D9-BB11-05F314731201}" dt="2020-05-06T14:15:58.866" v="125" actId="478"/>
          <ac:picMkLst>
            <pc:docMk/>
            <pc:sldMk cId="584338843" sldId="284"/>
            <ac:picMk id="2" creationId="{E4EDF6C4-3147-4847-B707-1DDCC076371C}"/>
          </ac:picMkLst>
        </pc:picChg>
        <pc:picChg chg="add ord">
          <ac:chgData name="Bertrand Pouleto" userId="8488cefa11e3b03d" providerId="LiveId" clId="{E01AE03C-BC0D-45D9-BB11-05F314731201}" dt="2020-05-06T14:20:03.022" v="162" actId="167"/>
          <ac:picMkLst>
            <pc:docMk/>
            <pc:sldMk cId="584338843" sldId="284"/>
            <ac:picMk id="5" creationId="{93C88344-273A-41A9-919F-6ACE21C78FB9}"/>
          </ac:picMkLst>
        </pc:picChg>
      </pc:sldChg>
      <pc:sldChg chg="addSp modSp">
        <pc:chgData name="Bertrand Pouleto" userId="8488cefa11e3b03d" providerId="LiveId" clId="{E01AE03C-BC0D-45D9-BB11-05F314731201}" dt="2020-05-06T14:16:22.541" v="135"/>
        <pc:sldMkLst>
          <pc:docMk/>
          <pc:sldMk cId="150337427" sldId="285"/>
        </pc:sldMkLst>
        <pc:spChg chg="mod">
          <ac:chgData name="Bertrand Pouleto" userId="8488cefa11e3b03d" providerId="LiveId" clId="{E01AE03C-BC0D-45D9-BB11-05F314731201}" dt="2020-05-06T14:16:22.541" v="135"/>
          <ac:spMkLst>
            <pc:docMk/>
            <pc:sldMk cId="150337427" sldId="285"/>
            <ac:spMk id="15" creationId="{CB3F524D-E840-4556-8155-9493A26F28DC}"/>
          </ac:spMkLst>
        </pc:spChg>
        <pc:grpChg chg="add mod">
          <ac:chgData name="Bertrand Pouleto" userId="8488cefa11e3b03d" providerId="LiveId" clId="{E01AE03C-BC0D-45D9-BB11-05F314731201}" dt="2020-05-06T14:16:22.541" v="135"/>
          <ac:grpSpMkLst>
            <pc:docMk/>
            <pc:sldMk cId="150337427" sldId="285"/>
            <ac:grpSpMk id="14" creationId="{364AF330-5BFC-455A-8C26-7E18BE48268E}"/>
          </ac:grpSpMkLst>
        </pc:grpChg>
        <pc:picChg chg="mod">
          <ac:chgData name="Bertrand Pouleto" userId="8488cefa11e3b03d" providerId="LiveId" clId="{E01AE03C-BC0D-45D9-BB11-05F314731201}" dt="2020-05-06T14:16:22.541" v="135"/>
          <ac:picMkLst>
            <pc:docMk/>
            <pc:sldMk cId="150337427" sldId="285"/>
            <ac:picMk id="16" creationId="{51A39AFE-049C-4C22-9C4B-BF5691DDD43E}"/>
          </ac:picMkLst>
        </pc:picChg>
      </pc:sldChg>
      <pc:sldChg chg="modSp add mod">
        <pc:chgData name="Bertrand Pouleto" userId="8488cefa11e3b03d" providerId="LiveId" clId="{E01AE03C-BC0D-45D9-BB11-05F314731201}" dt="2020-05-06T14:12:35.730" v="2" actId="732"/>
        <pc:sldMkLst>
          <pc:docMk/>
          <pc:sldMk cId="111859679" sldId="286"/>
        </pc:sldMkLst>
        <pc:picChg chg="mod modCrop">
          <ac:chgData name="Bertrand Pouleto" userId="8488cefa11e3b03d" providerId="LiveId" clId="{E01AE03C-BC0D-45D9-BB11-05F314731201}" dt="2020-05-06T14:12:35.730" v="2" actId="732"/>
          <ac:picMkLst>
            <pc:docMk/>
            <pc:sldMk cId="111859679" sldId="286"/>
            <ac:picMk id="5" creationId="{8482891D-BA44-45AB-95F7-273352FF0A8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2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0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19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1228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01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38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04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2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4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6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02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9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2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9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5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5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71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21.xml"/><Relationship Id="rId7" Type="http://schemas.openxmlformats.org/officeDocument/2006/relationships/slide" Target="slide7.xml"/><Relationship Id="rId2" Type="http://schemas.openxmlformats.org/officeDocument/2006/relationships/hyperlink" Target="https://fr.wikipedia.org/wiki/Enterobacteriaceae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3.xml"/><Relationship Id="rId7" Type="http://schemas.openxmlformats.org/officeDocument/2006/relationships/slide" Target="slide13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Aeromonas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catalog.hardydiagnostics.com/cp_prod/Content/hugo/Plesiomonas.htm" TargetMode="Externa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.wikipedia.org/wiki/Vibrio" TargetMode="External"/><Relationship Id="rId5" Type="http://schemas.openxmlformats.org/officeDocument/2006/relationships/slide" Target="slide3.xml"/><Relationship Id="rId10" Type="http://schemas.openxmlformats.org/officeDocument/2006/relationships/image" Target="../media/image7.png"/><Relationship Id="rId4" Type="http://schemas.openxmlformats.org/officeDocument/2006/relationships/image" Target="../media/image14.svg"/><Relationship Id="rId9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4.svg"/><Relationship Id="rId7" Type="http://schemas.openxmlformats.org/officeDocument/2006/relationships/hyperlink" Target="https://fr.wikipedia.org/wiki/Flavobacteriu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Alcaligenes" TargetMode="External"/><Relationship Id="rId5" Type="http://schemas.openxmlformats.org/officeDocument/2006/relationships/hyperlink" Target="https://fr.wikipedia.org/wiki/Burkholderia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fr.wikipedia.org/wiki/Pseudomonas" TargetMode="External"/><Relationship Id="rId9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ab.upbm.org/identifieur/" TargetMode="External"/><Relationship Id="rId4" Type="http://schemas.openxmlformats.org/officeDocument/2006/relationships/hyperlink" Target="http://mas.stephanie.free.fr/microbiologie_bio1/fiches%20pdf/galerieAPI20E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3.xml"/><Relationship Id="rId7" Type="http://schemas.openxmlformats.org/officeDocument/2006/relationships/image" Target="../media/image22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image" Target="../media/image21.png"/><Relationship Id="rId4" Type="http://schemas.openxmlformats.org/officeDocument/2006/relationships/slide" Target="slide25.xml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6.xml"/><Relationship Id="rId7" Type="http://schemas.openxmlformats.org/officeDocument/2006/relationships/slide" Target="slide3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9.xml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slide" Target="slide26.xml"/><Relationship Id="rId7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hyperlink" Target="https://fr.wikipedia.org/wiki/Staphylococcus" TargetMode="External"/><Relationship Id="rId4" Type="http://schemas.openxmlformats.org/officeDocument/2006/relationships/slide" Target="slide11.xml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slide" Target="slide26.xml"/><Relationship Id="rId7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hyperlink" Target="https://fr.wikipedia.org/wiki/Staphylocoque_dor&#233;" TargetMode="External"/><Relationship Id="rId4" Type="http://schemas.openxmlformats.org/officeDocument/2006/relationships/slide" Target="slide7.xml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slide" Target="slide2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hyperlink" Target="https://fr.wikipedia.org/wiki/Micrococcus" TargetMode="External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image" Target="../media/image12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1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16.xml"/><Relationship Id="rId7" Type="http://schemas.openxmlformats.org/officeDocument/2006/relationships/slide" Target="slide3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svg"/><Relationship Id="rId7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hyperlink" Target="https://fr.wikipedia.org/wiki/Xanthomonas" TargetMode="External"/><Relationship Id="rId4" Type="http://schemas.openxmlformats.org/officeDocument/2006/relationships/hyperlink" Target="https://fr.wikipedia.org/wiki/Pseudomona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402B59F-98BD-4773-B502-6B1293E77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791" y="835383"/>
            <a:ext cx="3382832" cy="3499549"/>
          </a:xfrm>
        </p:spPr>
        <p:txBody>
          <a:bodyPr>
            <a:normAutofit/>
          </a:bodyPr>
          <a:lstStyle/>
          <a:p>
            <a:pPr algn="l"/>
            <a:r>
              <a:rPr lang="fr-FR" sz="4200" dirty="0"/>
              <a:t>Classification des bactéries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F2E5453-9FBB-4738-BC9F-636FA8D45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789" y="4334933"/>
            <a:ext cx="3382831" cy="1185333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1086F8"/>
                </a:solidFill>
              </a:rPr>
              <a:t>Vademecum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5883F6-5EA8-4C62-88AE-6D88AA2412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28" r="11205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5" name="Flèche : droite 4">
            <a:hlinkClick r:id="rId4" action="ppaction://hlinksldjump"/>
            <a:extLst>
              <a:ext uri="{FF2B5EF4-FFF2-40B4-BE49-F238E27FC236}">
                <a16:creationId xmlns:a16="http://schemas.microsoft.com/office/drawing/2014/main" id="{446A604F-4437-40B9-9F2E-D74D77E4B22B}"/>
              </a:ext>
            </a:extLst>
          </p:cNvPr>
          <p:cNvSpPr/>
          <p:nvPr/>
        </p:nvSpPr>
        <p:spPr>
          <a:xfrm>
            <a:off x="868867" y="5520266"/>
            <a:ext cx="193964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Commencer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B4ACDC2-B7C8-405F-93BA-9A992793FCEB}"/>
              </a:ext>
            </a:extLst>
          </p:cNvPr>
          <p:cNvGrpSpPr/>
          <p:nvPr/>
        </p:nvGrpSpPr>
        <p:grpSpPr>
          <a:xfrm>
            <a:off x="76314" y="75804"/>
            <a:ext cx="1529586" cy="829552"/>
            <a:chOff x="4047954" y="3559629"/>
            <a:chExt cx="1529586" cy="829552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3E70ECE-F87C-49E8-B4D8-8CB861A747D9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Image 12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E02F8D29-1CE6-4057-95DE-F74905348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3552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24F8E94-5696-4EEB-AC9F-B36E939FF726}"/>
              </a:ext>
            </a:extLst>
          </p:cNvPr>
          <p:cNvSpPr txBox="1"/>
          <p:nvPr/>
        </p:nvSpPr>
        <p:spPr>
          <a:xfrm>
            <a:off x="4227540" y="2721114"/>
            <a:ext cx="373692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Enterobacteriaceae</a:t>
            </a:r>
            <a:endParaRPr lang="fr-FR" sz="3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Escherishia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 coli</a:t>
            </a:r>
          </a:p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Citrobacter </a:t>
            </a: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freundi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Klebsiella </a:t>
            </a: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Proteus </a:t>
            </a: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AA41E2A-BCB1-4830-8452-6D757B9581F0}"/>
              </a:ext>
            </a:extLst>
          </p:cNvPr>
          <p:cNvSpPr txBox="1"/>
          <p:nvPr/>
        </p:nvSpPr>
        <p:spPr>
          <a:xfrm>
            <a:off x="3624811" y="5190841"/>
            <a:ext cx="494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Comment déterminer définitivement l’espèce ?</a:t>
            </a:r>
          </a:p>
        </p:txBody>
      </p:sp>
      <p:sp>
        <p:nvSpPr>
          <p:cNvPr id="4" name="Flèche : droite à entaille 3">
            <a:hlinkClick r:id="rId3" action="ppaction://hlinksldjump"/>
            <a:extLst>
              <a:ext uri="{FF2B5EF4-FFF2-40B4-BE49-F238E27FC236}">
                <a16:creationId xmlns:a16="http://schemas.microsoft.com/office/drawing/2014/main" id="{5F7AAD7F-5705-4454-9CA2-70C53B540C55}"/>
              </a:ext>
            </a:extLst>
          </p:cNvPr>
          <p:cNvSpPr/>
          <p:nvPr/>
        </p:nvSpPr>
        <p:spPr>
          <a:xfrm>
            <a:off x="8567190" y="5069183"/>
            <a:ext cx="2111633" cy="612648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API 20E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85C334E-F36B-46BF-B4A4-955C317E357D}"/>
              </a:ext>
            </a:extLst>
          </p:cNvPr>
          <p:cNvSpPr/>
          <p:nvPr/>
        </p:nvSpPr>
        <p:spPr>
          <a:xfrm>
            <a:off x="8516873" y="133168"/>
            <a:ext cx="905069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4163E7B-A42E-44FC-AAFF-BCD5A286D07E}"/>
              </a:ext>
            </a:extLst>
          </p:cNvPr>
          <p:cNvSpPr/>
          <p:nvPr/>
        </p:nvSpPr>
        <p:spPr>
          <a:xfrm>
            <a:off x="9739930" y="297981"/>
            <a:ext cx="2192694" cy="5847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756A512-428E-41C8-A432-2EAFD04FD828}"/>
              </a:ext>
            </a:extLst>
          </p:cNvPr>
          <p:cNvGrpSpPr/>
          <p:nvPr/>
        </p:nvGrpSpPr>
        <p:grpSpPr>
          <a:xfrm>
            <a:off x="7284485" y="133168"/>
            <a:ext cx="914400" cy="914400"/>
            <a:chOff x="4762430" y="2804160"/>
            <a:chExt cx="914400" cy="9144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7B80CB0D-14A6-408B-9BCA-D159A45F575A}"/>
                </a:ext>
              </a:extLst>
            </p:cNvPr>
            <p:cNvSpPr/>
            <p:nvPr/>
          </p:nvSpPr>
          <p:spPr>
            <a:xfrm>
              <a:off x="4762430" y="2804160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Signe Moins 8">
              <a:extLst>
                <a:ext uri="{FF2B5EF4-FFF2-40B4-BE49-F238E27FC236}">
                  <a16:creationId xmlns:a16="http://schemas.microsoft.com/office/drawing/2014/main" id="{5FDDD63B-712B-40AD-B98B-E040FF867DF4}"/>
                </a:ext>
              </a:extLst>
            </p:cNvPr>
            <p:cNvSpPr/>
            <p:nvPr/>
          </p:nvSpPr>
          <p:spPr>
            <a:xfrm>
              <a:off x="4762430" y="2804160"/>
              <a:ext cx="914400" cy="914400"/>
            </a:xfrm>
            <a:prstGeom prst="mathMinus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BBC3173A-0DBE-44C7-937E-721105ACB307}"/>
              </a:ext>
            </a:extLst>
          </p:cNvPr>
          <p:cNvSpPr txBox="1"/>
          <p:nvPr/>
        </p:nvSpPr>
        <p:spPr>
          <a:xfrm>
            <a:off x="5983536" y="297981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AAF</a:t>
            </a:r>
          </a:p>
        </p:txBody>
      </p:sp>
      <p:pic>
        <p:nvPicPr>
          <p:cNvPr id="11" name="Graphique 10" descr="Couronne">
            <a:extLst>
              <a:ext uri="{FF2B5EF4-FFF2-40B4-BE49-F238E27FC236}">
                <a16:creationId xmlns:a16="http://schemas.microsoft.com/office/drawing/2014/main" id="{5585C05D-CBC4-43A9-B2BE-688C03D41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1148" y="133168"/>
            <a:ext cx="914400" cy="914400"/>
          </a:xfrm>
          <a:prstGeom prst="rect">
            <a:avLst/>
          </a:prstGeom>
        </p:spPr>
      </p:pic>
      <p:sp>
        <p:nvSpPr>
          <p:cNvPr id="12" name="Bouton d’action : accueil 11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3B43CEF8-E6FB-4F81-AF08-2E109249D395}"/>
              </a:ext>
            </a:extLst>
          </p:cNvPr>
          <p:cNvSpPr/>
          <p:nvPr/>
        </p:nvSpPr>
        <p:spPr>
          <a:xfrm>
            <a:off x="11212624" y="5980921"/>
            <a:ext cx="720000" cy="720000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outon d’action : début 12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8E490CA2-142C-4410-9BEF-773BB53F730B}"/>
              </a:ext>
            </a:extLst>
          </p:cNvPr>
          <p:cNvSpPr/>
          <p:nvPr/>
        </p:nvSpPr>
        <p:spPr>
          <a:xfrm>
            <a:off x="259376" y="5980921"/>
            <a:ext cx="720001" cy="720001"/>
          </a:xfrm>
          <a:prstGeom prst="actionButtonBeginning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2D72AB5-7760-4771-9FA4-01A892B08205}"/>
              </a:ext>
            </a:extLst>
          </p:cNvPr>
          <p:cNvGrpSpPr/>
          <p:nvPr/>
        </p:nvGrpSpPr>
        <p:grpSpPr>
          <a:xfrm>
            <a:off x="76314" y="75804"/>
            <a:ext cx="1529586" cy="829552"/>
            <a:chOff x="4047954" y="3559629"/>
            <a:chExt cx="1529586" cy="829552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DD4AD16-6B34-47FA-B458-E0CD1F59E0CF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15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E000D593-DC0C-4C5C-969D-4ABF64977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2754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6DAAB866-8E8E-46C0-84AB-443783148926}"/>
              </a:ext>
            </a:extLst>
          </p:cNvPr>
          <p:cNvSpPr/>
          <p:nvPr/>
        </p:nvSpPr>
        <p:spPr>
          <a:xfrm>
            <a:off x="8516873" y="133168"/>
            <a:ext cx="905069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D70B72E-2368-4170-9E13-D79EDD536A34}"/>
              </a:ext>
            </a:extLst>
          </p:cNvPr>
          <p:cNvSpPr/>
          <p:nvPr/>
        </p:nvSpPr>
        <p:spPr>
          <a:xfrm>
            <a:off x="9739930" y="297981"/>
            <a:ext cx="2192694" cy="5847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03E2C9-137B-4DD5-93D9-0E2F7AB8DF85}"/>
              </a:ext>
            </a:extLst>
          </p:cNvPr>
          <p:cNvSpPr txBox="1"/>
          <p:nvPr/>
        </p:nvSpPr>
        <p:spPr>
          <a:xfrm>
            <a:off x="4478506" y="1139859"/>
            <a:ext cx="3234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Type respiratoire</a:t>
            </a:r>
          </a:p>
        </p:txBody>
      </p:sp>
      <p:sp>
        <p:nvSpPr>
          <p:cNvPr id="205" name="ZoneTexte 204">
            <a:extLst>
              <a:ext uri="{FF2B5EF4-FFF2-40B4-BE49-F238E27FC236}">
                <a16:creationId xmlns:a16="http://schemas.microsoft.com/office/drawing/2014/main" id="{6A970416-1873-4C13-860C-2F4C9DC8B198}"/>
              </a:ext>
            </a:extLst>
          </p:cNvPr>
          <p:cNvSpPr txBox="1"/>
          <p:nvPr/>
        </p:nvSpPr>
        <p:spPr>
          <a:xfrm>
            <a:off x="4035050" y="409662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AAF</a:t>
            </a:r>
          </a:p>
        </p:txBody>
      </p:sp>
      <p:sp>
        <p:nvSpPr>
          <p:cNvPr id="206" name="ZoneTexte 205">
            <a:extLst>
              <a:ext uri="{FF2B5EF4-FFF2-40B4-BE49-F238E27FC236}">
                <a16:creationId xmlns:a16="http://schemas.microsoft.com/office/drawing/2014/main" id="{E36F5C2D-1062-4C48-A73D-0B4A153FF534}"/>
              </a:ext>
            </a:extLst>
          </p:cNvPr>
          <p:cNvSpPr txBox="1"/>
          <p:nvPr/>
        </p:nvSpPr>
        <p:spPr>
          <a:xfrm>
            <a:off x="7629034" y="411486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</a:p>
        </p:txBody>
      </p:sp>
      <p:sp>
        <p:nvSpPr>
          <p:cNvPr id="207" name="ZoneTexte 206">
            <a:extLst>
              <a:ext uri="{FF2B5EF4-FFF2-40B4-BE49-F238E27FC236}">
                <a16:creationId xmlns:a16="http://schemas.microsoft.com/office/drawing/2014/main" id="{BD311DBB-7551-4045-A8F8-68AD0806892A}"/>
              </a:ext>
            </a:extLst>
          </p:cNvPr>
          <p:cNvSpPr txBox="1"/>
          <p:nvPr/>
        </p:nvSpPr>
        <p:spPr>
          <a:xfrm>
            <a:off x="3054141" y="5198778"/>
            <a:ext cx="601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Comment déterminer le type respiratoire d’une bactérie ?</a:t>
            </a:r>
          </a:p>
        </p:txBody>
      </p:sp>
      <p:sp>
        <p:nvSpPr>
          <p:cNvPr id="208" name="Flèche : droite à entaille 207">
            <a:hlinkClick r:id="rId2" action="ppaction://hlinksldjump"/>
            <a:extLst>
              <a:ext uri="{FF2B5EF4-FFF2-40B4-BE49-F238E27FC236}">
                <a16:creationId xmlns:a16="http://schemas.microsoft.com/office/drawing/2014/main" id="{E7CB5139-7B1D-44E0-9DD0-F23E283652F6}"/>
              </a:ext>
            </a:extLst>
          </p:cNvPr>
          <p:cNvSpPr/>
          <p:nvPr/>
        </p:nvSpPr>
        <p:spPr>
          <a:xfrm>
            <a:off x="9073738" y="5069183"/>
            <a:ext cx="2111633" cy="612648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Milieu VF</a:t>
            </a:r>
          </a:p>
        </p:txBody>
      </p:sp>
      <p:sp>
        <p:nvSpPr>
          <p:cNvPr id="213" name="Bouton d’action : accueil 21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5FD5B9E-9290-4694-A673-43E49A7EB149}"/>
              </a:ext>
            </a:extLst>
          </p:cNvPr>
          <p:cNvSpPr/>
          <p:nvPr/>
        </p:nvSpPr>
        <p:spPr>
          <a:xfrm>
            <a:off x="11212624" y="5980921"/>
            <a:ext cx="720000" cy="720000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4" name="Bouton d’action : début 21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2FA7CAE-4E79-4E7B-BA9F-F898C45B6C45}"/>
              </a:ext>
            </a:extLst>
          </p:cNvPr>
          <p:cNvSpPr/>
          <p:nvPr/>
        </p:nvSpPr>
        <p:spPr>
          <a:xfrm>
            <a:off x="259376" y="5980921"/>
            <a:ext cx="720001" cy="720001"/>
          </a:xfrm>
          <a:prstGeom prst="actionButtonBeginning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6" name="Image 215">
            <a:hlinkClick r:id="rId5" action="ppaction://hlinksldjump"/>
            <a:extLst>
              <a:ext uri="{FF2B5EF4-FFF2-40B4-BE49-F238E27FC236}">
                <a16:creationId xmlns:a16="http://schemas.microsoft.com/office/drawing/2014/main" id="{2ED94436-1CC0-4330-80B9-72FA90E1AC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00" y="2039732"/>
            <a:ext cx="164606" cy="2048434"/>
          </a:xfrm>
          <a:prstGeom prst="rect">
            <a:avLst/>
          </a:prstGeom>
        </p:spPr>
      </p:pic>
      <p:pic>
        <p:nvPicPr>
          <p:cNvPr id="218" name="Image 217">
            <a:hlinkClick r:id="rId7" action="ppaction://hlinksldjump"/>
            <a:extLst>
              <a:ext uri="{FF2B5EF4-FFF2-40B4-BE49-F238E27FC236}">
                <a16:creationId xmlns:a16="http://schemas.microsoft.com/office/drawing/2014/main" id="{0CC5B28B-D1BE-469F-B78C-C60E20FA8A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952" y="2039732"/>
            <a:ext cx="164606" cy="2042337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1DB8CC3A-780E-448A-956E-EE9398F19F05}"/>
              </a:ext>
            </a:extLst>
          </p:cNvPr>
          <p:cNvGrpSpPr/>
          <p:nvPr/>
        </p:nvGrpSpPr>
        <p:grpSpPr>
          <a:xfrm>
            <a:off x="7284485" y="133168"/>
            <a:ext cx="914400" cy="914400"/>
            <a:chOff x="6515170" y="2804160"/>
            <a:chExt cx="914400" cy="91440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0C59584F-05DC-4A58-A65E-307D79A13DDA}"/>
                </a:ext>
              </a:extLst>
            </p:cNvPr>
            <p:cNvSpPr/>
            <p:nvPr/>
          </p:nvSpPr>
          <p:spPr>
            <a:xfrm>
              <a:off x="6515170" y="2804160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Croix 17">
              <a:extLst>
                <a:ext uri="{FF2B5EF4-FFF2-40B4-BE49-F238E27FC236}">
                  <a16:creationId xmlns:a16="http://schemas.microsoft.com/office/drawing/2014/main" id="{27D42E62-479E-4204-8CB7-1D058CA186C9}"/>
                </a:ext>
              </a:extLst>
            </p:cNvPr>
            <p:cNvSpPr/>
            <p:nvPr/>
          </p:nvSpPr>
          <p:spPr>
            <a:xfrm>
              <a:off x="6556734" y="2845724"/>
              <a:ext cx="831273" cy="831273"/>
            </a:xfrm>
            <a:prstGeom prst="plus">
              <a:avLst>
                <a:gd name="adj" fmla="val 36111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5128846C-5E56-4B8E-A127-DE96D2639718}"/>
              </a:ext>
            </a:extLst>
          </p:cNvPr>
          <p:cNvGrpSpPr/>
          <p:nvPr/>
        </p:nvGrpSpPr>
        <p:grpSpPr>
          <a:xfrm>
            <a:off x="76314" y="75804"/>
            <a:ext cx="1529586" cy="829552"/>
            <a:chOff x="4047954" y="3559629"/>
            <a:chExt cx="1529586" cy="829552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7B5A1D93-913A-4DC8-AD32-ED537B4EF0CC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Image 20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3D2051EC-4EA9-4636-B416-1FCC9E8B6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2394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2300EDD-87F4-44A3-AADE-F0810E2AD283}"/>
              </a:ext>
            </a:extLst>
          </p:cNvPr>
          <p:cNvSpPr/>
          <p:nvPr/>
        </p:nvSpPr>
        <p:spPr>
          <a:xfrm>
            <a:off x="8516873" y="133168"/>
            <a:ext cx="905069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263020B-B20E-4B2C-A197-311E45A03658}"/>
              </a:ext>
            </a:extLst>
          </p:cNvPr>
          <p:cNvSpPr/>
          <p:nvPr/>
        </p:nvSpPr>
        <p:spPr>
          <a:xfrm>
            <a:off x="9739930" y="297981"/>
            <a:ext cx="2192694" cy="5847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CFB4897-A963-4488-9B7C-2F63066A1F52}"/>
              </a:ext>
            </a:extLst>
          </p:cNvPr>
          <p:cNvSpPr txBox="1"/>
          <p:nvPr/>
        </p:nvSpPr>
        <p:spPr>
          <a:xfrm>
            <a:off x="5983536" y="297981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AAF</a:t>
            </a:r>
          </a:p>
        </p:txBody>
      </p:sp>
      <p:pic>
        <p:nvPicPr>
          <p:cNvPr id="14" name="Graphique 13" descr="Couronne">
            <a:hlinkClick r:id="rId2" action="ppaction://hlinksldjump"/>
            <a:extLst>
              <a:ext uri="{FF2B5EF4-FFF2-40B4-BE49-F238E27FC236}">
                <a16:creationId xmlns:a16="http://schemas.microsoft.com/office/drawing/2014/main" id="{513E6BFC-39A0-4E70-BA8F-EC816F09A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1148" y="133168"/>
            <a:ext cx="914400" cy="914400"/>
          </a:xfrm>
          <a:prstGeom prst="rect">
            <a:avLst/>
          </a:prstGeom>
        </p:spPr>
      </p:pic>
      <p:sp>
        <p:nvSpPr>
          <p:cNvPr id="15" name="Bouton d’action : accueil 1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26220FC-BB13-4549-B934-20670382293A}"/>
              </a:ext>
            </a:extLst>
          </p:cNvPr>
          <p:cNvSpPr/>
          <p:nvPr/>
        </p:nvSpPr>
        <p:spPr>
          <a:xfrm>
            <a:off x="11212624" y="5980921"/>
            <a:ext cx="720000" cy="720000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61F98F8E-4122-439D-8DCA-C98CD4D11BC3}"/>
              </a:ext>
            </a:extLst>
          </p:cNvPr>
          <p:cNvGrpSpPr/>
          <p:nvPr/>
        </p:nvGrpSpPr>
        <p:grpSpPr>
          <a:xfrm>
            <a:off x="7284485" y="133168"/>
            <a:ext cx="914400" cy="914400"/>
            <a:chOff x="6515170" y="2804160"/>
            <a:chExt cx="914400" cy="914400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7A52EFE1-1328-4DE5-8AFD-64BE8BC0A356}"/>
                </a:ext>
              </a:extLst>
            </p:cNvPr>
            <p:cNvSpPr/>
            <p:nvPr/>
          </p:nvSpPr>
          <p:spPr>
            <a:xfrm>
              <a:off x="6515170" y="2804160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Croix 18">
              <a:extLst>
                <a:ext uri="{FF2B5EF4-FFF2-40B4-BE49-F238E27FC236}">
                  <a16:creationId xmlns:a16="http://schemas.microsoft.com/office/drawing/2014/main" id="{D1B1F463-D89E-4C24-83B6-B25C41F8B8B5}"/>
                </a:ext>
              </a:extLst>
            </p:cNvPr>
            <p:cNvSpPr/>
            <p:nvPr/>
          </p:nvSpPr>
          <p:spPr>
            <a:xfrm>
              <a:off x="6556734" y="2845724"/>
              <a:ext cx="831273" cy="831273"/>
            </a:xfrm>
            <a:prstGeom prst="plus">
              <a:avLst>
                <a:gd name="adj" fmla="val 36111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C950F924-B849-4907-866D-A930B64F4E0B}"/>
              </a:ext>
            </a:extLst>
          </p:cNvPr>
          <p:cNvSpPr txBox="1"/>
          <p:nvPr/>
        </p:nvSpPr>
        <p:spPr>
          <a:xfrm>
            <a:off x="4830269" y="2644170"/>
            <a:ext cx="25314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Vibrio</a:t>
            </a:r>
            <a:endParaRPr lang="fr-FR" sz="3200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Plesiomonas</a:t>
            </a:r>
            <a:endParaRPr lang="fr-FR" sz="3200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Aeromonas</a:t>
            </a:r>
            <a:endParaRPr lang="fr-FR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Bouton d’action : début 1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6D84B114-F588-4810-9CD6-4B3DB5C23C66}"/>
              </a:ext>
            </a:extLst>
          </p:cNvPr>
          <p:cNvSpPr/>
          <p:nvPr/>
        </p:nvSpPr>
        <p:spPr>
          <a:xfrm>
            <a:off x="259376" y="5980921"/>
            <a:ext cx="720001" cy="720001"/>
          </a:xfrm>
          <a:prstGeom prst="actionButtonBeginning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C354596-3976-4747-B430-110F1F1642AF}"/>
              </a:ext>
            </a:extLst>
          </p:cNvPr>
          <p:cNvGrpSpPr/>
          <p:nvPr/>
        </p:nvGrpSpPr>
        <p:grpSpPr>
          <a:xfrm>
            <a:off x="76314" y="75804"/>
            <a:ext cx="1529586" cy="829552"/>
            <a:chOff x="4047954" y="3559629"/>
            <a:chExt cx="1529586" cy="829552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0ACD2611-FB2C-452B-9E46-DCB011672E11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15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A4AC7F7E-4CD3-40D4-BC20-715E8D8DE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7769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2300EDD-87F4-44A3-AADE-F0810E2AD283}"/>
              </a:ext>
            </a:extLst>
          </p:cNvPr>
          <p:cNvSpPr/>
          <p:nvPr/>
        </p:nvSpPr>
        <p:spPr>
          <a:xfrm>
            <a:off x="8516873" y="133168"/>
            <a:ext cx="905069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263020B-B20E-4B2C-A197-311E45A03658}"/>
              </a:ext>
            </a:extLst>
          </p:cNvPr>
          <p:cNvSpPr/>
          <p:nvPr/>
        </p:nvSpPr>
        <p:spPr>
          <a:xfrm>
            <a:off x="9739930" y="297981"/>
            <a:ext cx="2192694" cy="5847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CFB4897-A963-4488-9B7C-2F63066A1F52}"/>
              </a:ext>
            </a:extLst>
          </p:cNvPr>
          <p:cNvSpPr txBox="1"/>
          <p:nvPr/>
        </p:nvSpPr>
        <p:spPr>
          <a:xfrm>
            <a:off x="6233604" y="297981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</a:p>
        </p:txBody>
      </p:sp>
      <p:pic>
        <p:nvPicPr>
          <p:cNvPr id="14" name="Graphique 13" descr="Couronne">
            <a:extLst>
              <a:ext uri="{FF2B5EF4-FFF2-40B4-BE49-F238E27FC236}">
                <a16:creationId xmlns:a16="http://schemas.microsoft.com/office/drawing/2014/main" id="{513E6BFC-39A0-4E70-BA8F-EC816F09A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1216" y="133168"/>
            <a:ext cx="914400" cy="9144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7147EA1-F67E-415A-B622-B9BEE023DE25}"/>
              </a:ext>
            </a:extLst>
          </p:cNvPr>
          <p:cNvSpPr txBox="1"/>
          <p:nvPr/>
        </p:nvSpPr>
        <p:spPr>
          <a:xfrm>
            <a:off x="4603443" y="2397948"/>
            <a:ext cx="298511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Pseudomonas</a:t>
            </a:r>
            <a:endParaRPr lang="fr-FR" sz="3200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Burkholderia</a:t>
            </a:r>
            <a:endParaRPr lang="fr-FR" sz="3200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Alcaligenes</a:t>
            </a:r>
            <a:endParaRPr lang="fr-FR" sz="3200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Flavobacterium</a:t>
            </a:r>
            <a:endParaRPr lang="fr-FR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outon d’action : accueil 1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DFBC5A10-0AA5-41EB-8C9F-2028A4EEDAC9}"/>
              </a:ext>
            </a:extLst>
          </p:cNvPr>
          <p:cNvSpPr/>
          <p:nvPr/>
        </p:nvSpPr>
        <p:spPr>
          <a:xfrm>
            <a:off x="11212624" y="5980921"/>
            <a:ext cx="720000" cy="720000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AF57512-AC2B-4294-B7CD-EDAD5C876C35}"/>
              </a:ext>
            </a:extLst>
          </p:cNvPr>
          <p:cNvGrpSpPr/>
          <p:nvPr/>
        </p:nvGrpSpPr>
        <p:grpSpPr>
          <a:xfrm>
            <a:off x="7284485" y="133168"/>
            <a:ext cx="914400" cy="914400"/>
            <a:chOff x="6515170" y="2804160"/>
            <a:chExt cx="914400" cy="9144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0DDE0358-00B7-486C-9CFD-00EC2D1D1C21}"/>
                </a:ext>
              </a:extLst>
            </p:cNvPr>
            <p:cNvSpPr/>
            <p:nvPr/>
          </p:nvSpPr>
          <p:spPr>
            <a:xfrm>
              <a:off x="6515170" y="2804160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Croix 15">
              <a:extLst>
                <a:ext uri="{FF2B5EF4-FFF2-40B4-BE49-F238E27FC236}">
                  <a16:creationId xmlns:a16="http://schemas.microsoft.com/office/drawing/2014/main" id="{8C5C617C-C4D7-4A75-8F92-2F0C88F1F88E}"/>
                </a:ext>
              </a:extLst>
            </p:cNvPr>
            <p:cNvSpPr/>
            <p:nvPr/>
          </p:nvSpPr>
          <p:spPr>
            <a:xfrm>
              <a:off x="6556734" y="2845724"/>
              <a:ext cx="831273" cy="831273"/>
            </a:xfrm>
            <a:prstGeom prst="plus">
              <a:avLst>
                <a:gd name="adj" fmla="val 36111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Bouton d’action : début 1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C239F46F-5CEF-44C4-91BD-8E843E37354F}"/>
              </a:ext>
            </a:extLst>
          </p:cNvPr>
          <p:cNvSpPr/>
          <p:nvPr/>
        </p:nvSpPr>
        <p:spPr>
          <a:xfrm>
            <a:off x="259376" y="5980921"/>
            <a:ext cx="720001" cy="720001"/>
          </a:xfrm>
          <a:prstGeom prst="actionButtonBeginning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CFEFD8DB-D70B-4428-9ABE-7747C595EB59}"/>
              </a:ext>
            </a:extLst>
          </p:cNvPr>
          <p:cNvGrpSpPr/>
          <p:nvPr/>
        </p:nvGrpSpPr>
        <p:grpSpPr>
          <a:xfrm>
            <a:off x="76314" y="75804"/>
            <a:ext cx="1529586" cy="829552"/>
            <a:chOff x="4047954" y="3559629"/>
            <a:chExt cx="1529586" cy="829552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3DF9C68-5385-4ED2-B46F-34E359FF2FCD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Image 19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4CA26642-7123-4070-B2AD-4AF1CE81A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7080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D7D81E5-ADB0-4CB4-BF7B-9E4BEA1AB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Bouton d’action : début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4599DE6-CD56-4CA2-A53E-8BB9346DB65A}"/>
              </a:ext>
            </a:extLst>
          </p:cNvPr>
          <p:cNvSpPr/>
          <p:nvPr/>
        </p:nvSpPr>
        <p:spPr>
          <a:xfrm>
            <a:off x="259376" y="5980921"/>
            <a:ext cx="720001" cy="720001"/>
          </a:xfrm>
          <a:prstGeom prst="actionButtonBeginning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197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7CDF9B5-FF44-487C-AE23-4B3838A11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Bouton d’action : début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EA2938F-EBDA-40F4-B856-08DB59F45FDB}"/>
              </a:ext>
            </a:extLst>
          </p:cNvPr>
          <p:cNvSpPr/>
          <p:nvPr/>
        </p:nvSpPr>
        <p:spPr>
          <a:xfrm>
            <a:off x="259376" y="5980921"/>
            <a:ext cx="720001" cy="720001"/>
          </a:xfrm>
          <a:prstGeom prst="actionButtonBeginning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947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2C48CCF-ACD7-45BA-9C1B-41425259E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Bouton d’action : début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2B103A3-0E50-4293-9A28-376AFD374FB9}"/>
              </a:ext>
            </a:extLst>
          </p:cNvPr>
          <p:cNvSpPr/>
          <p:nvPr/>
        </p:nvSpPr>
        <p:spPr>
          <a:xfrm>
            <a:off x="259376" y="5980921"/>
            <a:ext cx="720001" cy="720001"/>
          </a:xfrm>
          <a:prstGeom prst="actionButtonBeginning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701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E51D8A6-5343-4DF6-BF37-B02B66F4C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Bouton d’action : début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2B103A3-0E50-4293-9A28-376AFD374FB9}"/>
              </a:ext>
            </a:extLst>
          </p:cNvPr>
          <p:cNvSpPr/>
          <p:nvPr/>
        </p:nvSpPr>
        <p:spPr>
          <a:xfrm>
            <a:off x="259376" y="5980921"/>
            <a:ext cx="720001" cy="720001"/>
          </a:xfrm>
          <a:prstGeom prst="actionButtonBeginning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CB138D5-4F0A-4A99-B921-C780FCD736B5}"/>
              </a:ext>
            </a:extLst>
          </p:cNvPr>
          <p:cNvSpPr txBox="1"/>
          <p:nvPr/>
        </p:nvSpPr>
        <p:spPr>
          <a:xfrm>
            <a:off x="5294811" y="274320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Ox-cat</a:t>
            </a:r>
          </a:p>
        </p:txBody>
      </p:sp>
    </p:spTree>
    <p:extLst>
      <p:ext uri="{BB962C8B-B14F-4D97-AF65-F5344CB8AC3E}">
        <p14:creationId xmlns:p14="http://schemas.microsoft.com/office/powerpoint/2010/main" val="1293314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4E5E229-F0F6-4280-A5F9-F8F87BB77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Bouton d’action : début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42AAA1E-9DB9-4B77-A921-86B0B0D00458}"/>
              </a:ext>
            </a:extLst>
          </p:cNvPr>
          <p:cNvSpPr/>
          <p:nvPr/>
        </p:nvSpPr>
        <p:spPr>
          <a:xfrm>
            <a:off x="259376" y="5980921"/>
            <a:ext cx="720001" cy="720001"/>
          </a:xfrm>
          <a:prstGeom prst="actionButtonBeginning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428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FC7C2E1-7F0B-4381-8704-1DFE94EEB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Bouton d’action : début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42AAA1E-9DB9-4B77-A921-86B0B0D00458}"/>
              </a:ext>
            </a:extLst>
          </p:cNvPr>
          <p:cNvSpPr/>
          <p:nvPr/>
        </p:nvSpPr>
        <p:spPr>
          <a:xfrm>
            <a:off x="259376" y="5980921"/>
            <a:ext cx="720001" cy="720001"/>
          </a:xfrm>
          <a:prstGeom prst="actionButtonBeginning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477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30CFF9-0281-478F-B622-F5ECEFF95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725" y="457200"/>
            <a:ext cx="4343400" cy="1600200"/>
          </a:xfrm>
        </p:spPr>
        <p:txBody>
          <a:bodyPr/>
          <a:lstStyle/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Guide d’utilisation des diaporamas interactifs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228620-F283-4A1B-8ED4-4845B6A55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9724" y="2057400"/>
            <a:ext cx="4820783" cy="48006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Note : cette diapositive n’apparaîtra pas dans la présentation finale ! Il n’est pas nécessaire de la supprimer.</a:t>
            </a:r>
          </a:p>
          <a:p>
            <a:pPr algn="just">
              <a:lnSpc>
                <a:spcPct val="12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Ce diaporama est interactif !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 mode présentation, les flèches ne fonctionnent pas. Seule le « clic » de la souris permet de naviguer dans la présentation.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Il faut activer le passage vers la diapositive suivante, ou précédente, en activant les balises en bas de page ou en sélectionnant une option sur la page.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Vérifier que le mode « interactif » est activé (voir ci-contre). Sélectionner le mode « borne plein-écran »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Avant de fournir le document aux élèves, activer le mode « borne plein-écran » et enregistrer le document en format .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ppsx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(diaporama uniquement).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482891D-BA44-45AB-95F7-273352FF0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928"/>
          <a:stretch/>
        </p:blipFill>
        <p:spPr>
          <a:xfrm>
            <a:off x="0" y="0"/>
            <a:ext cx="1811383" cy="1131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3FEC2DC-7301-49B2-A0CA-6EAF4859C8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r="33505" b="30000"/>
          <a:stretch/>
        </p:blipFill>
        <p:spPr>
          <a:xfrm>
            <a:off x="6303390" y="2057400"/>
            <a:ext cx="5433378" cy="4521719"/>
          </a:xfrm>
          <a:prstGeom prst="rect">
            <a:avLst/>
          </a:prstGeom>
        </p:spPr>
      </p:pic>
      <p:pic>
        <p:nvPicPr>
          <p:cNvPr id="11" name="Image 1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9045A63-1D25-4CCF-A116-1F1F6DD617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" r="61063" b="74296"/>
          <a:stretch/>
        </p:blipFill>
        <p:spPr>
          <a:xfrm>
            <a:off x="6303390" y="144937"/>
            <a:ext cx="5433378" cy="172628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855D0C8-7318-41ED-9F0A-A2AEBB53AB73}"/>
              </a:ext>
            </a:extLst>
          </p:cNvPr>
          <p:cNvSpPr txBox="1"/>
          <p:nvPr/>
        </p:nvSpPr>
        <p:spPr>
          <a:xfrm>
            <a:off x="8438606" y="565608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5EA56B1-91C5-44F4-A30C-2B9495C99699}"/>
              </a:ext>
            </a:extLst>
          </p:cNvPr>
          <p:cNvSpPr txBox="1"/>
          <p:nvPr/>
        </p:nvSpPr>
        <p:spPr>
          <a:xfrm>
            <a:off x="9416365" y="4677939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4496344-99BF-4DCB-A603-2C3ECDA097F1}"/>
              </a:ext>
            </a:extLst>
          </p:cNvPr>
          <p:cNvSpPr txBox="1"/>
          <p:nvPr/>
        </p:nvSpPr>
        <p:spPr>
          <a:xfrm>
            <a:off x="10208034" y="6248741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19662C6-35AE-4269-A738-BE9E5CCEEECF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4B5F2B5-7263-4776-9450-8C171347295B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Image 16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9D0FEB8A-A873-4140-A862-DBA30ECB2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859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30AC5E5-E359-4357-837A-EBB4EDD54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Bouton d’action : début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500F4A0-7CD5-4385-BB78-ED551E8C6A72}"/>
              </a:ext>
            </a:extLst>
          </p:cNvPr>
          <p:cNvSpPr/>
          <p:nvPr/>
        </p:nvSpPr>
        <p:spPr>
          <a:xfrm>
            <a:off x="259376" y="5980921"/>
            <a:ext cx="720001" cy="720001"/>
          </a:xfrm>
          <a:prstGeom prst="actionButtonBeginning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048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BCD4F1C-115A-4701-9D1B-324E71315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Bouton d’action : début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F1E8B7A-498C-4E44-9ED9-057BFBD1084F}"/>
              </a:ext>
            </a:extLst>
          </p:cNvPr>
          <p:cNvSpPr/>
          <p:nvPr/>
        </p:nvSpPr>
        <p:spPr>
          <a:xfrm>
            <a:off x="259376" y="5980921"/>
            <a:ext cx="720001" cy="720001"/>
          </a:xfrm>
          <a:prstGeom prst="actionButtonBeginning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droite à entaille 4">
            <a:hlinkClick r:id="rId4"/>
            <a:extLst>
              <a:ext uri="{FF2B5EF4-FFF2-40B4-BE49-F238E27FC236}">
                <a16:creationId xmlns:a16="http://schemas.microsoft.com/office/drawing/2014/main" id="{6E8B70BA-630C-4FD7-8CEF-41A0FC1D6B00}"/>
              </a:ext>
            </a:extLst>
          </p:cNvPr>
          <p:cNvSpPr/>
          <p:nvPr/>
        </p:nvSpPr>
        <p:spPr>
          <a:xfrm>
            <a:off x="8555292" y="5654351"/>
            <a:ext cx="2111633" cy="612648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Résultats</a:t>
            </a:r>
          </a:p>
        </p:txBody>
      </p:sp>
      <p:sp>
        <p:nvSpPr>
          <p:cNvPr id="6" name="Flèche : droite à entaille 5">
            <a:hlinkClick r:id="rId5"/>
            <a:extLst>
              <a:ext uri="{FF2B5EF4-FFF2-40B4-BE49-F238E27FC236}">
                <a16:creationId xmlns:a16="http://schemas.microsoft.com/office/drawing/2014/main" id="{A1E490AF-64D2-46CE-AA4D-CE94EE5C2B9E}"/>
              </a:ext>
            </a:extLst>
          </p:cNvPr>
          <p:cNvSpPr/>
          <p:nvPr/>
        </p:nvSpPr>
        <p:spPr>
          <a:xfrm>
            <a:off x="9685177" y="6170644"/>
            <a:ext cx="2247448" cy="612648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3988780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960906EA-63C6-42FA-BAB9-87D22BC1587A}"/>
              </a:ext>
            </a:extLst>
          </p:cNvPr>
          <p:cNvSpPr/>
          <p:nvPr/>
        </p:nvSpPr>
        <p:spPr>
          <a:xfrm>
            <a:off x="11007208" y="143096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hlinkClick r:id="rId2" action="ppaction://hlinksldjump"/>
            <a:extLst>
              <a:ext uri="{FF2B5EF4-FFF2-40B4-BE49-F238E27FC236}">
                <a16:creationId xmlns:a16="http://schemas.microsoft.com/office/drawing/2014/main" id="{C0B6A8BE-953F-47B9-9A57-616B3191D50E}"/>
              </a:ext>
            </a:extLst>
          </p:cNvPr>
          <p:cNvSpPr/>
          <p:nvPr/>
        </p:nvSpPr>
        <p:spPr>
          <a:xfrm>
            <a:off x="4253628" y="2971800"/>
            <a:ext cx="905069" cy="9144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hlinkClick r:id="rId3" action="ppaction://hlinksldjump"/>
            <a:extLst>
              <a:ext uri="{FF2B5EF4-FFF2-40B4-BE49-F238E27FC236}">
                <a16:creationId xmlns:a16="http://schemas.microsoft.com/office/drawing/2014/main" id="{93B08E68-AFDB-47E8-A8E2-3BE2FF89AE43}"/>
              </a:ext>
            </a:extLst>
          </p:cNvPr>
          <p:cNvSpPr/>
          <p:nvPr/>
        </p:nvSpPr>
        <p:spPr>
          <a:xfrm>
            <a:off x="7033305" y="2971800"/>
            <a:ext cx="905069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AA9C27-A68A-4DB1-9FEE-48EA0C439E35}"/>
              </a:ext>
            </a:extLst>
          </p:cNvPr>
          <p:cNvSpPr txBox="1"/>
          <p:nvPr/>
        </p:nvSpPr>
        <p:spPr>
          <a:xfrm>
            <a:off x="4168194" y="3886200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GRAM +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9529D6A-E8D3-4E61-B4CF-68165F0D5043}"/>
              </a:ext>
            </a:extLst>
          </p:cNvPr>
          <p:cNvSpPr txBox="1"/>
          <p:nvPr/>
        </p:nvSpPr>
        <p:spPr>
          <a:xfrm>
            <a:off x="6976725" y="38862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GRAM -</a:t>
            </a:r>
          </a:p>
        </p:txBody>
      </p:sp>
      <p:sp>
        <p:nvSpPr>
          <p:cNvPr id="8" name="Bouton d’action : accueil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C79F156-519F-4199-9DEB-74C2C7B37131}"/>
              </a:ext>
            </a:extLst>
          </p:cNvPr>
          <p:cNvSpPr/>
          <p:nvPr/>
        </p:nvSpPr>
        <p:spPr>
          <a:xfrm>
            <a:off x="11212624" y="5980921"/>
            <a:ext cx="720000" cy="720000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début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7A330DD-7BD5-4549-BC9E-D94D4CCF2C2F}"/>
              </a:ext>
            </a:extLst>
          </p:cNvPr>
          <p:cNvSpPr/>
          <p:nvPr/>
        </p:nvSpPr>
        <p:spPr>
          <a:xfrm>
            <a:off x="259376" y="5980921"/>
            <a:ext cx="720001" cy="720001"/>
          </a:xfrm>
          <a:prstGeom prst="actionButtonBeginning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F499EA9-4120-481F-B4CE-131891C3D482}"/>
              </a:ext>
            </a:extLst>
          </p:cNvPr>
          <p:cNvGrpSpPr/>
          <p:nvPr/>
        </p:nvGrpSpPr>
        <p:grpSpPr>
          <a:xfrm>
            <a:off x="76314" y="75804"/>
            <a:ext cx="1529586" cy="829552"/>
            <a:chOff x="4047954" y="3559629"/>
            <a:chExt cx="1529586" cy="829552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47B8BB2-6F28-49B0-9DB4-AE90FE6D0638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Image 11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DE4BEF3A-7447-4EDF-8F8E-A725BAFB6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7299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BCC13B0-3DEA-4F76-BD92-8BEA4824E63D}"/>
              </a:ext>
            </a:extLst>
          </p:cNvPr>
          <p:cNvSpPr/>
          <p:nvPr/>
        </p:nvSpPr>
        <p:spPr>
          <a:xfrm>
            <a:off x="4948334" y="1917441"/>
            <a:ext cx="2295331" cy="302311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39680E-FE83-4F38-8BE0-F6951178172F}"/>
              </a:ext>
            </a:extLst>
          </p:cNvPr>
          <p:cNvSpPr/>
          <p:nvPr/>
        </p:nvSpPr>
        <p:spPr>
          <a:xfrm>
            <a:off x="5904722" y="3171891"/>
            <a:ext cx="382555" cy="17354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BB95CA-B54E-42BC-8F03-9BDA38A86D49}"/>
              </a:ext>
            </a:extLst>
          </p:cNvPr>
          <p:cNvSpPr/>
          <p:nvPr/>
        </p:nvSpPr>
        <p:spPr>
          <a:xfrm>
            <a:off x="5484844" y="2547258"/>
            <a:ext cx="1222310" cy="65780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accueil 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77A6F5D-40AC-4C6A-A7A3-82EE5AF0F6E4}"/>
              </a:ext>
            </a:extLst>
          </p:cNvPr>
          <p:cNvSpPr/>
          <p:nvPr/>
        </p:nvSpPr>
        <p:spPr>
          <a:xfrm>
            <a:off x="11212624" y="5980921"/>
            <a:ext cx="720000" cy="720000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’action : début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69ABC5C-B44D-4541-A059-4ED11093BBCA}"/>
              </a:ext>
            </a:extLst>
          </p:cNvPr>
          <p:cNvSpPr/>
          <p:nvPr/>
        </p:nvSpPr>
        <p:spPr>
          <a:xfrm>
            <a:off x="259376" y="5980921"/>
            <a:ext cx="720001" cy="720001"/>
          </a:xfrm>
          <a:prstGeom prst="actionButtonBeginning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E805091-D8B4-40AF-A7B1-A798EDA5B111}"/>
              </a:ext>
            </a:extLst>
          </p:cNvPr>
          <p:cNvSpPr/>
          <p:nvPr/>
        </p:nvSpPr>
        <p:spPr>
          <a:xfrm>
            <a:off x="11007208" y="143096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C260882-1F2E-4907-AF51-599D39DA81A4}"/>
              </a:ext>
            </a:extLst>
          </p:cNvPr>
          <p:cNvSpPr/>
          <p:nvPr/>
        </p:nvSpPr>
        <p:spPr>
          <a:xfrm>
            <a:off x="9776506" y="143096"/>
            <a:ext cx="905069" cy="914400"/>
          </a:xfrm>
          <a:prstGeom prst="roundRect">
            <a:avLst/>
          </a:prstGeom>
          <a:solidFill>
            <a:srgbClr val="E72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C1DF5AB-E10A-45DF-8AF8-AFE4E846D7D1}"/>
              </a:ext>
            </a:extLst>
          </p:cNvPr>
          <p:cNvGrpSpPr/>
          <p:nvPr/>
        </p:nvGrpSpPr>
        <p:grpSpPr>
          <a:xfrm>
            <a:off x="76314" y="75804"/>
            <a:ext cx="1529586" cy="829552"/>
            <a:chOff x="4047954" y="3559629"/>
            <a:chExt cx="1529586" cy="829552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55C8CD54-E3B5-42D4-96B4-ED3C6E3DFBFF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Image 14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1BE9CD9A-1152-4D73-8FA5-50EA83266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5272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A426A55-D966-4D50-BD45-59D6D658EC94}"/>
              </a:ext>
            </a:extLst>
          </p:cNvPr>
          <p:cNvSpPr txBox="1"/>
          <p:nvPr/>
        </p:nvSpPr>
        <p:spPr>
          <a:xfrm>
            <a:off x="4762430" y="1139859"/>
            <a:ext cx="2667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Test Catalase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17C0876-8757-4DC3-8B01-24160EE4521D}"/>
              </a:ext>
            </a:extLst>
          </p:cNvPr>
          <p:cNvSpPr txBox="1"/>
          <p:nvPr/>
        </p:nvSpPr>
        <p:spPr>
          <a:xfrm>
            <a:off x="3022081" y="5255025"/>
            <a:ext cx="608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Comment déterminer le caractère catalase d’une cellule ?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F4EAF61-0271-43DB-8178-BB70F9D970D1}"/>
              </a:ext>
            </a:extLst>
          </p:cNvPr>
          <p:cNvSpPr/>
          <p:nvPr/>
        </p:nvSpPr>
        <p:spPr>
          <a:xfrm>
            <a:off x="11007208" y="143096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9F95C91-98CE-4955-82CE-464F963FCF99}"/>
              </a:ext>
            </a:extLst>
          </p:cNvPr>
          <p:cNvSpPr/>
          <p:nvPr/>
        </p:nvSpPr>
        <p:spPr>
          <a:xfrm>
            <a:off x="9776506" y="143096"/>
            <a:ext cx="905069" cy="9144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droite à entaille 15">
            <a:hlinkClick r:id="rId2" action="ppaction://hlinksldjump"/>
            <a:extLst>
              <a:ext uri="{FF2B5EF4-FFF2-40B4-BE49-F238E27FC236}">
                <a16:creationId xmlns:a16="http://schemas.microsoft.com/office/drawing/2014/main" id="{C0987570-2E3D-4BC4-9EA8-3C12CA0B5EB1}"/>
              </a:ext>
            </a:extLst>
          </p:cNvPr>
          <p:cNvSpPr/>
          <p:nvPr/>
        </p:nvSpPr>
        <p:spPr>
          <a:xfrm>
            <a:off x="9105798" y="5133367"/>
            <a:ext cx="2111633" cy="612648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Test Cat</a:t>
            </a:r>
          </a:p>
        </p:txBody>
      </p:sp>
      <p:sp>
        <p:nvSpPr>
          <p:cNvPr id="21" name="Bouton d’action : accueil 2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58F2F84-12DE-4B53-BDBB-517E9C474D6F}"/>
              </a:ext>
            </a:extLst>
          </p:cNvPr>
          <p:cNvSpPr/>
          <p:nvPr/>
        </p:nvSpPr>
        <p:spPr>
          <a:xfrm>
            <a:off x="11212624" y="5980921"/>
            <a:ext cx="720000" cy="720000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 descr="Une image contenant équipement électronique, ordinateur&#10;&#10;Description générée automatiquement">
            <a:hlinkClick r:id="rId4" action="ppaction://hlinksldjump"/>
            <a:extLst>
              <a:ext uri="{FF2B5EF4-FFF2-40B4-BE49-F238E27FC236}">
                <a16:creationId xmlns:a16="http://schemas.microsoft.com/office/drawing/2014/main" id="{0E093A43-CCEE-41C2-B867-387BAD7798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107" y="2749099"/>
            <a:ext cx="1999661" cy="664522"/>
          </a:xfrm>
          <a:prstGeom prst="rect">
            <a:avLst/>
          </a:prstGeom>
        </p:spPr>
      </p:pic>
      <p:pic>
        <p:nvPicPr>
          <p:cNvPr id="26" name="Image 25" descr="Une image contenant ordinateur, dessin&#10;&#10;Description générée automatiquement">
            <a:hlinkClick r:id="rId6" action="ppaction://hlinksldjump"/>
            <a:extLst>
              <a:ext uri="{FF2B5EF4-FFF2-40B4-BE49-F238E27FC236}">
                <a16:creationId xmlns:a16="http://schemas.microsoft.com/office/drawing/2014/main" id="{4E17F4F6-F2FC-4B6A-A489-696C23C5E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34" y="2700327"/>
            <a:ext cx="1999661" cy="713294"/>
          </a:xfrm>
          <a:prstGeom prst="rect">
            <a:avLst/>
          </a:prstGeom>
        </p:spPr>
      </p:pic>
      <p:sp>
        <p:nvSpPr>
          <p:cNvPr id="27" name="Bouton d’action : début 2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D47307F3-4C92-4B17-94AA-7C8D16FCC494}"/>
              </a:ext>
            </a:extLst>
          </p:cNvPr>
          <p:cNvSpPr/>
          <p:nvPr/>
        </p:nvSpPr>
        <p:spPr>
          <a:xfrm>
            <a:off x="259376" y="5980921"/>
            <a:ext cx="720001" cy="720001"/>
          </a:xfrm>
          <a:prstGeom prst="actionButtonBeginning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16574AE-F9C4-45F2-B7D8-3FE7D019172C}"/>
              </a:ext>
            </a:extLst>
          </p:cNvPr>
          <p:cNvGrpSpPr/>
          <p:nvPr/>
        </p:nvGrpSpPr>
        <p:grpSpPr>
          <a:xfrm>
            <a:off x="76314" y="75804"/>
            <a:ext cx="1529586" cy="829552"/>
            <a:chOff x="4047954" y="3559629"/>
            <a:chExt cx="1529586" cy="829552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0EC20D4-E1C2-4909-BB1F-50B91D7E59E2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Image 12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FCDCE056-69E4-4681-A5F9-A68BAEF13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8222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064E81C1-175C-4B11-84C5-477681FCF63F}"/>
              </a:ext>
            </a:extLst>
          </p:cNvPr>
          <p:cNvSpPr/>
          <p:nvPr/>
        </p:nvSpPr>
        <p:spPr>
          <a:xfrm>
            <a:off x="11007208" y="143096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1D191666-2623-44F1-9532-0C0F1A4DB099}"/>
              </a:ext>
            </a:extLst>
          </p:cNvPr>
          <p:cNvSpPr/>
          <p:nvPr/>
        </p:nvSpPr>
        <p:spPr>
          <a:xfrm>
            <a:off x="9776506" y="143096"/>
            <a:ext cx="905069" cy="9144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EBC2290-8968-45E8-9A62-51E046114008}"/>
              </a:ext>
            </a:extLst>
          </p:cNvPr>
          <p:cNvSpPr/>
          <p:nvPr/>
        </p:nvSpPr>
        <p:spPr>
          <a:xfrm>
            <a:off x="9109574" y="513180"/>
            <a:ext cx="180000" cy="18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ED20C1C-5DC4-4ED1-8BBB-5A4EAEF7B464}"/>
              </a:ext>
            </a:extLst>
          </p:cNvPr>
          <p:cNvSpPr/>
          <p:nvPr/>
        </p:nvSpPr>
        <p:spPr>
          <a:xfrm>
            <a:off x="9289574" y="361851"/>
            <a:ext cx="108000" cy="108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C869673-AA52-4E48-84D2-2AB1997B3F7A}"/>
              </a:ext>
            </a:extLst>
          </p:cNvPr>
          <p:cNvSpPr/>
          <p:nvPr/>
        </p:nvSpPr>
        <p:spPr>
          <a:xfrm>
            <a:off x="9342873" y="646510"/>
            <a:ext cx="108000" cy="108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52C8D25-62FE-4401-8B6F-E0A1F7E434AB}"/>
              </a:ext>
            </a:extLst>
          </p:cNvPr>
          <p:cNvSpPr/>
          <p:nvPr/>
        </p:nvSpPr>
        <p:spPr>
          <a:xfrm>
            <a:off x="9162873" y="725839"/>
            <a:ext cx="180000" cy="18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097EB1-DE7B-437A-B388-7E2152815B96}"/>
              </a:ext>
            </a:extLst>
          </p:cNvPr>
          <p:cNvSpPr txBox="1"/>
          <p:nvPr/>
        </p:nvSpPr>
        <p:spPr>
          <a:xfrm>
            <a:off x="4478506" y="1139859"/>
            <a:ext cx="3234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Type respiratoire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6866873-DC2C-4128-9D0E-D7B58561683D}"/>
              </a:ext>
            </a:extLst>
          </p:cNvPr>
          <p:cNvSpPr txBox="1"/>
          <p:nvPr/>
        </p:nvSpPr>
        <p:spPr>
          <a:xfrm>
            <a:off x="4035050" y="409662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AAF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23CD6FF-E16B-4610-8320-AA28A226C6DE}"/>
              </a:ext>
            </a:extLst>
          </p:cNvPr>
          <p:cNvSpPr txBox="1"/>
          <p:nvPr/>
        </p:nvSpPr>
        <p:spPr>
          <a:xfrm>
            <a:off x="7629034" y="411486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0A97F22-BF38-40C0-86A1-1E46612B5DD5}"/>
              </a:ext>
            </a:extLst>
          </p:cNvPr>
          <p:cNvSpPr txBox="1"/>
          <p:nvPr/>
        </p:nvSpPr>
        <p:spPr>
          <a:xfrm>
            <a:off x="3054141" y="5198778"/>
            <a:ext cx="601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Comment déterminer le type respiratoire d’une bactérie ?</a:t>
            </a:r>
          </a:p>
        </p:txBody>
      </p:sp>
      <p:sp>
        <p:nvSpPr>
          <p:cNvPr id="12" name="Flèche : droite à entaille 11">
            <a:hlinkClick r:id="rId2" action="ppaction://hlinksldjump"/>
            <a:extLst>
              <a:ext uri="{FF2B5EF4-FFF2-40B4-BE49-F238E27FC236}">
                <a16:creationId xmlns:a16="http://schemas.microsoft.com/office/drawing/2014/main" id="{855DBD91-3D17-4863-B5F7-34EC1EDF9E46}"/>
              </a:ext>
            </a:extLst>
          </p:cNvPr>
          <p:cNvSpPr/>
          <p:nvPr/>
        </p:nvSpPr>
        <p:spPr>
          <a:xfrm>
            <a:off x="9073738" y="5069183"/>
            <a:ext cx="2111633" cy="612648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Milieu VF</a:t>
            </a:r>
          </a:p>
        </p:txBody>
      </p:sp>
      <p:pic>
        <p:nvPicPr>
          <p:cNvPr id="13" name="Image 12">
            <a:hlinkClick r:id="rId3" action="ppaction://hlinksldjump"/>
            <a:extLst>
              <a:ext uri="{FF2B5EF4-FFF2-40B4-BE49-F238E27FC236}">
                <a16:creationId xmlns:a16="http://schemas.microsoft.com/office/drawing/2014/main" id="{87C1D84B-3080-4944-9144-753231A07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00" y="2039732"/>
            <a:ext cx="164606" cy="2048434"/>
          </a:xfrm>
          <a:prstGeom prst="rect">
            <a:avLst/>
          </a:prstGeom>
        </p:spPr>
      </p:pic>
      <p:pic>
        <p:nvPicPr>
          <p:cNvPr id="14" name="Image 13">
            <a:hlinkClick r:id="rId5" action="ppaction://hlinksldjump"/>
            <a:extLst>
              <a:ext uri="{FF2B5EF4-FFF2-40B4-BE49-F238E27FC236}">
                <a16:creationId xmlns:a16="http://schemas.microsoft.com/office/drawing/2014/main" id="{A14DB0E0-2802-4964-A525-A7AB2B84E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952" y="2039732"/>
            <a:ext cx="164606" cy="2042337"/>
          </a:xfrm>
          <a:prstGeom prst="rect">
            <a:avLst/>
          </a:prstGeom>
        </p:spPr>
      </p:pic>
      <p:sp>
        <p:nvSpPr>
          <p:cNvPr id="15" name="Bouton d’action : accueil 1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42CB55EC-77D0-45BB-AB9D-F7992D7E87CF}"/>
              </a:ext>
            </a:extLst>
          </p:cNvPr>
          <p:cNvSpPr/>
          <p:nvPr/>
        </p:nvSpPr>
        <p:spPr>
          <a:xfrm>
            <a:off x="11212624" y="5980921"/>
            <a:ext cx="720000" cy="720000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’action : début 1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98047250-9BFE-4233-BCC9-9731C803C4AE}"/>
              </a:ext>
            </a:extLst>
          </p:cNvPr>
          <p:cNvSpPr/>
          <p:nvPr/>
        </p:nvSpPr>
        <p:spPr>
          <a:xfrm>
            <a:off x="259376" y="5980921"/>
            <a:ext cx="720001" cy="720001"/>
          </a:xfrm>
          <a:prstGeom prst="actionButtonBeginning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D0682BB-6BAA-41C8-860F-54270F95964D}"/>
              </a:ext>
            </a:extLst>
          </p:cNvPr>
          <p:cNvGrpSpPr/>
          <p:nvPr/>
        </p:nvGrpSpPr>
        <p:grpSpPr>
          <a:xfrm>
            <a:off x="76314" y="75804"/>
            <a:ext cx="1529586" cy="829552"/>
            <a:chOff x="4047954" y="3559629"/>
            <a:chExt cx="1529586" cy="829552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7F04A15-63A4-4D89-AA9C-3FEE91181822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Image 18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0FA9D121-715F-44E6-84B1-2FB27FF93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9906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E3B3711E-A0D3-48E8-B453-B644E1A8D6FA}"/>
              </a:ext>
            </a:extLst>
          </p:cNvPr>
          <p:cNvSpPr/>
          <p:nvPr/>
        </p:nvSpPr>
        <p:spPr>
          <a:xfrm>
            <a:off x="11007208" y="143096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E7CCF18-61DE-4154-894F-002E3E4CF52C}"/>
              </a:ext>
            </a:extLst>
          </p:cNvPr>
          <p:cNvSpPr/>
          <p:nvPr/>
        </p:nvSpPr>
        <p:spPr>
          <a:xfrm>
            <a:off x="9776506" y="143096"/>
            <a:ext cx="905069" cy="9144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72A0916-6891-42AE-A8CA-58AE37676C28}"/>
              </a:ext>
            </a:extLst>
          </p:cNvPr>
          <p:cNvSpPr/>
          <p:nvPr/>
        </p:nvSpPr>
        <p:spPr>
          <a:xfrm>
            <a:off x="9109574" y="513180"/>
            <a:ext cx="180000" cy="18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7BCDD64-1147-4199-8CFE-938FB54DA51B}"/>
              </a:ext>
            </a:extLst>
          </p:cNvPr>
          <p:cNvSpPr/>
          <p:nvPr/>
        </p:nvSpPr>
        <p:spPr>
          <a:xfrm>
            <a:off x="9289574" y="361851"/>
            <a:ext cx="108000" cy="108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EA35960-2398-4FBF-BBCC-8CB232B65388}"/>
              </a:ext>
            </a:extLst>
          </p:cNvPr>
          <p:cNvSpPr/>
          <p:nvPr/>
        </p:nvSpPr>
        <p:spPr>
          <a:xfrm>
            <a:off x="9342873" y="646510"/>
            <a:ext cx="108000" cy="108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20FF34C-7542-4294-83D4-C19D07B583F1}"/>
              </a:ext>
            </a:extLst>
          </p:cNvPr>
          <p:cNvSpPr/>
          <p:nvPr/>
        </p:nvSpPr>
        <p:spPr>
          <a:xfrm>
            <a:off x="9162873" y="725839"/>
            <a:ext cx="180000" cy="18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051FA6D-60E8-4698-A21C-3ED742ABF914}"/>
              </a:ext>
            </a:extLst>
          </p:cNvPr>
          <p:cNvSpPr txBox="1"/>
          <p:nvPr/>
        </p:nvSpPr>
        <p:spPr>
          <a:xfrm>
            <a:off x="7854279" y="400792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AAF</a:t>
            </a:r>
          </a:p>
        </p:txBody>
      </p:sp>
      <p:sp>
        <p:nvSpPr>
          <p:cNvPr id="9" name="Bouton d’action : accueil 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E3443F2-AE8D-4AFB-A510-753A1622E8B8}"/>
              </a:ext>
            </a:extLst>
          </p:cNvPr>
          <p:cNvSpPr/>
          <p:nvPr/>
        </p:nvSpPr>
        <p:spPr>
          <a:xfrm>
            <a:off x="11212624" y="5980921"/>
            <a:ext cx="720000" cy="720000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’action : début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A965801-98C7-43DD-AF4F-437B745D7833}"/>
              </a:ext>
            </a:extLst>
          </p:cNvPr>
          <p:cNvSpPr/>
          <p:nvPr/>
        </p:nvSpPr>
        <p:spPr>
          <a:xfrm>
            <a:off x="259376" y="5980921"/>
            <a:ext cx="720001" cy="720001"/>
          </a:xfrm>
          <a:prstGeom prst="actionButtonBeginning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06A54B6-C2B1-4BB3-94E1-B4F53C7D86D4}"/>
              </a:ext>
            </a:extLst>
          </p:cNvPr>
          <p:cNvSpPr txBox="1"/>
          <p:nvPr/>
        </p:nvSpPr>
        <p:spPr>
          <a:xfrm>
            <a:off x="5285521" y="241808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COAGULASE</a:t>
            </a:r>
          </a:p>
        </p:txBody>
      </p:sp>
      <p:sp>
        <p:nvSpPr>
          <p:cNvPr id="12" name="Signe Moins 11">
            <a:hlinkClick r:id="rId4" action="ppaction://hlinksldjump"/>
            <a:extLst>
              <a:ext uri="{FF2B5EF4-FFF2-40B4-BE49-F238E27FC236}">
                <a16:creationId xmlns:a16="http://schemas.microsoft.com/office/drawing/2014/main" id="{97DCA134-33E2-4542-B448-FF6F0F9434DB}"/>
              </a:ext>
            </a:extLst>
          </p:cNvPr>
          <p:cNvSpPr/>
          <p:nvPr/>
        </p:nvSpPr>
        <p:spPr>
          <a:xfrm>
            <a:off x="3644830" y="2971800"/>
            <a:ext cx="914400" cy="914400"/>
          </a:xfrm>
          <a:prstGeom prst="mathMinus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Croix 12">
            <a:hlinkClick r:id="rId5" action="ppaction://hlinksldjump"/>
            <a:extLst>
              <a:ext uri="{FF2B5EF4-FFF2-40B4-BE49-F238E27FC236}">
                <a16:creationId xmlns:a16="http://schemas.microsoft.com/office/drawing/2014/main" id="{8F720934-2187-4B63-BB57-5A417E3F41C5}"/>
              </a:ext>
            </a:extLst>
          </p:cNvPr>
          <p:cNvSpPr/>
          <p:nvPr/>
        </p:nvSpPr>
        <p:spPr>
          <a:xfrm>
            <a:off x="7632772" y="3054927"/>
            <a:ext cx="831273" cy="831273"/>
          </a:xfrm>
          <a:prstGeom prst="plus">
            <a:avLst>
              <a:gd name="adj" fmla="val 36111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8AA0E6B-2F07-468D-89E1-9BC4D261F307}"/>
              </a:ext>
            </a:extLst>
          </p:cNvPr>
          <p:cNvGrpSpPr/>
          <p:nvPr/>
        </p:nvGrpSpPr>
        <p:grpSpPr>
          <a:xfrm>
            <a:off x="76314" y="75804"/>
            <a:ext cx="1529586" cy="829552"/>
            <a:chOff x="4047954" y="3559629"/>
            <a:chExt cx="1529586" cy="829552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E326A90-F461-4F3A-BC49-3A2DF01895C3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15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720561B3-4D3A-44F8-B4EB-4A153B63A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3830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E3B3711E-A0D3-48E8-B453-B644E1A8D6FA}"/>
              </a:ext>
            </a:extLst>
          </p:cNvPr>
          <p:cNvSpPr/>
          <p:nvPr/>
        </p:nvSpPr>
        <p:spPr>
          <a:xfrm>
            <a:off x="11007208" y="143096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E7CCF18-61DE-4154-894F-002E3E4CF52C}"/>
              </a:ext>
            </a:extLst>
          </p:cNvPr>
          <p:cNvSpPr/>
          <p:nvPr/>
        </p:nvSpPr>
        <p:spPr>
          <a:xfrm>
            <a:off x="9776506" y="143096"/>
            <a:ext cx="905069" cy="9144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72A0916-6891-42AE-A8CA-58AE37676C28}"/>
              </a:ext>
            </a:extLst>
          </p:cNvPr>
          <p:cNvSpPr/>
          <p:nvPr/>
        </p:nvSpPr>
        <p:spPr>
          <a:xfrm>
            <a:off x="9109574" y="513180"/>
            <a:ext cx="180000" cy="18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7BCDD64-1147-4199-8CFE-938FB54DA51B}"/>
              </a:ext>
            </a:extLst>
          </p:cNvPr>
          <p:cNvSpPr/>
          <p:nvPr/>
        </p:nvSpPr>
        <p:spPr>
          <a:xfrm>
            <a:off x="9289574" y="361851"/>
            <a:ext cx="108000" cy="108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EA35960-2398-4FBF-BBCC-8CB232B65388}"/>
              </a:ext>
            </a:extLst>
          </p:cNvPr>
          <p:cNvSpPr/>
          <p:nvPr/>
        </p:nvSpPr>
        <p:spPr>
          <a:xfrm>
            <a:off x="9342873" y="646510"/>
            <a:ext cx="108000" cy="108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20FF34C-7542-4294-83D4-C19D07B583F1}"/>
              </a:ext>
            </a:extLst>
          </p:cNvPr>
          <p:cNvSpPr/>
          <p:nvPr/>
        </p:nvSpPr>
        <p:spPr>
          <a:xfrm>
            <a:off x="9162873" y="725839"/>
            <a:ext cx="180000" cy="18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051FA6D-60E8-4698-A21C-3ED742ABF914}"/>
              </a:ext>
            </a:extLst>
          </p:cNvPr>
          <p:cNvSpPr txBox="1"/>
          <p:nvPr/>
        </p:nvSpPr>
        <p:spPr>
          <a:xfrm>
            <a:off x="7854279" y="400792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AAF</a:t>
            </a:r>
          </a:p>
        </p:txBody>
      </p:sp>
      <p:sp>
        <p:nvSpPr>
          <p:cNvPr id="9" name="Bouton d’action : accueil 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8A24839-7422-4FA3-B446-7AA488598C89}"/>
              </a:ext>
            </a:extLst>
          </p:cNvPr>
          <p:cNvSpPr/>
          <p:nvPr/>
        </p:nvSpPr>
        <p:spPr>
          <a:xfrm>
            <a:off x="11212624" y="5980921"/>
            <a:ext cx="720000" cy="720000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’action : début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DC6D66A-76FB-4A96-BE99-D5058406119A}"/>
              </a:ext>
            </a:extLst>
          </p:cNvPr>
          <p:cNvSpPr/>
          <p:nvPr/>
        </p:nvSpPr>
        <p:spPr>
          <a:xfrm>
            <a:off x="259376" y="5980921"/>
            <a:ext cx="720001" cy="720001"/>
          </a:xfrm>
          <a:prstGeom prst="actionButtonBeginning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roix 10">
            <a:hlinkClick r:id="rId4" action="ppaction://hlinksldjump"/>
            <a:extLst>
              <a:ext uri="{FF2B5EF4-FFF2-40B4-BE49-F238E27FC236}">
                <a16:creationId xmlns:a16="http://schemas.microsoft.com/office/drawing/2014/main" id="{3A193FAF-93C1-472D-94B3-EA7A804D2C8A}"/>
              </a:ext>
            </a:extLst>
          </p:cNvPr>
          <p:cNvSpPr/>
          <p:nvPr/>
        </p:nvSpPr>
        <p:spPr>
          <a:xfrm>
            <a:off x="6750672" y="277542"/>
            <a:ext cx="831273" cy="831273"/>
          </a:xfrm>
          <a:prstGeom prst="plus">
            <a:avLst>
              <a:gd name="adj" fmla="val 36111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hlinkClick r:id="rId5"/>
            <a:extLst>
              <a:ext uri="{FF2B5EF4-FFF2-40B4-BE49-F238E27FC236}">
                <a16:creationId xmlns:a16="http://schemas.microsoft.com/office/drawing/2014/main" id="{D7FC41B7-A7BC-448C-AE34-C38A65FDD29B}"/>
              </a:ext>
            </a:extLst>
          </p:cNvPr>
          <p:cNvSpPr txBox="1"/>
          <p:nvPr/>
        </p:nvSpPr>
        <p:spPr>
          <a:xfrm>
            <a:off x="3885298" y="3136612"/>
            <a:ext cx="5218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Staphylococcus non-aureus</a:t>
            </a:r>
            <a:endParaRPr lang="fr-FR" i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que 12" descr="Couronne">
            <a:hlinkClick r:id="rId6" action="ppaction://hlinksldjump"/>
            <a:extLst>
              <a:ext uri="{FF2B5EF4-FFF2-40B4-BE49-F238E27FC236}">
                <a16:creationId xmlns:a16="http://schemas.microsoft.com/office/drawing/2014/main" id="{363806D7-A389-45F4-865B-1B4758CFB3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10105" y="243310"/>
            <a:ext cx="914400" cy="914400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010876D3-5816-4A32-A718-11864E24122F}"/>
              </a:ext>
            </a:extLst>
          </p:cNvPr>
          <p:cNvGrpSpPr/>
          <p:nvPr/>
        </p:nvGrpSpPr>
        <p:grpSpPr>
          <a:xfrm>
            <a:off x="76314" y="75804"/>
            <a:ext cx="1529586" cy="829552"/>
            <a:chOff x="4047954" y="3559629"/>
            <a:chExt cx="1529586" cy="829552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F267E76-79F5-49E7-99C7-3C18D6659B36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15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3BAE2F18-E912-4337-BD16-348DF7643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6787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E3B3711E-A0D3-48E8-B453-B644E1A8D6FA}"/>
              </a:ext>
            </a:extLst>
          </p:cNvPr>
          <p:cNvSpPr/>
          <p:nvPr/>
        </p:nvSpPr>
        <p:spPr>
          <a:xfrm>
            <a:off x="11007208" y="143096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E7CCF18-61DE-4154-894F-002E3E4CF52C}"/>
              </a:ext>
            </a:extLst>
          </p:cNvPr>
          <p:cNvSpPr/>
          <p:nvPr/>
        </p:nvSpPr>
        <p:spPr>
          <a:xfrm>
            <a:off x="9776506" y="143096"/>
            <a:ext cx="905069" cy="9144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72A0916-6891-42AE-A8CA-58AE37676C28}"/>
              </a:ext>
            </a:extLst>
          </p:cNvPr>
          <p:cNvSpPr/>
          <p:nvPr/>
        </p:nvSpPr>
        <p:spPr>
          <a:xfrm>
            <a:off x="9109574" y="513180"/>
            <a:ext cx="180000" cy="18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7BCDD64-1147-4199-8CFE-938FB54DA51B}"/>
              </a:ext>
            </a:extLst>
          </p:cNvPr>
          <p:cNvSpPr/>
          <p:nvPr/>
        </p:nvSpPr>
        <p:spPr>
          <a:xfrm>
            <a:off x="9289574" y="361851"/>
            <a:ext cx="108000" cy="108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EA35960-2398-4FBF-BBCC-8CB232B65388}"/>
              </a:ext>
            </a:extLst>
          </p:cNvPr>
          <p:cNvSpPr/>
          <p:nvPr/>
        </p:nvSpPr>
        <p:spPr>
          <a:xfrm>
            <a:off x="9342873" y="646510"/>
            <a:ext cx="108000" cy="108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20FF34C-7542-4294-83D4-C19D07B583F1}"/>
              </a:ext>
            </a:extLst>
          </p:cNvPr>
          <p:cNvSpPr/>
          <p:nvPr/>
        </p:nvSpPr>
        <p:spPr>
          <a:xfrm>
            <a:off x="9162873" y="725839"/>
            <a:ext cx="180000" cy="18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051FA6D-60E8-4698-A21C-3ED742ABF914}"/>
              </a:ext>
            </a:extLst>
          </p:cNvPr>
          <p:cNvSpPr txBox="1"/>
          <p:nvPr/>
        </p:nvSpPr>
        <p:spPr>
          <a:xfrm>
            <a:off x="7854279" y="400792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AAF</a:t>
            </a:r>
          </a:p>
        </p:txBody>
      </p:sp>
      <p:sp>
        <p:nvSpPr>
          <p:cNvPr id="9" name="Bouton d’action : accueil 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8A24839-7422-4FA3-B446-7AA488598C89}"/>
              </a:ext>
            </a:extLst>
          </p:cNvPr>
          <p:cNvSpPr/>
          <p:nvPr/>
        </p:nvSpPr>
        <p:spPr>
          <a:xfrm>
            <a:off x="11212624" y="5980921"/>
            <a:ext cx="720000" cy="720000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’action : début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DC6D66A-76FB-4A96-BE99-D5058406119A}"/>
              </a:ext>
            </a:extLst>
          </p:cNvPr>
          <p:cNvSpPr/>
          <p:nvPr/>
        </p:nvSpPr>
        <p:spPr>
          <a:xfrm>
            <a:off x="259376" y="5980921"/>
            <a:ext cx="720001" cy="720001"/>
          </a:xfrm>
          <a:prstGeom prst="actionButtonBeginning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igne Moins 10">
            <a:hlinkClick r:id="rId4" action="ppaction://hlinksldjump"/>
            <a:extLst>
              <a:ext uri="{FF2B5EF4-FFF2-40B4-BE49-F238E27FC236}">
                <a16:creationId xmlns:a16="http://schemas.microsoft.com/office/drawing/2014/main" id="{74DBBDF5-EA6F-4DD3-96C9-9AABE992D0D2}"/>
              </a:ext>
            </a:extLst>
          </p:cNvPr>
          <p:cNvSpPr/>
          <p:nvPr/>
        </p:nvSpPr>
        <p:spPr>
          <a:xfrm>
            <a:off x="6659424" y="243310"/>
            <a:ext cx="914400" cy="914400"/>
          </a:xfrm>
          <a:prstGeom prst="mathMinus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A601BBF-5CBD-4D13-8741-285DDBC2DEE3}"/>
              </a:ext>
            </a:extLst>
          </p:cNvPr>
          <p:cNvSpPr txBox="1"/>
          <p:nvPr/>
        </p:nvSpPr>
        <p:spPr>
          <a:xfrm>
            <a:off x="3885298" y="3136612"/>
            <a:ext cx="4421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Staphylococcus aureus</a:t>
            </a:r>
            <a:endParaRPr lang="fr-FR" i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que 12" descr="Couronne">
            <a:hlinkClick r:id="rId6" action="ppaction://hlinksldjump"/>
            <a:extLst>
              <a:ext uri="{FF2B5EF4-FFF2-40B4-BE49-F238E27FC236}">
                <a16:creationId xmlns:a16="http://schemas.microsoft.com/office/drawing/2014/main" id="{5A0B2B22-9650-4BAF-82E9-6EFAE24C06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72690" y="243310"/>
            <a:ext cx="914400" cy="914400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364AF330-5BFC-455A-8C26-7E18BE48268E}"/>
              </a:ext>
            </a:extLst>
          </p:cNvPr>
          <p:cNvGrpSpPr/>
          <p:nvPr/>
        </p:nvGrpSpPr>
        <p:grpSpPr>
          <a:xfrm>
            <a:off x="76314" y="75804"/>
            <a:ext cx="1529586" cy="829552"/>
            <a:chOff x="4047954" y="3559629"/>
            <a:chExt cx="1529586" cy="829552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B3F524D-E840-4556-8155-9493A26F28DC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15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51A39AFE-049C-4C22-9C4B-BF5691DDD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337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2FC40ED7-DBF3-4474-9FE7-E15718CC8479}"/>
              </a:ext>
            </a:extLst>
          </p:cNvPr>
          <p:cNvSpPr/>
          <p:nvPr/>
        </p:nvSpPr>
        <p:spPr>
          <a:xfrm>
            <a:off x="11007208" y="143096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9698C34-C5C9-452D-B0AD-42CC1625FF47}"/>
              </a:ext>
            </a:extLst>
          </p:cNvPr>
          <p:cNvSpPr/>
          <p:nvPr/>
        </p:nvSpPr>
        <p:spPr>
          <a:xfrm>
            <a:off x="9776506" y="143096"/>
            <a:ext cx="905069" cy="9144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24A1AC3-7418-400D-BAF4-0D7B61923BE6}"/>
              </a:ext>
            </a:extLst>
          </p:cNvPr>
          <p:cNvGrpSpPr/>
          <p:nvPr/>
        </p:nvGrpSpPr>
        <p:grpSpPr>
          <a:xfrm>
            <a:off x="9109574" y="328302"/>
            <a:ext cx="341299" cy="543988"/>
            <a:chOff x="9109574" y="361851"/>
            <a:chExt cx="341299" cy="543988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52A5674C-708C-4DE4-BEC8-249C1FA200C7}"/>
                </a:ext>
              </a:extLst>
            </p:cNvPr>
            <p:cNvSpPr/>
            <p:nvPr/>
          </p:nvSpPr>
          <p:spPr>
            <a:xfrm>
              <a:off x="9109574" y="513180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68FB44FD-6998-4FEC-AC5E-50A8FBC3684B}"/>
                </a:ext>
              </a:extLst>
            </p:cNvPr>
            <p:cNvSpPr/>
            <p:nvPr/>
          </p:nvSpPr>
          <p:spPr>
            <a:xfrm>
              <a:off x="9289574" y="361851"/>
              <a:ext cx="108000" cy="108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7C617C6F-B9D9-4065-98EA-9A372D9D4540}"/>
                </a:ext>
              </a:extLst>
            </p:cNvPr>
            <p:cNvSpPr/>
            <p:nvPr/>
          </p:nvSpPr>
          <p:spPr>
            <a:xfrm>
              <a:off x="9342873" y="646510"/>
              <a:ext cx="108000" cy="108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981C253A-07BC-43D5-B32D-F965D0463809}"/>
                </a:ext>
              </a:extLst>
            </p:cNvPr>
            <p:cNvSpPr/>
            <p:nvPr/>
          </p:nvSpPr>
          <p:spPr>
            <a:xfrm>
              <a:off x="9162873" y="725839"/>
              <a:ext cx="180000" cy="18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054650C4-ADC0-4B40-B6A0-840ABFD52B0C}"/>
              </a:ext>
            </a:extLst>
          </p:cNvPr>
          <p:cNvSpPr txBox="1"/>
          <p:nvPr/>
        </p:nvSpPr>
        <p:spPr>
          <a:xfrm>
            <a:off x="8051048" y="307909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</a:p>
        </p:txBody>
      </p:sp>
      <p:pic>
        <p:nvPicPr>
          <p:cNvPr id="9" name="Graphique 8" descr="Couronne">
            <a:hlinkClick r:id="rId2" action="ppaction://hlinksldjump"/>
            <a:extLst>
              <a:ext uri="{FF2B5EF4-FFF2-40B4-BE49-F238E27FC236}">
                <a16:creationId xmlns:a16="http://schemas.microsoft.com/office/drawing/2014/main" id="{451019BD-1FCB-4EF4-A07E-C6A119307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7182" y="143096"/>
            <a:ext cx="914400" cy="9144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1136D46-812A-4C81-B6B5-94332BE92403}"/>
              </a:ext>
            </a:extLst>
          </p:cNvPr>
          <p:cNvSpPr txBox="1"/>
          <p:nvPr/>
        </p:nvSpPr>
        <p:spPr>
          <a:xfrm>
            <a:off x="4477608" y="3136612"/>
            <a:ext cx="3236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Micrococcus</a:t>
            </a:r>
            <a:r>
              <a:rPr lang="fr-FR" sz="32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i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endParaRPr lang="fr-FR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outon d’action : accueil 11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527F53A5-A135-4C11-A1E6-3E154E2DCE71}"/>
              </a:ext>
            </a:extLst>
          </p:cNvPr>
          <p:cNvSpPr/>
          <p:nvPr/>
        </p:nvSpPr>
        <p:spPr>
          <a:xfrm>
            <a:off x="11212624" y="5980921"/>
            <a:ext cx="720000" cy="720000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outon d’action : début 12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D94A7117-5ED1-4633-8AF2-299A60FAE64C}"/>
              </a:ext>
            </a:extLst>
          </p:cNvPr>
          <p:cNvSpPr/>
          <p:nvPr/>
        </p:nvSpPr>
        <p:spPr>
          <a:xfrm>
            <a:off x="259376" y="5980921"/>
            <a:ext cx="720001" cy="720001"/>
          </a:xfrm>
          <a:prstGeom prst="actionButtonBeginning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8969129-CF98-48E6-A9D4-2AF4E65FA40A}"/>
              </a:ext>
            </a:extLst>
          </p:cNvPr>
          <p:cNvGrpSpPr/>
          <p:nvPr/>
        </p:nvGrpSpPr>
        <p:grpSpPr>
          <a:xfrm>
            <a:off x="76314" y="75804"/>
            <a:ext cx="1529586" cy="829552"/>
            <a:chOff x="4047954" y="3559629"/>
            <a:chExt cx="1529586" cy="829552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402876E-78D4-4AA6-B64B-1F40CA012E0D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15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C452AE78-6609-4A57-8B7B-3EE07ADC8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48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B18BB52-78D3-4D24-BE12-19223626A335}"/>
              </a:ext>
            </a:extLst>
          </p:cNvPr>
          <p:cNvSpPr txBox="1"/>
          <p:nvPr/>
        </p:nvSpPr>
        <p:spPr>
          <a:xfrm>
            <a:off x="4273225" y="1139859"/>
            <a:ext cx="3645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Forme de la cellule</a:t>
            </a:r>
          </a:p>
        </p:txBody>
      </p:sp>
      <p:sp>
        <p:nvSpPr>
          <p:cNvPr id="3" name="Rectangle : coins arrondis 2">
            <a:hlinkClick r:id="rId2" action="ppaction://hlinksldjump"/>
            <a:extLst>
              <a:ext uri="{FF2B5EF4-FFF2-40B4-BE49-F238E27FC236}">
                <a16:creationId xmlns:a16="http://schemas.microsoft.com/office/drawing/2014/main" id="{5A8B2787-0D1A-427E-A35E-8B405164E9BA}"/>
              </a:ext>
            </a:extLst>
          </p:cNvPr>
          <p:cNvSpPr/>
          <p:nvPr/>
        </p:nvSpPr>
        <p:spPr>
          <a:xfrm>
            <a:off x="2080531" y="2248675"/>
            <a:ext cx="2192694" cy="5847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hlinkClick r:id="rId3" action="ppaction://hlinksldjump"/>
            <a:extLst>
              <a:ext uri="{FF2B5EF4-FFF2-40B4-BE49-F238E27FC236}">
                <a16:creationId xmlns:a16="http://schemas.microsoft.com/office/drawing/2014/main" id="{CF404011-E4BF-44F2-8E9C-9DAF36826A0B}"/>
              </a:ext>
            </a:extLst>
          </p:cNvPr>
          <p:cNvSpPr/>
          <p:nvPr/>
        </p:nvSpPr>
        <p:spPr>
          <a:xfrm>
            <a:off x="7918775" y="2083863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620C6AB-81BE-4093-B55C-19FA051F91C0}"/>
              </a:ext>
            </a:extLst>
          </p:cNvPr>
          <p:cNvSpPr txBox="1"/>
          <p:nvPr/>
        </p:nvSpPr>
        <p:spPr>
          <a:xfrm>
            <a:off x="3701755" y="5255025"/>
            <a:ext cx="478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Comment déterminer la forme d’une cellule ?</a:t>
            </a:r>
          </a:p>
        </p:txBody>
      </p:sp>
      <p:sp>
        <p:nvSpPr>
          <p:cNvPr id="6" name="Flèche : droite à entaille 5">
            <a:hlinkClick r:id="rId4" action="ppaction://hlinksldjump"/>
            <a:extLst>
              <a:ext uri="{FF2B5EF4-FFF2-40B4-BE49-F238E27FC236}">
                <a16:creationId xmlns:a16="http://schemas.microsoft.com/office/drawing/2014/main" id="{9E7C0B9B-3DEB-46F9-BB78-EC945CACC587}"/>
              </a:ext>
            </a:extLst>
          </p:cNvPr>
          <p:cNvSpPr/>
          <p:nvPr/>
        </p:nvSpPr>
        <p:spPr>
          <a:xfrm>
            <a:off x="8833175" y="4827043"/>
            <a:ext cx="2111633" cy="612648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Etat-frais</a:t>
            </a:r>
          </a:p>
        </p:txBody>
      </p:sp>
      <p:sp>
        <p:nvSpPr>
          <p:cNvPr id="7" name="Flèche : droite à entaille 6">
            <a:hlinkClick r:id="rId5" action="ppaction://hlinksldjump"/>
            <a:extLst>
              <a:ext uri="{FF2B5EF4-FFF2-40B4-BE49-F238E27FC236}">
                <a16:creationId xmlns:a16="http://schemas.microsoft.com/office/drawing/2014/main" id="{F611852D-AF92-4E59-9B16-205F6BF28DBF}"/>
              </a:ext>
            </a:extLst>
          </p:cNvPr>
          <p:cNvSpPr/>
          <p:nvPr/>
        </p:nvSpPr>
        <p:spPr>
          <a:xfrm>
            <a:off x="8833175" y="5439691"/>
            <a:ext cx="2111633" cy="612648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GRAM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D06FC313-832F-4EE7-A136-2803B69258E7}"/>
              </a:ext>
            </a:extLst>
          </p:cNvPr>
          <p:cNvGrpSpPr/>
          <p:nvPr/>
        </p:nvGrpSpPr>
        <p:grpSpPr>
          <a:xfrm>
            <a:off x="76314" y="75804"/>
            <a:ext cx="1529586" cy="829552"/>
            <a:chOff x="4047954" y="3559629"/>
            <a:chExt cx="1529586" cy="829552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99993BB-D412-4B93-8078-E536A3A181FE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15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F2200DA9-31B5-4168-843B-8249E0F3A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3405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7F7DB2-27E2-4A6A-AFDF-4DB6B0229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Bouton d’action : début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2B103A3-0E50-4293-9A28-376AFD374FB9}"/>
              </a:ext>
            </a:extLst>
          </p:cNvPr>
          <p:cNvSpPr/>
          <p:nvPr/>
        </p:nvSpPr>
        <p:spPr>
          <a:xfrm>
            <a:off x="259376" y="5980921"/>
            <a:ext cx="720001" cy="720001"/>
          </a:xfrm>
          <a:prstGeom prst="actionButtonBeginning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353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3C88344-273A-41A9-919F-6ACE21C78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Bouton d’action : début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42AAA1E-9DB9-4B77-A921-86B0B0D00458}"/>
              </a:ext>
            </a:extLst>
          </p:cNvPr>
          <p:cNvSpPr/>
          <p:nvPr/>
        </p:nvSpPr>
        <p:spPr>
          <a:xfrm>
            <a:off x="259376" y="5980921"/>
            <a:ext cx="720001" cy="720001"/>
          </a:xfrm>
          <a:prstGeom prst="actionButtonBeginning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338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2924BAFC-EF11-45B3-83FA-8B24906D7DFB}"/>
              </a:ext>
            </a:extLst>
          </p:cNvPr>
          <p:cNvSpPr/>
          <p:nvPr/>
        </p:nvSpPr>
        <p:spPr>
          <a:xfrm>
            <a:off x="9739930" y="289249"/>
            <a:ext cx="2192694" cy="5847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hlinkClick r:id="rId2" action="ppaction://hlinksldjump"/>
            <a:extLst>
              <a:ext uri="{FF2B5EF4-FFF2-40B4-BE49-F238E27FC236}">
                <a16:creationId xmlns:a16="http://schemas.microsoft.com/office/drawing/2014/main" id="{604BEBE1-DFFA-4A6A-83D9-4A74EB84839A}"/>
              </a:ext>
            </a:extLst>
          </p:cNvPr>
          <p:cNvSpPr/>
          <p:nvPr/>
        </p:nvSpPr>
        <p:spPr>
          <a:xfrm>
            <a:off x="4253628" y="2971800"/>
            <a:ext cx="905069" cy="9144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hlinkClick r:id="rId3" action="ppaction://hlinksldjump"/>
            <a:extLst>
              <a:ext uri="{FF2B5EF4-FFF2-40B4-BE49-F238E27FC236}">
                <a16:creationId xmlns:a16="http://schemas.microsoft.com/office/drawing/2014/main" id="{04CE6B0B-4AAA-4D09-90B1-15900488D677}"/>
              </a:ext>
            </a:extLst>
          </p:cNvPr>
          <p:cNvSpPr/>
          <p:nvPr/>
        </p:nvSpPr>
        <p:spPr>
          <a:xfrm>
            <a:off x="7033305" y="2971800"/>
            <a:ext cx="905069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568725-ABFB-41DD-B82A-CCC61D96D1AA}"/>
              </a:ext>
            </a:extLst>
          </p:cNvPr>
          <p:cNvSpPr txBox="1"/>
          <p:nvPr/>
        </p:nvSpPr>
        <p:spPr>
          <a:xfrm>
            <a:off x="4168194" y="3886200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GRAM +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BCE4E7-9251-4A9A-8F0F-1210CDDA9576}"/>
              </a:ext>
            </a:extLst>
          </p:cNvPr>
          <p:cNvSpPr txBox="1"/>
          <p:nvPr/>
        </p:nvSpPr>
        <p:spPr>
          <a:xfrm>
            <a:off x="6976725" y="38862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GRAM -</a:t>
            </a:r>
          </a:p>
        </p:txBody>
      </p:sp>
      <p:sp>
        <p:nvSpPr>
          <p:cNvPr id="10" name="Bouton d’action : accueil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89C5474-8629-486E-9F8F-93DEE18192FD}"/>
              </a:ext>
            </a:extLst>
          </p:cNvPr>
          <p:cNvSpPr/>
          <p:nvPr/>
        </p:nvSpPr>
        <p:spPr>
          <a:xfrm>
            <a:off x="11212624" y="5980921"/>
            <a:ext cx="720000" cy="720000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Bouton d’action : début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C42767B-4443-4532-A4F3-D91EFD8CA237}"/>
              </a:ext>
            </a:extLst>
          </p:cNvPr>
          <p:cNvSpPr/>
          <p:nvPr/>
        </p:nvSpPr>
        <p:spPr>
          <a:xfrm>
            <a:off x="259376" y="5980921"/>
            <a:ext cx="720001" cy="720001"/>
          </a:xfrm>
          <a:prstGeom prst="actionButtonBeginning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8C236C2-7445-4F32-BBD7-F8F32E2784FA}"/>
              </a:ext>
            </a:extLst>
          </p:cNvPr>
          <p:cNvGrpSpPr/>
          <p:nvPr/>
        </p:nvGrpSpPr>
        <p:grpSpPr>
          <a:xfrm>
            <a:off x="76314" y="75804"/>
            <a:ext cx="1529586" cy="829552"/>
            <a:chOff x="4047954" y="3559629"/>
            <a:chExt cx="1529586" cy="829552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81E7417-F33E-4AFF-8C4D-77BD6D67DB46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Image 16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54A389B8-B6F8-4106-9026-E6468C510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693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CCDD212-8267-4178-8B0D-2A19CD0926F3}"/>
              </a:ext>
            </a:extLst>
          </p:cNvPr>
          <p:cNvSpPr/>
          <p:nvPr/>
        </p:nvSpPr>
        <p:spPr>
          <a:xfrm>
            <a:off x="8516873" y="124436"/>
            <a:ext cx="905069" cy="9144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40196D8F-F1E1-4D41-AA15-D5A825F253DA}"/>
              </a:ext>
            </a:extLst>
          </p:cNvPr>
          <p:cNvSpPr/>
          <p:nvPr/>
        </p:nvSpPr>
        <p:spPr>
          <a:xfrm>
            <a:off x="9739930" y="289249"/>
            <a:ext cx="2192694" cy="5847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BCC13B0-3DEA-4F76-BD92-8BEA4824E63D}"/>
              </a:ext>
            </a:extLst>
          </p:cNvPr>
          <p:cNvSpPr/>
          <p:nvPr/>
        </p:nvSpPr>
        <p:spPr>
          <a:xfrm>
            <a:off x="4948334" y="1917441"/>
            <a:ext cx="2295331" cy="302311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39680E-FE83-4F38-8BE0-F6951178172F}"/>
              </a:ext>
            </a:extLst>
          </p:cNvPr>
          <p:cNvSpPr/>
          <p:nvPr/>
        </p:nvSpPr>
        <p:spPr>
          <a:xfrm>
            <a:off x="5904722" y="3171891"/>
            <a:ext cx="382555" cy="17354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BB95CA-B54E-42BC-8F03-9BDA38A86D49}"/>
              </a:ext>
            </a:extLst>
          </p:cNvPr>
          <p:cNvSpPr/>
          <p:nvPr/>
        </p:nvSpPr>
        <p:spPr>
          <a:xfrm>
            <a:off x="5484844" y="2547258"/>
            <a:ext cx="1222310" cy="65780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accueil 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77A6F5D-40AC-4C6A-A7A3-82EE5AF0F6E4}"/>
              </a:ext>
            </a:extLst>
          </p:cNvPr>
          <p:cNvSpPr/>
          <p:nvPr/>
        </p:nvSpPr>
        <p:spPr>
          <a:xfrm>
            <a:off x="11212624" y="5980921"/>
            <a:ext cx="720000" cy="720000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’action : début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69ABC5C-B44D-4541-A059-4ED11093BBCA}"/>
              </a:ext>
            </a:extLst>
          </p:cNvPr>
          <p:cNvSpPr/>
          <p:nvPr/>
        </p:nvSpPr>
        <p:spPr>
          <a:xfrm>
            <a:off x="259376" y="5980921"/>
            <a:ext cx="720001" cy="720001"/>
          </a:xfrm>
          <a:prstGeom prst="actionButtonBeginning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A1F9956-B5BA-4BBE-B690-1592BD2E4628}"/>
              </a:ext>
            </a:extLst>
          </p:cNvPr>
          <p:cNvGrpSpPr/>
          <p:nvPr/>
        </p:nvGrpSpPr>
        <p:grpSpPr>
          <a:xfrm>
            <a:off x="76314" y="75804"/>
            <a:ext cx="1529586" cy="829552"/>
            <a:chOff x="4047954" y="3559629"/>
            <a:chExt cx="1529586" cy="829552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5A9D8EE-3AA6-46F8-8A77-F6F32B217105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Image 12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2B2DACD7-AD0B-4AFC-9192-AB8D21F83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507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E01E2FB-4C9A-4E0F-AD40-5D4CDE7BF275}"/>
              </a:ext>
            </a:extLst>
          </p:cNvPr>
          <p:cNvSpPr txBox="1"/>
          <p:nvPr/>
        </p:nvSpPr>
        <p:spPr>
          <a:xfrm>
            <a:off x="4762430" y="1139859"/>
            <a:ext cx="2667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Test Oxydase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8D7DB5E-CAB9-443E-B924-8B4338925C04}"/>
              </a:ext>
            </a:extLst>
          </p:cNvPr>
          <p:cNvSpPr txBox="1"/>
          <p:nvPr/>
        </p:nvSpPr>
        <p:spPr>
          <a:xfrm>
            <a:off x="3022081" y="5255025"/>
            <a:ext cx="608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Comment déterminer le caractère oxydase d’une cellule ?</a:t>
            </a:r>
          </a:p>
        </p:txBody>
      </p:sp>
      <p:sp>
        <p:nvSpPr>
          <p:cNvPr id="4" name="Flèche : droite à entaille 3">
            <a:hlinkClick r:id="rId2" action="ppaction://hlinksldjump"/>
            <a:extLst>
              <a:ext uri="{FF2B5EF4-FFF2-40B4-BE49-F238E27FC236}">
                <a16:creationId xmlns:a16="http://schemas.microsoft.com/office/drawing/2014/main" id="{C6B6F55F-21A6-43AF-AD40-3FB4AD9F62C8}"/>
              </a:ext>
            </a:extLst>
          </p:cNvPr>
          <p:cNvSpPr/>
          <p:nvPr/>
        </p:nvSpPr>
        <p:spPr>
          <a:xfrm>
            <a:off x="9105798" y="5133367"/>
            <a:ext cx="2111633" cy="612648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Test Ox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58709D4-E94D-4906-9E94-6C0BC088F503}"/>
              </a:ext>
            </a:extLst>
          </p:cNvPr>
          <p:cNvGrpSpPr/>
          <p:nvPr/>
        </p:nvGrpSpPr>
        <p:grpSpPr>
          <a:xfrm>
            <a:off x="6515170" y="2804160"/>
            <a:ext cx="914400" cy="914400"/>
            <a:chOff x="6515170" y="2804160"/>
            <a:chExt cx="914400" cy="91440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ED5E4750-F672-4F89-87CE-EE629AE91260}"/>
                </a:ext>
              </a:extLst>
            </p:cNvPr>
            <p:cNvSpPr/>
            <p:nvPr/>
          </p:nvSpPr>
          <p:spPr>
            <a:xfrm>
              <a:off x="6515170" y="2804160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Croix 6">
              <a:hlinkClick r:id="rId3" action="ppaction://hlinksldjump"/>
              <a:extLst>
                <a:ext uri="{FF2B5EF4-FFF2-40B4-BE49-F238E27FC236}">
                  <a16:creationId xmlns:a16="http://schemas.microsoft.com/office/drawing/2014/main" id="{895CC7BF-AC95-488F-8F82-5C4E6038E061}"/>
                </a:ext>
              </a:extLst>
            </p:cNvPr>
            <p:cNvSpPr/>
            <p:nvPr/>
          </p:nvSpPr>
          <p:spPr>
            <a:xfrm>
              <a:off x="6556734" y="2845724"/>
              <a:ext cx="831273" cy="831273"/>
            </a:xfrm>
            <a:prstGeom prst="plus">
              <a:avLst>
                <a:gd name="adj" fmla="val 36111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18FDB85-247A-4CC4-A589-0ACCA285FACB}"/>
              </a:ext>
            </a:extLst>
          </p:cNvPr>
          <p:cNvGrpSpPr/>
          <p:nvPr/>
        </p:nvGrpSpPr>
        <p:grpSpPr>
          <a:xfrm>
            <a:off x="4762430" y="2804160"/>
            <a:ext cx="914400" cy="914400"/>
            <a:chOff x="4762430" y="2804160"/>
            <a:chExt cx="914400" cy="9144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0758DEF3-B46A-41D9-9BA8-96A53CFCAA1A}"/>
                </a:ext>
              </a:extLst>
            </p:cNvPr>
            <p:cNvSpPr/>
            <p:nvPr/>
          </p:nvSpPr>
          <p:spPr>
            <a:xfrm>
              <a:off x="4762430" y="2804160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Signe Moins 7">
              <a:hlinkClick r:id="rId4" action="ppaction://hlinksldjump"/>
              <a:extLst>
                <a:ext uri="{FF2B5EF4-FFF2-40B4-BE49-F238E27FC236}">
                  <a16:creationId xmlns:a16="http://schemas.microsoft.com/office/drawing/2014/main" id="{5C678BFA-9E37-437F-B5B8-00461D3A8B39}"/>
                </a:ext>
              </a:extLst>
            </p:cNvPr>
            <p:cNvSpPr/>
            <p:nvPr/>
          </p:nvSpPr>
          <p:spPr>
            <a:xfrm>
              <a:off x="4762430" y="2804160"/>
              <a:ext cx="914400" cy="914400"/>
            </a:xfrm>
            <a:prstGeom prst="mathMinus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FDD8B26-AB5A-4541-8B25-0EF475F43AB2}"/>
              </a:ext>
            </a:extLst>
          </p:cNvPr>
          <p:cNvSpPr/>
          <p:nvPr/>
        </p:nvSpPr>
        <p:spPr>
          <a:xfrm>
            <a:off x="8516873" y="124436"/>
            <a:ext cx="905069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3EBC5F02-9020-4446-80E7-BC69476AD6D7}"/>
              </a:ext>
            </a:extLst>
          </p:cNvPr>
          <p:cNvSpPr/>
          <p:nvPr/>
        </p:nvSpPr>
        <p:spPr>
          <a:xfrm>
            <a:off x="9739930" y="289249"/>
            <a:ext cx="2192694" cy="5847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outon d’action : accueil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B4D86CB-4D6B-4376-A79B-0D728D265413}"/>
              </a:ext>
            </a:extLst>
          </p:cNvPr>
          <p:cNvSpPr/>
          <p:nvPr/>
        </p:nvSpPr>
        <p:spPr>
          <a:xfrm>
            <a:off x="11212624" y="5980921"/>
            <a:ext cx="720000" cy="720000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Bouton d’action : début 1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FDC142AE-72C9-41EB-9F12-11A8B88692EE}"/>
              </a:ext>
            </a:extLst>
          </p:cNvPr>
          <p:cNvSpPr/>
          <p:nvPr/>
        </p:nvSpPr>
        <p:spPr>
          <a:xfrm>
            <a:off x="259376" y="5980921"/>
            <a:ext cx="720001" cy="720001"/>
          </a:xfrm>
          <a:prstGeom prst="actionButtonBeginning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25E1550-968B-4CBB-B2F5-10EFA226060E}"/>
              </a:ext>
            </a:extLst>
          </p:cNvPr>
          <p:cNvGrpSpPr/>
          <p:nvPr/>
        </p:nvGrpSpPr>
        <p:grpSpPr>
          <a:xfrm>
            <a:off x="76314" y="75804"/>
            <a:ext cx="1529586" cy="829552"/>
            <a:chOff x="4047954" y="3559629"/>
            <a:chExt cx="1529586" cy="829552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5B1243D-C4C5-4538-AFF3-7B1A04E0D3C0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Image 16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BC587BEE-BF9A-457E-AFBE-BE85765F4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3078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6DAAB866-8E8E-46C0-84AB-443783148926}"/>
              </a:ext>
            </a:extLst>
          </p:cNvPr>
          <p:cNvSpPr/>
          <p:nvPr/>
        </p:nvSpPr>
        <p:spPr>
          <a:xfrm>
            <a:off x="8516873" y="133168"/>
            <a:ext cx="905069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D70B72E-2368-4170-9E13-D79EDD536A34}"/>
              </a:ext>
            </a:extLst>
          </p:cNvPr>
          <p:cNvSpPr/>
          <p:nvPr/>
        </p:nvSpPr>
        <p:spPr>
          <a:xfrm>
            <a:off x="9739930" y="297981"/>
            <a:ext cx="2192694" cy="5847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03E2C9-137B-4DD5-93D9-0E2F7AB8DF85}"/>
              </a:ext>
            </a:extLst>
          </p:cNvPr>
          <p:cNvSpPr txBox="1"/>
          <p:nvPr/>
        </p:nvSpPr>
        <p:spPr>
          <a:xfrm>
            <a:off x="4478506" y="1139859"/>
            <a:ext cx="3234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Type respiratoire</a:t>
            </a:r>
          </a:p>
        </p:txBody>
      </p:sp>
      <p:sp>
        <p:nvSpPr>
          <p:cNvPr id="205" name="ZoneTexte 204">
            <a:extLst>
              <a:ext uri="{FF2B5EF4-FFF2-40B4-BE49-F238E27FC236}">
                <a16:creationId xmlns:a16="http://schemas.microsoft.com/office/drawing/2014/main" id="{6A970416-1873-4C13-860C-2F4C9DC8B198}"/>
              </a:ext>
            </a:extLst>
          </p:cNvPr>
          <p:cNvSpPr txBox="1"/>
          <p:nvPr/>
        </p:nvSpPr>
        <p:spPr>
          <a:xfrm>
            <a:off x="4035050" y="409662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AAF</a:t>
            </a:r>
          </a:p>
        </p:txBody>
      </p:sp>
      <p:sp>
        <p:nvSpPr>
          <p:cNvPr id="206" name="ZoneTexte 205">
            <a:extLst>
              <a:ext uri="{FF2B5EF4-FFF2-40B4-BE49-F238E27FC236}">
                <a16:creationId xmlns:a16="http://schemas.microsoft.com/office/drawing/2014/main" id="{E36F5C2D-1062-4C48-A73D-0B4A153FF534}"/>
              </a:ext>
            </a:extLst>
          </p:cNvPr>
          <p:cNvSpPr txBox="1"/>
          <p:nvPr/>
        </p:nvSpPr>
        <p:spPr>
          <a:xfrm>
            <a:off x="7629034" y="411486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</a:p>
        </p:txBody>
      </p:sp>
      <p:sp>
        <p:nvSpPr>
          <p:cNvPr id="207" name="ZoneTexte 206">
            <a:extLst>
              <a:ext uri="{FF2B5EF4-FFF2-40B4-BE49-F238E27FC236}">
                <a16:creationId xmlns:a16="http://schemas.microsoft.com/office/drawing/2014/main" id="{BD311DBB-7551-4045-A8F8-68AD0806892A}"/>
              </a:ext>
            </a:extLst>
          </p:cNvPr>
          <p:cNvSpPr txBox="1"/>
          <p:nvPr/>
        </p:nvSpPr>
        <p:spPr>
          <a:xfrm>
            <a:off x="3054141" y="5198778"/>
            <a:ext cx="601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Comment déterminer le type respiratoire d’une bactérie ?</a:t>
            </a:r>
          </a:p>
        </p:txBody>
      </p:sp>
      <p:sp>
        <p:nvSpPr>
          <p:cNvPr id="208" name="Flèche : droite à entaille 207">
            <a:hlinkClick r:id="rId2" action="ppaction://hlinksldjump"/>
            <a:extLst>
              <a:ext uri="{FF2B5EF4-FFF2-40B4-BE49-F238E27FC236}">
                <a16:creationId xmlns:a16="http://schemas.microsoft.com/office/drawing/2014/main" id="{E7CB5139-7B1D-44E0-9DD0-F23E283652F6}"/>
              </a:ext>
            </a:extLst>
          </p:cNvPr>
          <p:cNvSpPr/>
          <p:nvPr/>
        </p:nvSpPr>
        <p:spPr>
          <a:xfrm>
            <a:off x="9073738" y="5069183"/>
            <a:ext cx="2111633" cy="612648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Milieu VF</a:t>
            </a:r>
          </a:p>
        </p:txBody>
      </p:sp>
      <p:grpSp>
        <p:nvGrpSpPr>
          <p:cNvPr id="210" name="Groupe 209">
            <a:extLst>
              <a:ext uri="{FF2B5EF4-FFF2-40B4-BE49-F238E27FC236}">
                <a16:creationId xmlns:a16="http://schemas.microsoft.com/office/drawing/2014/main" id="{F9559DCB-8756-4E37-A29C-685D85213A98}"/>
              </a:ext>
            </a:extLst>
          </p:cNvPr>
          <p:cNvGrpSpPr/>
          <p:nvPr/>
        </p:nvGrpSpPr>
        <p:grpSpPr>
          <a:xfrm>
            <a:off x="7284485" y="133168"/>
            <a:ext cx="914400" cy="914400"/>
            <a:chOff x="4762430" y="2804160"/>
            <a:chExt cx="914400" cy="914400"/>
          </a:xfrm>
        </p:grpSpPr>
        <p:sp>
          <p:nvSpPr>
            <p:cNvPr id="211" name="Ellipse 210">
              <a:extLst>
                <a:ext uri="{FF2B5EF4-FFF2-40B4-BE49-F238E27FC236}">
                  <a16:creationId xmlns:a16="http://schemas.microsoft.com/office/drawing/2014/main" id="{993CD26E-BECA-4123-A553-CBE2FA6EB9C0}"/>
                </a:ext>
              </a:extLst>
            </p:cNvPr>
            <p:cNvSpPr/>
            <p:nvPr/>
          </p:nvSpPr>
          <p:spPr>
            <a:xfrm>
              <a:off x="4762430" y="2804160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2" name="Signe Moins 211">
              <a:extLst>
                <a:ext uri="{FF2B5EF4-FFF2-40B4-BE49-F238E27FC236}">
                  <a16:creationId xmlns:a16="http://schemas.microsoft.com/office/drawing/2014/main" id="{7351A08B-79D9-4E80-AB17-641DBB53F4A0}"/>
                </a:ext>
              </a:extLst>
            </p:cNvPr>
            <p:cNvSpPr/>
            <p:nvPr/>
          </p:nvSpPr>
          <p:spPr>
            <a:xfrm>
              <a:off x="4762430" y="2804160"/>
              <a:ext cx="914400" cy="914400"/>
            </a:xfrm>
            <a:prstGeom prst="mathMinus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3" name="Bouton d’action : accueil 21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5FD5B9E-9290-4694-A673-43E49A7EB149}"/>
              </a:ext>
            </a:extLst>
          </p:cNvPr>
          <p:cNvSpPr/>
          <p:nvPr/>
        </p:nvSpPr>
        <p:spPr>
          <a:xfrm>
            <a:off x="11212624" y="5980921"/>
            <a:ext cx="720000" cy="720000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4" name="Bouton d’action : début 21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2FA7CAE-4E79-4E7B-BA9F-F898C45B6C45}"/>
              </a:ext>
            </a:extLst>
          </p:cNvPr>
          <p:cNvSpPr/>
          <p:nvPr/>
        </p:nvSpPr>
        <p:spPr>
          <a:xfrm>
            <a:off x="259376" y="5980921"/>
            <a:ext cx="720001" cy="720001"/>
          </a:xfrm>
          <a:prstGeom prst="actionButtonBeginning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6" name="Image 215">
            <a:hlinkClick r:id="rId4" action="ppaction://hlinksldjump"/>
            <a:extLst>
              <a:ext uri="{FF2B5EF4-FFF2-40B4-BE49-F238E27FC236}">
                <a16:creationId xmlns:a16="http://schemas.microsoft.com/office/drawing/2014/main" id="{2ED94436-1CC0-4330-80B9-72FA90E1A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00" y="2039732"/>
            <a:ext cx="164606" cy="2048434"/>
          </a:xfrm>
          <a:prstGeom prst="rect">
            <a:avLst/>
          </a:prstGeom>
        </p:spPr>
      </p:pic>
      <p:pic>
        <p:nvPicPr>
          <p:cNvPr id="218" name="Image 217">
            <a:hlinkClick r:id="rId6" action="ppaction://hlinksldjump"/>
            <a:extLst>
              <a:ext uri="{FF2B5EF4-FFF2-40B4-BE49-F238E27FC236}">
                <a16:creationId xmlns:a16="http://schemas.microsoft.com/office/drawing/2014/main" id="{0CC5B28B-D1BE-469F-B78C-C60E20FA8A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952" y="2039732"/>
            <a:ext cx="164606" cy="2042337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624158EC-B6EF-42CA-81B4-5A7992919BC2}"/>
              </a:ext>
            </a:extLst>
          </p:cNvPr>
          <p:cNvGrpSpPr/>
          <p:nvPr/>
        </p:nvGrpSpPr>
        <p:grpSpPr>
          <a:xfrm>
            <a:off x="76314" y="75804"/>
            <a:ext cx="1529586" cy="829552"/>
            <a:chOff x="4047954" y="3559629"/>
            <a:chExt cx="1529586" cy="829552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E9759E38-3C35-4574-A70B-447088300E5E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Image 17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7E1B3E4B-4671-4046-8E33-07EE9461C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6005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2300EDD-87F4-44A3-AADE-F0810E2AD283}"/>
              </a:ext>
            </a:extLst>
          </p:cNvPr>
          <p:cNvSpPr/>
          <p:nvPr/>
        </p:nvSpPr>
        <p:spPr>
          <a:xfrm>
            <a:off x="8516873" y="133168"/>
            <a:ext cx="905069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263020B-B20E-4B2C-A197-311E45A03658}"/>
              </a:ext>
            </a:extLst>
          </p:cNvPr>
          <p:cNvSpPr/>
          <p:nvPr/>
        </p:nvSpPr>
        <p:spPr>
          <a:xfrm>
            <a:off x="9739930" y="297981"/>
            <a:ext cx="2192694" cy="5847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204E630-CF43-4BBD-81F4-8C898D774238}"/>
              </a:ext>
            </a:extLst>
          </p:cNvPr>
          <p:cNvGrpSpPr/>
          <p:nvPr/>
        </p:nvGrpSpPr>
        <p:grpSpPr>
          <a:xfrm>
            <a:off x="7284485" y="133168"/>
            <a:ext cx="914400" cy="914400"/>
            <a:chOff x="4762430" y="2804160"/>
            <a:chExt cx="914400" cy="9144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A525B950-5090-4AA9-B8F7-8654B5B029FC}"/>
                </a:ext>
              </a:extLst>
            </p:cNvPr>
            <p:cNvSpPr/>
            <p:nvPr/>
          </p:nvSpPr>
          <p:spPr>
            <a:xfrm>
              <a:off x="4762430" y="2804160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Signe Moins 5">
              <a:extLst>
                <a:ext uri="{FF2B5EF4-FFF2-40B4-BE49-F238E27FC236}">
                  <a16:creationId xmlns:a16="http://schemas.microsoft.com/office/drawing/2014/main" id="{FC6389ED-C63A-4A8C-8C1C-9254BE021DC8}"/>
                </a:ext>
              </a:extLst>
            </p:cNvPr>
            <p:cNvSpPr/>
            <p:nvPr/>
          </p:nvSpPr>
          <p:spPr>
            <a:xfrm>
              <a:off x="4762430" y="2804160"/>
              <a:ext cx="914400" cy="914400"/>
            </a:xfrm>
            <a:prstGeom prst="mathMinus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1CFB4897-A963-4488-9B7C-2F63066A1F52}"/>
              </a:ext>
            </a:extLst>
          </p:cNvPr>
          <p:cNvSpPr txBox="1"/>
          <p:nvPr/>
        </p:nvSpPr>
        <p:spPr>
          <a:xfrm>
            <a:off x="5983536" y="297981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AAF</a:t>
            </a:r>
          </a:p>
        </p:txBody>
      </p:sp>
      <p:sp>
        <p:nvSpPr>
          <p:cNvPr id="9" name="Flèche : droite à entaille 8">
            <a:hlinkClick r:id="rId2" action="ppaction://hlinksldjump"/>
            <a:extLst>
              <a:ext uri="{FF2B5EF4-FFF2-40B4-BE49-F238E27FC236}">
                <a16:creationId xmlns:a16="http://schemas.microsoft.com/office/drawing/2014/main" id="{03898FE5-6BCE-4BD0-8AC6-A916BF8AFE4C}"/>
              </a:ext>
            </a:extLst>
          </p:cNvPr>
          <p:cNvSpPr/>
          <p:nvPr/>
        </p:nvSpPr>
        <p:spPr>
          <a:xfrm>
            <a:off x="5408425" y="2752785"/>
            <a:ext cx="3038066" cy="612648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Milieu Hugh et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Leifson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45EF22E-75FB-4D06-8188-E42E41B41366}"/>
              </a:ext>
            </a:extLst>
          </p:cNvPr>
          <p:cNvGrpSpPr/>
          <p:nvPr/>
        </p:nvGrpSpPr>
        <p:grpSpPr>
          <a:xfrm>
            <a:off x="883216" y="2766722"/>
            <a:ext cx="6244017" cy="1402942"/>
            <a:chOff x="883216" y="2766722"/>
            <a:chExt cx="6244017" cy="1402942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77DADBB-344E-4475-B5DF-B9C869D8645C}"/>
                </a:ext>
              </a:extLst>
            </p:cNvPr>
            <p:cNvSpPr txBox="1"/>
            <p:nvPr/>
          </p:nvSpPr>
          <p:spPr>
            <a:xfrm>
              <a:off x="883216" y="2766722"/>
              <a:ext cx="43813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latin typeface="Arial" panose="020B0604020202020204" pitchFamily="34" charset="0"/>
                  <a:cs typeface="Arial" panose="020B0604020202020204" pitchFamily="34" charset="0"/>
                </a:rPr>
                <a:t>MEVAG = fermentation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DCF6D80-1BD3-44FC-99FD-9A9225B2D74F}"/>
                </a:ext>
              </a:extLst>
            </p:cNvPr>
            <p:cNvSpPr txBox="1"/>
            <p:nvPr/>
          </p:nvSpPr>
          <p:spPr>
            <a:xfrm>
              <a:off x="883216" y="3584889"/>
              <a:ext cx="62440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latin typeface="Arial" panose="020B0604020202020204" pitchFamily="34" charset="0"/>
                  <a:cs typeface="Arial" panose="020B0604020202020204" pitchFamily="34" charset="0"/>
                </a:rPr>
                <a:t>Nitrate réductase = +/stade nitrite</a:t>
              </a:r>
            </a:p>
          </p:txBody>
        </p:sp>
      </p:grpSp>
      <p:sp>
        <p:nvSpPr>
          <p:cNvPr id="11" name="Flèche : droite à entaille 10">
            <a:hlinkClick r:id="rId3" action="ppaction://hlinksldjump"/>
            <a:extLst>
              <a:ext uri="{FF2B5EF4-FFF2-40B4-BE49-F238E27FC236}">
                <a16:creationId xmlns:a16="http://schemas.microsoft.com/office/drawing/2014/main" id="{9C93CDB8-05A8-4F97-A73E-928C8831D60C}"/>
              </a:ext>
            </a:extLst>
          </p:cNvPr>
          <p:cNvSpPr/>
          <p:nvPr/>
        </p:nvSpPr>
        <p:spPr>
          <a:xfrm>
            <a:off x="7130764" y="3570952"/>
            <a:ext cx="3038066" cy="612648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Nitrate réductase</a:t>
            </a:r>
          </a:p>
        </p:txBody>
      </p:sp>
      <p:pic>
        <p:nvPicPr>
          <p:cNvPr id="14" name="Graphique 13" descr="Couronne">
            <a:hlinkClick r:id="rId4" action="ppaction://hlinksldjump"/>
            <a:extLst>
              <a:ext uri="{FF2B5EF4-FFF2-40B4-BE49-F238E27FC236}">
                <a16:creationId xmlns:a16="http://schemas.microsoft.com/office/drawing/2014/main" id="{513E6BFC-39A0-4E70-BA8F-EC816F09A8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8800" y="4778262"/>
            <a:ext cx="914400" cy="914400"/>
          </a:xfrm>
          <a:prstGeom prst="rect">
            <a:avLst/>
          </a:prstGeom>
        </p:spPr>
      </p:pic>
      <p:sp>
        <p:nvSpPr>
          <p:cNvPr id="15" name="Bouton d’action : accueil 1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F26220FC-BB13-4549-B934-20670382293A}"/>
              </a:ext>
            </a:extLst>
          </p:cNvPr>
          <p:cNvSpPr/>
          <p:nvPr/>
        </p:nvSpPr>
        <p:spPr>
          <a:xfrm>
            <a:off x="11212624" y="5980921"/>
            <a:ext cx="720000" cy="720000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’action : début 1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BE6B347-6771-4701-953F-8DBBF9D435B6}"/>
              </a:ext>
            </a:extLst>
          </p:cNvPr>
          <p:cNvSpPr/>
          <p:nvPr/>
        </p:nvSpPr>
        <p:spPr>
          <a:xfrm>
            <a:off x="259376" y="5980921"/>
            <a:ext cx="720001" cy="720001"/>
          </a:xfrm>
          <a:prstGeom prst="actionButtonBeginning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B72122DA-9874-4C32-A08B-BFF41586B469}"/>
              </a:ext>
            </a:extLst>
          </p:cNvPr>
          <p:cNvGrpSpPr/>
          <p:nvPr/>
        </p:nvGrpSpPr>
        <p:grpSpPr>
          <a:xfrm>
            <a:off x="76314" y="75804"/>
            <a:ext cx="1529586" cy="829552"/>
            <a:chOff x="4047954" y="3559629"/>
            <a:chExt cx="1529586" cy="829552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51037CFA-6925-44A2-A990-E65181798301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Image 18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E543643F-20C8-4615-9AE4-1849E4B5D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7085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2300EDD-87F4-44A3-AADE-F0810E2AD283}"/>
              </a:ext>
            </a:extLst>
          </p:cNvPr>
          <p:cNvSpPr/>
          <p:nvPr/>
        </p:nvSpPr>
        <p:spPr>
          <a:xfrm>
            <a:off x="8516873" y="133168"/>
            <a:ext cx="905069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263020B-B20E-4B2C-A197-311E45A03658}"/>
              </a:ext>
            </a:extLst>
          </p:cNvPr>
          <p:cNvSpPr/>
          <p:nvPr/>
        </p:nvSpPr>
        <p:spPr>
          <a:xfrm>
            <a:off x="9739930" y="297981"/>
            <a:ext cx="2192694" cy="5847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204E630-CF43-4BBD-81F4-8C898D774238}"/>
              </a:ext>
            </a:extLst>
          </p:cNvPr>
          <p:cNvGrpSpPr/>
          <p:nvPr/>
        </p:nvGrpSpPr>
        <p:grpSpPr>
          <a:xfrm>
            <a:off x="7284485" y="133168"/>
            <a:ext cx="914400" cy="914400"/>
            <a:chOff x="4762430" y="2804160"/>
            <a:chExt cx="914400" cy="9144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A525B950-5090-4AA9-B8F7-8654B5B029FC}"/>
                </a:ext>
              </a:extLst>
            </p:cNvPr>
            <p:cNvSpPr/>
            <p:nvPr/>
          </p:nvSpPr>
          <p:spPr>
            <a:xfrm>
              <a:off x="4762430" y="2804160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Signe Moins 5">
              <a:extLst>
                <a:ext uri="{FF2B5EF4-FFF2-40B4-BE49-F238E27FC236}">
                  <a16:creationId xmlns:a16="http://schemas.microsoft.com/office/drawing/2014/main" id="{FC6389ED-C63A-4A8C-8C1C-9254BE021DC8}"/>
                </a:ext>
              </a:extLst>
            </p:cNvPr>
            <p:cNvSpPr/>
            <p:nvPr/>
          </p:nvSpPr>
          <p:spPr>
            <a:xfrm>
              <a:off x="4762430" y="2804160"/>
              <a:ext cx="914400" cy="914400"/>
            </a:xfrm>
            <a:prstGeom prst="mathMinus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1CFB4897-A963-4488-9B7C-2F63066A1F52}"/>
              </a:ext>
            </a:extLst>
          </p:cNvPr>
          <p:cNvSpPr txBox="1"/>
          <p:nvPr/>
        </p:nvSpPr>
        <p:spPr>
          <a:xfrm>
            <a:off x="6233604" y="297981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</a:p>
        </p:txBody>
      </p:sp>
      <p:pic>
        <p:nvPicPr>
          <p:cNvPr id="14" name="Graphique 13" descr="Couronne">
            <a:extLst>
              <a:ext uri="{FF2B5EF4-FFF2-40B4-BE49-F238E27FC236}">
                <a16:creationId xmlns:a16="http://schemas.microsoft.com/office/drawing/2014/main" id="{513E6BFC-39A0-4E70-BA8F-EC816F09A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1216" y="133168"/>
            <a:ext cx="914400" cy="9144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7147EA1-F67E-415A-B622-B9BEE023DE25}"/>
              </a:ext>
            </a:extLst>
          </p:cNvPr>
          <p:cNvSpPr txBox="1"/>
          <p:nvPr/>
        </p:nvSpPr>
        <p:spPr>
          <a:xfrm>
            <a:off x="2541982" y="3136612"/>
            <a:ext cx="7108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Rares </a:t>
            </a:r>
            <a:r>
              <a:rPr lang="fr-FR" sz="32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Pseudomonas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3200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Xanthomonas</a:t>
            </a:r>
            <a:endParaRPr lang="fr-FR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outon d’action : accueil 1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FBC5A10-0AA5-41EB-8C9F-2028A4EEDAC9}"/>
              </a:ext>
            </a:extLst>
          </p:cNvPr>
          <p:cNvSpPr/>
          <p:nvPr/>
        </p:nvSpPr>
        <p:spPr>
          <a:xfrm>
            <a:off x="11212624" y="5980921"/>
            <a:ext cx="720000" cy="720000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Bouton d’action : début 1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22C2A9D-6A3A-4635-8657-275B793916C4}"/>
              </a:ext>
            </a:extLst>
          </p:cNvPr>
          <p:cNvSpPr/>
          <p:nvPr/>
        </p:nvSpPr>
        <p:spPr>
          <a:xfrm>
            <a:off x="259376" y="5980921"/>
            <a:ext cx="720001" cy="720001"/>
          </a:xfrm>
          <a:prstGeom prst="actionButtonBeginning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49FBAB9-FE23-43BB-B842-BCC436750CE3}"/>
              </a:ext>
            </a:extLst>
          </p:cNvPr>
          <p:cNvGrpSpPr/>
          <p:nvPr/>
        </p:nvGrpSpPr>
        <p:grpSpPr>
          <a:xfrm>
            <a:off x="76314" y="75804"/>
            <a:ext cx="1529586" cy="829552"/>
            <a:chOff x="4047954" y="3559629"/>
            <a:chExt cx="1529586" cy="829552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1424E90-2608-4B26-B105-FA41F6ECF8FE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Image 16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7B1D3DE0-8689-4EB9-B0C9-F60383FA2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7341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243441"/>
      </a:dk2>
      <a:lt2>
        <a:srgbClr val="E2E8E3"/>
      </a:lt2>
      <a:accent1>
        <a:srgbClr val="E729D4"/>
      </a:accent1>
      <a:accent2>
        <a:srgbClr val="9917D5"/>
      </a:accent2>
      <a:accent3>
        <a:srgbClr val="6738E8"/>
      </a:accent3>
      <a:accent4>
        <a:srgbClr val="364FDB"/>
      </a:accent4>
      <a:accent5>
        <a:srgbClr val="2994E7"/>
      </a:accent5>
      <a:accent6>
        <a:srgbClr val="14B6B9"/>
      </a:accent6>
      <a:hlink>
        <a:srgbClr val="4D7CC3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445</Words>
  <Application>Microsoft Office PowerPoint</Application>
  <PresentationFormat>Grand écran</PresentationFormat>
  <Paragraphs>119</Paragraphs>
  <Slides>31</Slides>
  <Notes>0</Notes>
  <HiddenSlides>11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Arial</vt:lpstr>
      <vt:lpstr>Calibri</vt:lpstr>
      <vt:lpstr>Georgia Pro Cond Light</vt:lpstr>
      <vt:lpstr>Speak Pro</vt:lpstr>
      <vt:lpstr>Wingdings 2</vt:lpstr>
      <vt:lpstr>SlateVTI</vt:lpstr>
      <vt:lpstr>Classification des bactéries</vt:lpstr>
      <vt:lpstr>Guide d’utilisation des diaporamas interactifs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des bactéries</dc:title>
  <dc:creator>Bertrand Pouleto</dc:creator>
  <cp:lastModifiedBy>Bertrand Pouleto</cp:lastModifiedBy>
  <cp:revision>1</cp:revision>
  <dcterms:created xsi:type="dcterms:W3CDTF">2019-10-08T18:36:01Z</dcterms:created>
  <dcterms:modified xsi:type="dcterms:W3CDTF">2020-05-06T14:21:43Z</dcterms:modified>
</cp:coreProperties>
</file>