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CCADC-B545-46E8-93F2-8B5A97CF57BC}" v="2" dt="2020-05-06T14:08:32.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660"/>
  </p:normalViewPr>
  <p:slideViewPr>
    <p:cSldViewPr snapToGrid="0">
      <p:cViewPr varScale="1">
        <p:scale>
          <a:sx n="110" d="100"/>
          <a:sy n="110" d="100"/>
        </p:scale>
        <p:origin x="11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Pouleto" userId="8488cefa11e3b03d" providerId="LiveId" clId="{CAC8827D-607E-4F9F-AB54-7AD3A0DB8341}"/>
    <pc:docChg chg="undo custSel modSld">
      <pc:chgData name="Bertrand Pouleto" userId="8488cefa11e3b03d" providerId="LiveId" clId="{CAC8827D-607E-4F9F-AB54-7AD3A0DB8341}" dt="2019-11-29T09:58:37.996" v="379" actId="14100"/>
      <pc:docMkLst>
        <pc:docMk/>
      </pc:docMkLst>
      <pc:sldChg chg="addSp delSp modSp delAnim modAnim">
        <pc:chgData name="Bertrand Pouleto" userId="8488cefa11e3b03d" providerId="LiveId" clId="{CAC8827D-607E-4F9F-AB54-7AD3A0DB8341}" dt="2019-11-29T09:58:37.996" v="379" actId="14100"/>
        <pc:sldMkLst>
          <pc:docMk/>
          <pc:sldMk cId="2243386958" sldId="256"/>
        </pc:sldMkLst>
        <pc:spChg chg="del">
          <ac:chgData name="Bertrand Pouleto" userId="8488cefa11e3b03d" providerId="LiveId" clId="{CAC8827D-607E-4F9F-AB54-7AD3A0DB8341}" dt="2019-11-29T09:36:06.417" v="8" actId="478"/>
          <ac:spMkLst>
            <pc:docMk/>
            <pc:sldMk cId="2243386958" sldId="256"/>
            <ac:spMk id="7" creationId="{BFB0B3A8-2245-46DE-9338-66BFC9F56990}"/>
          </ac:spMkLst>
        </pc:spChg>
        <pc:spChg chg="del">
          <ac:chgData name="Bertrand Pouleto" userId="8488cefa11e3b03d" providerId="LiveId" clId="{CAC8827D-607E-4F9F-AB54-7AD3A0DB8341}" dt="2019-11-29T09:36:03.778" v="6" actId="478"/>
          <ac:spMkLst>
            <pc:docMk/>
            <pc:sldMk cId="2243386958" sldId="256"/>
            <ac:spMk id="8" creationId="{C018F6F8-38E0-4CB1-BFC8-31FE92EC87E1}"/>
          </ac:spMkLst>
        </pc:spChg>
        <pc:spChg chg="del">
          <ac:chgData name="Bertrand Pouleto" userId="8488cefa11e3b03d" providerId="LiveId" clId="{CAC8827D-607E-4F9F-AB54-7AD3A0DB8341}" dt="2019-11-29T09:36:01.897" v="4" actId="478"/>
          <ac:spMkLst>
            <pc:docMk/>
            <pc:sldMk cId="2243386958" sldId="256"/>
            <ac:spMk id="9" creationId="{8DC21D30-68A9-4ED5-AFF6-DA0F1287BF74}"/>
          </ac:spMkLst>
        </pc:spChg>
        <pc:spChg chg="del">
          <ac:chgData name="Bertrand Pouleto" userId="8488cefa11e3b03d" providerId="LiveId" clId="{CAC8827D-607E-4F9F-AB54-7AD3A0DB8341}" dt="2019-11-29T09:36:21.597" v="17" actId="478"/>
          <ac:spMkLst>
            <pc:docMk/>
            <pc:sldMk cId="2243386958" sldId="256"/>
            <ac:spMk id="10" creationId="{E96F2393-1583-4352-B016-6EA1E014F15E}"/>
          </ac:spMkLst>
        </pc:spChg>
        <pc:spChg chg="del">
          <ac:chgData name="Bertrand Pouleto" userId="8488cefa11e3b03d" providerId="LiveId" clId="{CAC8827D-607E-4F9F-AB54-7AD3A0DB8341}" dt="2019-11-29T09:36:19.797" v="16" actId="478"/>
          <ac:spMkLst>
            <pc:docMk/>
            <pc:sldMk cId="2243386958" sldId="256"/>
            <ac:spMk id="11" creationId="{81144AF8-6C21-40D4-85BF-B11749CDF3FF}"/>
          </ac:spMkLst>
        </pc:spChg>
        <pc:spChg chg="del">
          <ac:chgData name="Bertrand Pouleto" userId="8488cefa11e3b03d" providerId="LiveId" clId="{CAC8827D-607E-4F9F-AB54-7AD3A0DB8341}" dt="2019-11-29T09:36:18.567" v="15" actId="478"/>
          <ac:spMkLst>
            <pc:docMk/>
            <pc:sldMk cId="2243386958" sldId="256"/>
            <ac:spMk id="12" creationId="{7F2E3047-0427-482C-A453-46AFD7A249BB}"/>
          </ac:spMkLst>
        </pc:spChg>
        <pc:spChg chg="del">
          <ac:chgData name="Bertrand Pouleto" userId="8488cefa11e3b03d" providerId="LiveId" clId="{CAC8827D-607E-4F9F-AB54-7AD3A0DB8341}" dt="2019-11-29T09:36:27.478" v="20" actId="478"/>
          <ac:spMkLst>
            <pc:docMk/>
            <pc:sldMk cId="2243386958" sldId="256"/>
            <ac:spMk id="13" creationId="{BDB1F80C-4A14-417F-B7DC-38CC7A8B08C1}"/>
          </ac:spMkLst>
        </pc:spChg>
        <pc:spChg chg="del">
          <ac:chgData name="Bertrand Pouleto" userId="8488cefa11e3b03d" providerId="LiveId" clId="{CAC8827D-607E-4F9F-AB54-7AD3A0DB8341}" dt="2019-11-29T09:36:11.467" v="12" actId="478"/>
          <ac:spMkLst>
            <pc:docMk/>
            <pc:sldMk cId="2243386958" sldId="256"/>
            <ac:spMk id="14" creationId="{A00E0B9B-992A-4FCE-83AE-51DD15342455}"/>
          </ac:spMkLst>
        </pc:spChg>
        <pc:spChg chg="del">
          <ac:chgData name="Bertrand Pouleto" userId="8488cefa11e3b03d" providerId="LiveId" clId="{CAC8827D-607E-4F9F-AB54-7AD3A0DB8341}" dt="2019-11-29T09:36:09.958" v="11" actId="478"/>
          <ac:spMkLst>
            <pc:docMk/>
            <pc:sldMk cId="2243386958" sldId="256"/>
            <ac:spMk id="15" creationId="{1BCE0DB3-0935-4CEC-B276-993E55809F1C}"/>
          </ac:spMkLst>
        </pc:spChg>
        <pc:spChg chg="del">
          <ac:chgData name="Bertrand Pouleto" userId="8488cefa11e3b03d" providerId="LiveId" clId="{CAC8827D-607E-4F9F-AB54-7AD3A0DB8341}" dt="2019-11-29T09:36:16.466" v="14" actId="478"/>
          <ac:spMkLst>
            <pc:docMk/>
            <pc:sldMk cId="2243386958" sldId="256"/>
            <ac:spMk id="18" creationId="{3E786F33-E09F-45DC-B167-AA828CF03E7F}"/>
          </ac:spMkLst>
        </pc:spChg>
        <pc:spChg chg="del">
          <ac:chgData name="Bertrand Pouleto" userId="8488cefa11e3b03d" providerId="LiveId" clId="{CAC8827D-607E-4F9F-AB54-7AD3A0DB8341}" dt="2019-11-29T09:36:24.808" v="18" actId="478"/>
          <ac:spMkLst>
            <pc:docMk/>
            <pc:sldMk cId="2243386958" sldId="256"/>
            <ac:spMk id="19" creationId="{B8E7D2B1-57EE-4D7C-91A6-88B7B65D24D6}"/>
          </ac:spMkLst>
        </pc:spChg>
        <pc:spChg chg="del">
          <ac:chgData name="Bertrand Pouleto" userId="8488cefa11e3b03d" providerId="LiveId" clId="{CAC8827D-607E-4F9F-AB54-7AD3A0DB8341}" dt="2019-11-29T09:36:26.016" v="19" actId="478"/>
          <ac:spMkLst>
            <pc:docMk/>
            <pc:sldMk cId="2243386958" sldId="256"/>
            <ac:spMk id="20" creationId="{296ED235-5C12-4677-B520-AEAFD55A8EF9}"/>
          </ac:spMkLst>
        </pc:spChg>
        <pc:spChg chg="mod">
          <ac:chgData name="Bertrand Pouleto" userId="8488cefa11e3b03d" providerId="LiveId" clId="{CAC8827D-607E-4F9F-AB54-7AD3A0DB8341}" dt="2019-11-29T09:49:20.528" v="202" actId="1037"/>
          <ac:spMkLst>
            <pc:docMk/>
            <pc:sldMk cId="2243386958" sldId="256"/>
            <ac:spMk id="21" creationId="{91D3E576-044A-4C17-9725-8FEB098774BC}"/>
          </ac:spMkLst>
        </pc:spChg>
        <pc:spChg chg="mod">
          <ac:chgData name="Bertrand Pouleto" userId="8488cefa11e3b03d" providerId="LiveId" clId="{CAC8827D-607E-4F9F-AB54-7AD3A0DB8341}" dt="2019-11-29T09:49:20.528" v="202" actId="1037"/>
          <ac:spMkLst>
            <pc:docMk/>
            <pc:sldMk cId="2243386958" sldId="256"/>
            <ac:spMk id="22" creationId="{0573DC2E-5104-40E7-B2E0-02B739DAF83E}"/>
          </ac:spMkLst>
        </pc:spChg>
        <pc:spChg chg="mod">
          <ac:chgData name="Bertrand Pouleto" userId="8488cefa11e3b03d" providerId="LiveId" clId="{CAC8827D-607E-4F9F-AB54-7AD3A0DB8341}" dt="2019-11-29T09:49:20.528" v="202" actId="1037"/>
          <ac:spMkLst>
            <pc:docMk/>
            <pc:sldMk cId="2243386958" sldId="256"/>
            <ac:spMk id="23" creationId="{0497D6E1-2471-453B-8D32-399C4C2C0344}"/>
          </ac:spMkLst>
        </pc:spChg>
        <pc:spChg chg="mod">
          <ac:chgData name="Bertrand Pouleto" userId="8488cefa11e3b03d" providerId="LiveId" clId="{CAC8827D-607E-4F9F-AB54-7AD3A0DB8341}" dt="2019-11-29T09:49:20.528" v="202" actId="1037"/>
          <ac:spMkLst>
            <pc:docMk/>
            <pc:sldMk cId="2243386958" sldId="256"/>
            <ac:spMk id="24" creationId="{3D1611BC-0BF1-4896-8FBB-0AEE10B344D4}"/>
          </ac:spMkLst>
        </pc:spChg>
        <pc:spChg chg="mod">
          <ac:chgData name="Bertrand Pouleto" userId="8488cefa11e3b03d" providerId="LiveId" clId="{CAC8827D-607E-4F9F-AB54-7AD3A0DB8341}" dt="2019-11-29T09:49:20.528" v="202" actId="1037"/>
          <ac:spMkLst>
            <pc:docMk/>
            <pc:sldMk cId="2243386958" sldId="256"/>
            <ac:spMk id="25" creationId="{67F63A9E-C6FE-459F-B5EA-38B76F311146}"/>
          </ac:spMkLst>
        </pc:spChg>
        <pc:spChg chg="mod">
          <ac:chgData name="Bertrand Pouleto" userId="8488cefa11e3b03d" providerId="LiveId" clId="{CAC8827D-607E-4F9F-AB54-7AD3A0DB8341}" dt="2019-11-29T09:49:20.528" v="202" actId="1037"/>
          <ac:spMkLst>
            <pc:docMk/>
            <pc:sldMk cId="2243386958" sldId="256"/>
            <ac:spMk id="26" creationId="{B93DB731-F83F-4D21-8584-6CFB32A35F85}"/>
          </ac:spMkLst>
        </pc:spChg>
        <pc:spChg chg="mod">
          <ac:chgData name="Bertrand Pouleto" userId="8488cefa11e3b03d" providerId="LiveId" clId="{CAC8827D-607E-4F9F-AB54-7AD3A0DB8341}" dt="2019-11-29T09:49:20.528" v="202" actId="1037"/>
          <ac:spMkLst>
            <pc:docMk/>
            <pc:sldMk cId="2243386958" sldId="256"/>
            <ac:spMk id="27" creationId="{0A5D742E-7989-405E-87CB-66B4699478C5}"/>
          </ac:spMkLst>
        </pc:spChg>
        <pc:spChg chg="mod">
          <ac:chgData name="Bertrand Pouleto" userId="8488cefa11e3b03d" providerId="LiveId" clId="{CAC8827D-607E-4F9F-AB54-7AD3A0DB8341}" dt="2019-11-29T09:49:20.528" v="202" actId="1037"/>
          <ac:spMkLst>
            <pc:docMk/>
            <pc:sldMk cId="2243386958" sldId="256"/>
            <ac:spMk id="28" creationId="{A76CF4FE-1344-42F3-825E-206A0039BB57}"/>
          </ac:spMkLst>
        </pc:spChg>
        <pc:spChg chg="mod">
          <ac:chgData name="Bertrand Pouleto" userId="8488cefa11e3b03d" providerId="LiveId" clId="{CAC8827D-607E-4F9F-AB54-7AD3A0DB8341}" dt="2019-11-29T09:49:20.528" v="202" actId="1037"/>
          <ac:spMkLst>
            <pc:docMk/>
            <pc:sldMk cId="2243386958" sldId="256"/>
            <ac:spMk id="29" creationId="{CF6C0E80-9FC5-4D61-B743-323596563C03}"/>
          </ac:spMkLst>
        </pc:spChg>
        <pc:spChg chg="mod">
          <ac:chgData name="Bertrand Pouleto" userId="8488cefa11e3b03d" providerId="LiveId" clId="{CAC8827D-607E-4F9F-AB54-7AD3A0DB8341}" dt="2019-11-29T09:49:20.528" v="202" actId="1037"/>
          <ac:spMkLst>
            <pc:docMk/>
            <pc:sldMk cId="2243386958" sldId="256"/>
            <ac:spMk id="30" creationId="{BC47A87C-2B65-4AB5-B89C-D3E2AA8B1DD2}"/>
          </ac:spMkLst>
        </pc:spChg>
        <pc:spChg chg="mod">
          <ac:chgData name="Bertrand Pouleto" userId="8488cefa11e3b03d" providerId="LiveId" clId="{CAC8827D-607E-4F9F-AB54-7AD3A0DB8341}" dt="2019-11-29T09:49:20.528" v="202" actId="1037"/>
          <ac:spMkLst>
            <pc:docMk/>
            <pc:sldMk cId="2243386958" sldId="256"/>
            <ac:spMk id="31" creationId="{6A5CA93F-42C9-4E98-9A1A-380150B3A94D}"/>
          </ac:spMkLst>
        </pc:spChg>
        <pc:spChg chg="mod">
          <ac:chgData name="Bertrand Pouleto" userId="8488cefa11e3b03d" providerId="LiveId" clId="{CAC8827D-607E-4F9F-AB54-7AD3A0DB8341}" dt="2019-11-29T09:49:20.528" v="202" actId="1037"/>
          <ac:spMkLst>
            <pc:docMk/>
            <pc:sldMk cId="2243386958" sldId="256"/>
            <ac:spMk id="32" creationId="{C7F7CC73-992A-4AFC-8DBE-19ED46F8D7B4}"/>
          </ac:spMkLst>
        </pc:spChg>
        <pc:spChg chg="add mod">
          <ac:chgData name="Bertrand Pouleto" userId="8488cefa11e3b03d" providerId="LiveId" clId="{CAC8827D-607E-4F9F-AB54-7AD3A0DB8341}" dt="2019-11-29T09:56:38.357" v="306" actId="1036"/>
          <ac:spMkLst>
            <pc:docMk/>
            <pc:sldMk cId="2243386958" sldId="256"/>
            <ac:spMk id="59" creationId="{10BB91D7-69F0-4495-A1D2-2957C37FA890}"/>
          </ac:spMkLst>
        </pc:spChg>
        <pc:spChg chg="add mod">
          <ac:chgData name="Bertrand Pouleto" userId="8488cefa11e3b03d" providerId="LiveId" clId="{CAC8827D-607E-4F9F-AB54-7AD3A0DB8341}" dt="2019-11-29T09:56:59.936" v="324" actId="1076"/>
          <ac:spMkLst>
            <pc:docMk/>
            <pc:sldMk cId="2243386958" sldId="256"/>
            <ac:spMk id="62" creationId="{4AB31974-0DC2-4353-AED0-39CAAEF09614}"/>
          </ac:spMkLst>
        </pc:spChg>
        <pc:spChg chg="add mod">
          <ac:chgData name="Bertrand Pouleto" userId="8488cefa11e3b03d" providerId="LiveId" clId="{CAC8827D-607E-4F9F-AB54-7AD3A0DB8341}" dt="2019-11-29T09:56:38.357" v="306" actId="1036"/>
          <ac:spMkLst>
            <pc:docMk/>
            <pc:sldMk cId="2243386958" sldId="256"/>
            <ac:spMk id="65" creationId="{6F08329B-39F9-433B-9977-E066730E4089}"/>
          </ac:spMkLst>
        </pc:spChg>
        <pc:spChg chg="add mod">
          <ac:chgData name="Bertrand Pouleto" userId="8488cefa11e3b03d" providerId="LiveId" clId="{CAC8827D-607E-4F9F-AB54-7AD3A0DB8341}" dt="2019-11-29T09:57:13.566" v="333" actId="1036"/>
          <ac:spMkLst>
            <pc:docMk/>
            <pc:sldMk cId="2243386958" sldId="256"/>
            <ac:spMk id="68" creationId="{C620E8AA-0622-41DC-B3C7-FFB1665251ED}"/>
          </ac:spMkLst>
        </pc:spChg>
        <pc:spChg chg="add mod">
          <ac:chgData name="Bertrand Pouleto" userId="8488cefa11e3b03d" providerId="LiveId" clId="{CAC8827D-607E-4F9F-AB54-7AD3A0DB8341}" dt="2019-11-29T09:57:04.940" v="325" actId="1076"/>
          <ac:spMkLst>
            <pc:docMk/>
            <pc:sldMk cId="2243386958" sldId="256"/>
            <ac:spMk id="71" creationId="{D4E00286-AF5D-4E5C-9445-4654F2009CD7}"/>
          </ac:spMkLst>
        </pc:spChg>
        <pc:spChg chg="add mod">
          <ac:chgData name="Bertrand Pouleto" userId="8488cefa11e3b03d" providerId="LiveId" clId="{CAC8827D-607E-4F9F-AB54-7AD3A0DB8341}" dt="2019-11-29T09:57:23.177" v="336" actId="14100"/>
          <ac:spMkLst>
            <pc:docMk/>
            <pc:sldMk cId="2243386958" sldId="256"/>
            <ac:spMk id="74" creationId="{2FCC9CD4-D040-4F09-B861-07246333DF3F}"/>
          </ac:spMkLst>
        </pc:spChg>
        <pc:spChg chg="add mod">
          <ac:chgData name="Bertrand Pouleto" userId="8488cefa11e3b03d" providerId="LiveId" clId="{CAC8827D-607E-4F9F-AB54-7AD3A0DB8341}" dt="2019-11-29T09:57:46.576" v="353" actId="1036"/>
          <ac:spMkLst>
            <pc:docMk/>
            <pc:sldMk cId="2243386958" sldId="256"/>
            <ac:spMk id="77" creationId="{906BA898-DF62-455C-834D-65A76E0A05D2}"/>
          </ac:spMkLst>
        </pc:spChg>
        <pc:spChg chg="add mod">
          <ac:chgData name="Bertrand Pouleto" userId="8488cefa11e3b03d" providerId="LiveId" clId="{CAC8827D-607E-4F9F-AB54-7AD3A0DB8341}" dt="2019-11-29T09:57:31.617" v="347" actId="1035"/>
          <ac:spMkLst>
            <pc:docMk/>
            <pc:sldMk cId="2243386958" sldId="256"/>
            <ac:spMk id="80" creationId="{B444DD60-43C3-481B-966E-326AEBCE65CF}"/>
          </ac:spMkLst>
        </pc:spChg>
        <pc:spChg chg="add mod">
          <ac:chgData name="Bertrand Pouleto" userId="8488cefa11e3b03d" providerId="LiveId" clId="{CAC8827D-607E-4F9F-AB54-7AD3A0DB8341}" dt="2019-11-29T09:58:05.168" v="371" actId="14100"/>
          <ac:spMkLst>
            <pc:docMk/>
            <pc:sldMk cId="2243386958" sldId="256"/>
            <ac:spMk id="83" creationId="{AD564D57-4204-4A0D-8E4A-1A7E3DD6D964}"/>
          </ac:spMkLst>
        </pc:spChg>
        <pc:spChg chg="add mod">
          <ac:chgData name="Bertrand Pouleto" userId="8488cefa11e3b03d" providerId="LiveId" clId="{CAC8827D-607E-4F9F-AB54-7AD3A0DB8341}" dt="2019-11-29T09:58:13.717" v="373" actId="14100"/>
          <ac:spMkLst>
            <pc:docMk/>
            <pc:sldMk cId="2243386958" sldId="256"/>
            <ac:spMk id="86" creationId="{A4155C94-4B9E-4C5C-85C3-BA7EAB41A08D}"/>
          </ac:spMkLst>
        </pc:spChg>
        <pc:spChg chg="add mod">
          <ac:chgData name="Bertrand Pouleto" userId="8488cefa11e3b03d" providerId="LiveId" clId="{CAC8827D-607E-4F9F-AB54-7AD3A0DB8341}" dt="2019-11-29T09:58:34.369" v="378" actId="1076"/>
          <ac:spMkLst>
            <pc:docMk/>
            <pc:sldMk cId="2243386958" sldId="256"/>
            <ac:spMk id="89" creationId="{CCB75FAA-8C0D-4A40-B02C-92AC65DC51B3}"/>
          </ac:spMkLst>
        </pc:spChg>
        <pc:spChg chg="add mod">
          <ac:chgData name="Bertrand Pouleto" userId="8488cefa11e3b03d" providerId="LiveId" clId="{CAC8827D-607E-4F9F-AB54-7AD3A0DB8341}" dt="2019-11-29T09:58:26.697" v="376" actId="1076"/>
          <ac:spMkLst>
            <pc:docMk/>
            <pc:sldMk cId="2243386958" sldId="256"/>
            <ac:spMk id="92" creationId="{02F848D8-5364-4162-A68C-83DDDF778B7C}"/>
          </ac:spMkLst>
        </pc:spChg>
        <pc:picChg chg="mod">
          <ac:chgData name="Bertrand Pouleto" userId="8488cefa11e3b03d" providerId="LiveId" clId="{CAC8827D-607E-4F9F-AB54-7AD3A0DB8341}" dt="2019-11-29T09:57:38.297" v="349" actId="1038"/>
          <ac:picMkLst>
            <pc:docMk/>
            <pc:sldMk cId="2243386958" sldId="256"/>
            <ac:picMk id="5" creationId="{62EABD21-2EB5-48A8-B5F2-50B38D80070E}"/>
          </ac:picMkLst>
        </pc:picChg>
        <pc:cxnChg chg="del">
          <ac:chgData name="Bertrand Pouleto" userId="8488cefa11e3b03d" providerId="LiveId" clId="{CAC8827D-607E-4F9F-AB54-7AD3A0DB8341}" dt="2019-11-29T09:36:01.030" v="3" actId="478"/>
          <ac:cxnSpMkLst>
            <pc:docMk/>
            <pc:sldMk cId="2243386958" sldId="256"/>
            <ac:cxnSpMk id="34" creationId="{FA1EFB29-7913-47CA-A176-A62A19F682CA}"/>
          </ac:cxnSpMkLst>
        </pc:cxnChg>
        <pc:cxnChg chg="del mod">
          <ac:chgData name="Bertrand Pouleto" userId="8488cefa11e3b03d" providerId="LiveId" clId="{CAC8827D-607E-4F9F-AB54-7AD3A0DB8341}" dt="2019-11-29T09:36:03.057" v="5" actId="478"/>
          <ac:cxnSpMkLst>
            <pc:docMk/>
            <pc:sldMk cId="2243386958" sldId="256"/>
            <ac:cxnSpMk id="36" creationId="{EA833580-98D5-47A6-A23E-E8876D3DFE2C}"/>
          </ac:cxnSpMkLst>
        </pc:cxnChg>
        <pc:cxnChg chg="del mod">
          <ac:chgData name="Bertrand Pouleto" userId="8488cefa11e3b03d" providerId="LiveId" clId="{CAC8827D-607E-4F9F-AB54-7AD3A0DB8341}" dt="2019-11-29T09:36:04.617" v="7" actId="478"/>
          <ac:cxnSpMkLst>
            <pc:docMk/>
            <pc:sldMk cId="2243386958" sldId="256"/>
            <ac:cxnSpMk id="38" creationId="{D9982213-5E5E-498F-A5FB-8A1BCA143B86}"/>
          </ac:cxnSpMkLst>
        </pc:cxnChg>
        <pc:cxnChg chg="del mod">
          <ac:chgData name="Bertrand Pouleto" userId="8488cefa11e3b03d" providerId="LiveId" clId="{CAC8827D-607E-4F9F-AB54-7AD3A0DB8341}" dt="2019-11-29T09:36:07.348" v="9" actId="478"/>
          <ac:cxnSpMkLst>
            <pc:docMk/>
            <pc:sldMk cId="2243386958" sldId="256"/>
            <ac:cxnSpMk id="40" creationId="{C795DACE-8D91-4DB2-8980-4AB4A37CF48D}"/>
          </ac:cxnSpMkLst>
        </pc:cxnChg>
        <pc:cxnChg chg="del mod">
          <ac:chgData name="Bertrand Pouleto" userId="8488cefa11e3b03d" providerId="LiveId" clId="{CAC8827D-607E-4F9F-AB54-7AD3A0DB8341}" dt="2019-11-29T09:36:08.433" v="10" actId="478"/>
          <ac:cxnSpMkLst>
            <pc:docMk/>
            <pc:sldMk cId="2243386958" sldId="256"/>
            <ac:cxnSpMk id="42" creationId="{8D1AC2F2-2932-4E3E-B87D-C292D6816A36}"/>
          </ac:cxnSpMkLst>
        </pc:cxnChg>
        <pc:cxnChg chg="del mod">
          <ac:chgData name="Bertrand Pouleto" userId="8488cefa11e3b03d" providerId="LiveId" clId="{CAC8827D-607E-4F9F-AB54-7AD3A0DB8341}" dt="2019-11-29T09:36:14.406" v="13" actId="478"/>
          <ac:cxnSpMkLst>
            <pc:docMk/>
            <pc:sldMk cId="2243386958" sldId="256"/>
            <ac:cxnSpMk id="44" creationId="{29D58362-A126-4811-9E45-5092AED76228}"/>
          </ac:cxnSpMkLst>
        </pc:cxnChg>
        <pc:cxnChg chg="del mod">
          <ac:chgData name="Bertrand Pouleto" userId="8488cefa11e3b03d" providerId="LiveId" clId="{CAC8827D-607E-4F9F-AB54-7AD3A0DB8341}" dt="2019-11-29T09:39:58.926" v="58" actId="478"/>
          <ac:cxnSpMkLst>
            <pc:docMk/>
            <pc:sldMk cId="2243386958" sldId="256"/>
            <ac:cxnSpMk id="48" creationId="{1BE0646B-D463-46D1-9CA8-1408CB7F8269}"/>
          </ac:cxnSpMkLst>
        </pc:cxnChg>
        <pc:cxnChg chg="del mod">
          <ac:chgData name="Bertrand Pouleto" userId="8488cefa11e3b03d" providerId="LiveId" clId="{CAC8827D-607E-4F9F-AB54-7AD3A0DB8341}" dt="2019-11-29T09:39:59.998" v="59" actId="478"/>
          <ac:cxnSpMkLst>
            <pc:docMk/>
            <pc:sldMk cId="2243386958" sldId="256"/>
            <ac:cxnSpMk id="50" creationId="{E63E19B2-69B5-4403-A0F3-B0F592C8DB27}"/>
          </ac:cxnSpMkLst>
        </pc:cxnChg>
        <pc:cxnChg chg="del mod">
          <ac:chgData name="Bertrand Pouleto" userId="8488cefa11e3b03d" providerId="LiveId" clId="{CAC8827D-607E-4F9F-AB54-7AD3A0DB8341}" dt="2019-11-29T09:40:00.886" v="60" actId="478"/>
          <ac:cxnSpMkLst>
            <pc:docMk/>
            <pc:sldMk cId="2243386958" sldId="256"/>
            <ac:cxnSpMk id="52" creationId="{44786116-D38D-42AE-AAD7-D8C4576B0DCC}"/>
          </ac:cxnSpMkLst>
        </pc:cxnChg>
        <pc:cxnChg chg="del mod">
          <ac:chgData name="Bertrand Pouleto" userId="8488cefa11e3b03d" providerId="LiveId" clId="{CAC8827D-607E-4F9F-AB54-7AD3A0DB8341}" dt="2019-11-29T09:40:01.806" v="61" actId="478"/>
          <ac:cxnSpMkLst>
            <pc:docMk/>
            <pc:sldMk cId="2243386958" sldId="256"/>
            <ac:cxnSpMk id="54" creationId="{15EEE5FC-155A-491D-9180-5ABBF852335F}"/>
          </ac:cxnSpMkLst>
        </pc:cxnChg>
        <pc:cxnChg chg="del mod">
          <ac:chgData name="Bertrand Pouleto" userId="8488cefa11e3b03d" providerId="LiveId" clId="{CAC8827D-607E-4F9F-AB54-7AD3A0DB8341}" dt="2019-11-29T09:40:02.906" v="62" actId="478"/>
          <ac:cxnSpMkLst>
            <pc:docMk/>
            <pc:sldMk cId="2243386958" sldId="256"/>
            <ac:cxnSpMk id="56" creationId="{8E2CC229-E5EA-48EB-B137-913BA647C22F}"/>
          </ac:cxnSpMkLst>
        </pc:cxnChg>
        <pc:cxnChg chg="del mod">
          <ac:chgData name="Bertrand Pouleto" userId="8488cefa11e3b03d" providerId="LiveId" clId="{CAC8827D-607E-4F9F-AB54-7AD3A0DB8341}" dt="2019-11-29T09:40:03.736" v="63" actId="478"/>
          <ac:cxnSpMkLst>
            <pc:docMk/>
            <pc:sldMk cId="2243386958" sldId="256"/>
            <ac:cxnSpMk id="58" creationId="{1C49DE3A-6A9B-4B9B-9610-54A786257F2F}"/>
          </ac:cxnSpMkLst>
        </pc:cxnChg>
        <pc:cxnChg chg="add mod ord">
          <ac:chgData name="Bertrand Pouleto" userId="8488cefa11e3b03d" providerId="LiveId" clId="{CAC8827D-607E-4F9F-AB54-7AD3A0DB8341}" dt="2019-11-29T09:56:38.357" v="306" actId="1036"/>
          <ac:cxnSpMkLst>
            <pc:docMk/>
            <pc:sldMk cId="2243386958" sldId="256"/>
            <ac:cxnSpMk id="61" creationId="{63936924-65A1-4142-A80F-2D8591ECF19B}"/>
          </ac:cxnSpMkLst>
        </pc:cxnChg>
        <pc:cxnChg chg="add mod ord">
          <ac:chgData name="Bertrand Pouleto" userId="8488cefa11e3b03d" providerId="LiveId" clId="{CAC8827D-607E-4F9F-AB54-7AD3A0DB8341}" dt="2019-11-29T09:56:57.616" v="323" actId="14100"/>
          <ac:cxnSpMkLst>
            <pc:docMk/>
            <pc:sldMk cId="2243386958" sldId="256"/>
            <ac:cxnSpMk id="64" creationId="{23247B0F-F30D-49E8-9AF1-714E06EB2AE4}"/>
          </ac:cxnSpMkLst>
        </pc:cxnChg>
        <pc:cxnChg chg="add mod ord">
          <ac:chgData name="Bertrand Pouleto" userId="8488cefa11e3b03d" providerId="LiveId" clId="{CAC8827D-607E-4F9F-AB54-7AD3A0DB8341}" dt="2019-11-29T09:56:38.357" v="306" actId="1036"/>
          <ac:cxnSpMkLst>
            <pc:docMk/>
            <pc:sldMk cId="2243386958" sldId="256"/>
            <ac:cxnSpMk id="67" creationId="{64924C47-358B-42DD-A331-5A81A6936A95}"/>
          </ac:cxnSpMkLst>
        </pc:cxnChg>
        <pc:cxnChg chg="add mod ord">
          <ac:chgData name="Bertrand Pouleto" userId="8488cefa11e3b03d" providerId="LiveId" clId="{CAC8827D-607E-4F9F-AB54-7AD3A0DB8341}" dt="2019-11-29T09:57:18.387" v="335" actId="14100"/>
          <ac:cxnSpMkLst>
            <pc:docMk/>
            <pc:sldMk cId="2243386958" sldId="256"/>
            <ac:cxnSpMk id="70" creationId="{380788B9-CC82-4CDF-85C4-EF4B187D9D83}"/>
          </ac:cxnSpMkLst>
        </pc:cxnChg>
        <pc:cxnChg chg="add mod ord">
          <ac:chgData name="Bertrand Pouleto" userId="8488cefa11e3b03d" providerId="LiveId" clId="{CAC8827D-607E-4F9F-AB54-7AD3A0DB8341}" dt="2019-11-29T09:57:07.867" v="326" actId="14100"/>
          <ac:cxnSpMkLst>
            <pc:docMk/>
            <pc:sldMk cId="2243386958" sldId="256"/>
            <ac:cxnSpMk id="73" creationId="{67B1C8FB-3CAB-4792-96CB-87A6E6DA020E}"/>
          </ac:cxnSpMkLst>
        </pc:cxnChg>
        <pc:cxnChg chg="add mod ord">
          <ac:chgData name="Bertrand Pouleto" userId="8488cefa11e3b03d" providerId="LiveId" clId="{CAC8827D-607E-4F9F-AB54-7AD3A0DB8341}" dt="2019-11-29T09:56:38.357" v="306" actId="1036"/>
          <ac:cxnSpMkLst>
            <pc:docMk/>
            <pc:sldMk cId="2243386958" sldId="256"/>
            <ac:cxnSpMk id="76" creationId="{7A07B07D-97D0-4F76-BB95-3A2CB9E2F49A}"/>
          </ac:cxnSpMkLst>
        </pc:cxnChg>
        <pc:cxnChg chg="add mod ord">
          <ac:chgData name="Bertrand Pouleto" userId="8488cefa11e3b03d" providerId="LiveId" clId="{CAC8827D-607E-4F9F-AB54-7AD3A0DB8341}" dt="2019-11-29T09:57:51.077" v="354" actId="14100"/>
          <ac:cxnSpMkLst>
            <pc:docMk/>
            <pc:sldMk cId="2243386958" sldId="256"/>
            <ac:cxnSpMk id="79" creationId="{8C4AC643-0E6E-4F33-9353-E63C5E7802E3}"/>
          </ac:cxnSpMkLst>
        </pc:cxnChg>
        <pc:cxnChg chg="add mod ord">
          <ac:chgData name="Bertrand Pouleto" userId="8488cefa11e3b03d" providerId="LiveId" clId="{CAC8827D-607E-4F9F-AB54-7AD3A0DB8341}" dt="2019-11-29T09:57:53.337" v="355" actId="14100"/>
          <ac:cxnSpMkLst>
            <pc:docMk/>
            <pc:sldMk cId="2243386958" sldId="256"/>
            <ac:cxnSpMk id="82" creationId="{92983529-5BCB-43F1-9421-5AD96B93287C}"/>
          </ac:cxnSpMkLst>
        </pc:cxnChg>
        <pc:cxnChg chg="add mod ord">
          <ac:chgData name="Bertrand Pouleto" userId="8488cefa11e3b03d" providerId="LiveId" clId="{CAC8827D-607E-4F9F-AB54-7AD3A0DB8341}" dt="2019-11-29T09:58:10.004" v="372" actId="14100"/>
          <ac:cxnSpMkLst>
            <pc:docMk/>
            <pc:sldMk cId="2243386958" sldId="256"/>
            <ac:cxnSpMk id="85" creationId="{CE8CD9EE-3444-45B4-AEB8-72AC7B31083D}"/>
          </ac:cxnSpMkLst>
        </pc:cxnChg>
        <pc:cxnChg chg="add mod ord">
          <ac:chgData name="Bertrand Pouleto" userId="8488cefa11e3b03d" providerId="LiveId" clId="{CAC8827D-607E-4F9F-AB54-7AD3A0DB8341}" dt="2019-11-29T09:58:17.716" v="374" actId="14100"/>
          <ac:cxnSpMkLst>
            <pc:docMk/>
            <pc:sldMk cId="2243386958" sldId="256"/>
            <ac:cxnSpMk id="88" creationId="{C68329DA-1BE1-4796-A03F-BB015C58851A}"/>
          </ac:cxnSpMkLst>
        </pc:cxnChg>
        <pc:cxnChg chg="add mod ord">
          <ac:chgData name="Bertrand Pouleto" userId="8488cefa11e3b03d" providerId="LiveId" clId="{CAC8827D-607E-4F9F-AB54-7AD3A0DB8341}" dt="2019-11-29T09:58:37.996" v="379" actId="14100"/>
          <ac:cxnSpMkLst>
            <pc:docMk/>
            <pc:sldMk cId="2243386958" sldId="256"/>
            <ac:cxnSpMk id="91" creationId="{641F3126-2BEB-4DF3-A987-A4815AB124B3}"/>
          </ac:cxnSpMkLst>
        </pc:cxnChg>
        <pc:cxnChg chg="add mod">
          <ac:chgData name="Bertrand Pouleto" userId="8488cefa11e3b03d" providerId="LiveId" clId="{CAC8827D-607E-4F9F-AB54-7AD3A0DB8341}" dt="2019-11-29T09:58:30.276" v="377" actId="14100"/>
          <ac:cxnSpMkLst>
            <pc:docMk/>
            <pc:sldMk cId="2243386958" sldId="256"/>
            <ac:cxnSpMk id="94" creationId="{DDFD269F-A3CE-4B95-9755-49E0C3A59F14}"/>
          </ac:cxnSpMkLst>
        </pc:cxnChg>
      </pc:sldChg>
    </pc:docChg>
  </pc:docChgLst>
  <pc:docChgLst>
    <pc:chgData name="Bertrand Pouleto" userId="8488cefa11e3b03d" providerId="LiveId" clId="{18DCCADC-B545-46E8-93F2-8B5A97CF57BC}"/>
    <pc:docChg chg="custSel addSld modSld">
      <pc:chgData name="Bertrand Pouleto" userId="8488cefa11e3b03d" providerId="LiveId" clId="{18DCCADC-B545-46E8-93F2-8B5A97CF57BC}" dt="2020-05-06T14:08:32.335" v="20"/>
      <pc:docMkLst>
        <pc:docMk/>
      </pc:docMkLst>
      <pc:sldChg chg="addSp delSp modSp mod">
        <pc:chgData name="Bertrand Pouleto" userId="8488cefa11e3b03d" providerId="LiveId" clId="{18DCCADC-B545-46E8-93F2-8B5A97CF57BC}" dt="2020-05-06T14:08:19.697" v="19" actId="1036"/>
        <pc:sldMkLst>
          <pc:docMk/>
          <pc:sldMk cId="2243386958" sldId="256"/>
        </pc:sldMkLst>
        <pc:spChg chg="del">
          <ac:chgData name="Bertrand Pouleto" userId="8488cefa11e3b03d" providerId="LiveId" clId="{18DCCADC-B545-46E8-93F2-8B5A97CF57BC}" dt="2020-05-06T14:07:55.136" v="0" actId="478"/>
          <ac:spMkLst>
            <pc:docMk/>
            <pc:sldMk cId="2243386958" sldId="256"/>
            <ac:spMk id="6" creationId="{52ADB969-0396-4D0D-BA7F-1888374B4B70}"/>
          </ac:spMkLst>
        </pc:spChg>
        <pc:spChg chg="mod">
          <ac:chgData name="Bertrand Pouleto" userId="8488cefa11e3b03d" providerId="LiveId" clId="{18DCCADC-B545-46E8-93F2-8B5A97CF57BC}" dt="2020-05-06T14:08:09.902" v="1"/>
          <ac:spMkLst>
            <pc:docMk/>
            <pc:sldMk cId="2243386958" sldId="256"/>
            <ac:spMk id="41" creationId="{F0A22905-256C-4D6B-B3BC-ED8CED515ECB}"/>
          </ac:spMkLst>
        </pc:spChg>
        <pc:grpChg chg="add mod">
          <ac:chgData name="Bertrand Pouleto" userId="8488cefa11e3b03d" providerId="LiveId" clId="{18DCCADC-B545-46E8-93F2-8B5A97CF57BC}" dt="2020-05-06T14:08:19.697" v="19" actId="1036"/>
          <ac:grpSpMkLst>
            <pc:docMk/>
            <pc:sldMk cId="2243386958" sldId="256"/>
            <ac:grpSpMk id="40" creationId="{825D694C-946A-453F-AC7B-B78382852BC0}"/>
          </ac:grpSpMkLst>
        </pc:grpChg>
        <pc:picChg chg="mod">
          <ac:chgData name="Bertrand Pouleto" userId="8488cefa11e3b03d" providerId="LiveId" clId="{18DCCADC-B545-46E8-93F2-8B5A97CF57BC}" dt="2020-05-06T14:08:09.902" v="1"/>
          <ac:picMkLst>
            <pc:docMk/>
            <pc:sldMk cId="2243386958" sldId="256"/>
            <ac:picMk id="42" creationId="{86BF2A18-54A5-4740-9EC6-43CA7FA21E79}"/>
          </ac:picMkLst>
        </pc:picChg>
      </pc:sldChg>
      <pc:sldChg chg="add">
        <pc:chgData name="Bertrand Pouleto" userId="8488cefa11e3b03d" providerId="LiveId" clId="{18DCCADC-B545-46E8-93F2-8B5A97CF57BC}" dt="2020-05-06T14:08:32.335" v="20"/>
        <pc:sldMkLst>
          <pc:docMk/>
          <pc:sldMk cId="111859679"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7DA98-4535-4BCD-B1EB-8B4F47DEF2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A4A320-A681-4097-8702-0C2B210DC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565E75-5E70-41A8-8380-AABD97B8F955}"/>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5" name="Espace réservé du pied de page 4">
            <a:extLst>
              <a:ext uri="{FF2B5EF4-FFF2-40B4-BE49-F238E27FC236}">
                <a16:creationId xmlns:a16="http://schemas.microsoft.com/office/drawing/2014/main" id="{025234CA-45C1-414E-BDA3-342AA4F656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222867-3088-4731-8E26-7DB352E3383C}"/>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134239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6EFAA-9F34-436D-B3D3-385A0050E9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B082B28-AF8C-4CFB-A9D9-51F23AB1382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FD3A39-2F23-467E-9974-41690737E6CF}"/>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5" name="Espace réservé du pied de page 4">
            <a:extLst>
              <a:ext uri="{FF2B5EF4-FFF2-40B4-BE49-F238E27FC236}">
                <a16:creationId xmlns:a16="http://schemas.microsoft.com/office/drawing/2014/main" id="{A3B4F4B4-702B-458A-AB20-7E07D8CF27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416244-CAA2-4B2E-8AD2-E685834AAA46}"/>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289907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5A3E184-F234-42A2-B7A2-6834EB72057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DBE64E-F77D-4E62-BA3A-45270061CC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123D7E-8262-492C-9DE1-8580F0DD9074}"/>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5" name="Espace réservé du pied de page 4">
            <a:extLst>
              <a:ext uri="{FF2B5EF4-FFF2-40B4-BE49-F238E27FC236}">
                <a16:creationId xmlns:a16="http://schemas.microsoft.com/office/drawing/2014/main" id="{B49F1CCE-362E-4799-9272-892B78BD42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D3718C-5FCD-4118-A6A8-2A6C59EC30BD}"/>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415176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DF39A-AC4B-412C-B0FA-5D5B66969B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B9ADB5-59C2-47B8-BF8F-DEAAD02223B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1D655F-53E6-4416-97FE-343E9CF899AC}"/>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5" name="Espace réservé du pied de page 4">
            <a:extLst>
              <a:ext uri="{FF2B5EF4-FFF2-40B4-BE49-F238E27FC236}">
                <a16:creationId xmlns:a16="http://schemas.microsoft.com/office/drawing/2014/main" id="{7D8C5CC7-EB9D-45C8-9586-712E10922D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153B8B-5A51-4003-89FE-BB7F9B98C3CA}"/>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183855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F7E60-A626-485E-A899-9907E30FFBD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BCA6CD2-74E9-481F-9945-48CE3A5C0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06765F0-D5A6-4402-8B88-7BC755DA7CEB}"/>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5" name="Espace réservé du pied de page 4">
            <a:extLst>
              <a:ext uri="{FF2B5EF4-FFF2-40B4-BE49-F238E27FC236}">
                <a16:creationId xmlns:a16="http://schemas.microsoft.com/office/drawing/2014/main" id="{A6611A18-5CCE-4928-8BDB-1A0102EC26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2710B4-9916-42D1-9229-1B6237AEA7E5}"/>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215609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736BD-B998-4DAD-AC6F-5571C243E9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2F2D31-13A0-48A5-AB9D-85288A7DB22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892A7A2-B9B6-421C-8DE6-0AEC3A40F52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599219-FD55-48E5-989F-AB25C81FDD01}"/>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6" name="Espace réservé du pied de page 5">
            <a:extLst>
              <a:ext uri="{FF2B5EF4-FFF2-40B4-BE49-F238E27FC236}">
                <a16:creationId xmlns:a16="http://schemas.microsoft.com/office/drawing/2014/main" id="{9AA2324E-4A3B-4451-9F5C-0966FEE2E3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22160F-66B1-4CAD-AC5A-AD8FFB26608F}"/>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388359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3A3C3-60D2-4600-96EB-CA0960072CB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647005-59C1-490F-BC5F-0C777FD4F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97D18B5-A2EF-4A98-8160-90CC53EF4F8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4B42E94-E94B-4C20-B6A2-2CDF6E4B6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CDB07B-ED91-4D4C-ACB4-6D5D49899B3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EB2A966-F0A2-40B3-B06C-AD5CFAE95472}"/>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8" name="Espace réservé du pied de page 7">
            <a:extLst>
              <a:ext uri="{FF2B5EF4-FFF2-40B4-BE49-F238E27FC236}">
                <a16:creationId xmlns:a16="http://schemas.microsoft.com/office/drawing/2014/main" id="{771D5106-1429-4480-A23E-8F9F73C758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4D4DF33-A725-4909-975F-9EF66E2BEE64}"/>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236613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C0088-7D9E-4339-B434-B7867FEE7DD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811AC04-CD00-4A00-AC0F-59949EAAAF56}"/>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4" name="Espace réservé du pied de page 3">
            <a:extLst>
              <a:ext uri="{FF2B5EF4-FFF2-40B4-BE49-F238E27FC236}">
                <a16:creationId xmlns:a16="http://schemas.microsoft.com/office/drawing/2014/main" id="{E4EA8784-16B1-4833-8DF4-B7620D604BB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9F3D0AF-6574-4A93-9752-C51360D0CC28}"/>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35154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84F80F-393D-469F-B540-7ACB53461154}"/>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3" name="Espace réservé du pied de page 2">
            <a:extLst>
              <a:ext uri="{FF2B5EF4-FFF2-40B4-BE49-F238E27FC236}">
                <a16:creationId xmlns:a16="http://schemas.microsoft.com/office/drawing/2014/main" id="{BCF39E20-44C0-4DE7-A049-5894154E68A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9B30D9F-51AF-47C9-9080-0FD1F6F2213C}"/>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45350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C56D1-0E17-4EB4-A409-7E67E6B7B3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C22D42-5705-4D87-9130-81A64B3E2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BDEA59F-32C8-4DDF-A571-59C2AFB36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4F8379-947B-4AA1-AF03-91F19BA6B144}"/>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6" name="Espace réservé du pied de page 5">
            <a:extLst>
              <a:ext uri="{FF2B5EF4-FFF2-40B4-BE49-F238E27FC236}">
                <a16:creationId xmlns:a16="http://schemas.microsoft.com/office/drawing/2014/main" id="{2136B58A-07DB-4272-BE0E-F139138E2F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C43329-532E-432F-9892-5861D0DB4039}"/>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86968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AF5E9-3DAE-4CAC-A94E-667C1DEBD5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7A7F1E2-856E-4F60-9B76-A443D2F3A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743907A-8A64-4FA0-A911-B35340CB5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A84E94-F9E6-4206-8F81-7492157A57D9}"/>
              </a:ext>
            </a:extLst>
          </p:cNvPr>
          <p:cNvSpPr>
            <a:spLocks noGrp="1"/>
          </p:cNvSpPr>
          <p:nvPr>
            <p:ph type="dt" sz="half" idx="10"/>
          </p:nvPr>
        </p:nvSpPr>
        <p:spPr/>
        <p:txBody>
          <a:bodyPr/>
          <a:lstStyle/>
          <a:p>
            <a:fld id="{E7FDE667-404B-4E8E-BBA7-B0F6672F8D01}" type="datetimeFigureOut">
              <a:rPr lang="fr-FR" smtClean="0"/>
              <a:t>06/05/2020</a:t>
            </a:fld>
            <a:endParaRPr lang="fr-FR"/>
          </a:p>
        </p:txBody>
      </p:sp>
      <p:sp>
        <p:nvSpPr>
          <p:cNvPr id="6" name="Espace réservé du pied de page 5">
            <a:extLst>
              <a:ext uri="{FF2B5EF4-FFF2-40B4-BE49-F238E27FC236}">
                <a16:creationId xmlns:a16="http://schemas.microsoft.com/office/drawing/2014/main" id="{9E125A23-B6AC-4B8E-B9FB-683BB79806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BBC7D2-F7A5-45C9-8450-FDFA94F55DBC}"/>
              </a:ext>
            </a:extLst>
          </p:cNvPr>
          <p:cNvSpPr>
            <a:spLocks noGrp="1"/>
          </p:cNvSpPr>
          <p:nvPr>
            <p:ph type="sldNum" sz="quarter" idx="12"/>
          </p:nvPr>
        </p:nvSpPr>
        <p:spPr/>
        <p:txBody>
          <a:bodyPr/>
          <a:lstStyle/>
          <a:p>
            <a:fld id="{A56BCE23-EA85-4902-A1B8-1BB769D3A8B7}" type="slidenum">
              <a:rPr lang="fr-FR" smtClean="0"/>
              <a:t>‹N°›</a:t>
            </a:fld>
            <a:endParaRPr lang="fr-FR"/>
          </a:p>
        </p:txBody>
      </p:sp>
    </p:spTree>
    <p:extLst>
      <p:ext uri="{BB962C8B-B14F-4D97-AF65-F5344CB8AC3E}">
        <p14:creationId xmlns:p14="http://schemas.microsoft.com/office/powerpoint/2010/main" val="30949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1271EC-2365-404A-9DD8-6B13F48C2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699E7F1-9471-4827-8B36-48445C8CD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FEB1BE-F8E0-428C-90B3-26A967410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DE667-404B-4E8E-BBA7-B0F6672F8D01}" type="datetimeFigureOut">
              <a:rPr lang="fr-FR" smtClean="0"/>
              <a:t>06/05/2020</a:t>
            </a:fld>
            <a:endParaRPr lang="fr-FR"/>
          </a:p>
        </p:txBody>
      </p:sp>
      <p:sp>
        <p:nvSpPr>
          <p:cNvPr id="5" name="Espace réservé du pied de page 4">
            <a:extLst>
              <a:ext uri="{FF2B5EF4-FFF2-40B4-BE49-F238E27FC236}">
                <a16:creationId xmlns:a16="http://schemas.microsoft.com/office/drawing/2014/main" id="{4608788E-A85E-459D-88A0-026BFBC37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F3D92D-FE7C-4FDB-AAD4-B75BDC4FC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BCE23-EA85-4902-A1B8-1BB769D3A8B7}" type="slidenum">
              <a:rPr lang="fr-FR" smtClean="0"/>
              <a:t>‹N°›</a:t>
            </a:fld>
            <a:endParaRPr lang="fr-FR"/>
          </a:p>
        </p:txBody>
      </p:sp>
    </p:spTree>
    <p:extLst>
      <p:ext uri="{BB962C8B-B14F-4D97-AF65-F5344CB8AC3E}">
        <p14:creationId xmlns:p14="http://schemas.microsoft.com/office/powerpoint/2010/main" val="52309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ngimg.com/download/2587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icroscope, objet, table, noir&#10;&#10;Description générée automatiquement">
            <a:extLst>
              <a:ext uri="{FF2B5EF4-FFF2-40B4-BE49-F238E27FC236}">
                <a16:creationId xmlns:a16="http://schemas.microsoft.com/office/drawing/2014/main" id="{62EABD21-2EB5-48A8-B5F2-50B38D8007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3261" y="23928"/>
            <a:ext cx="6858000" cy="6858000"/>
          </a:xfrm>
          <a:prstGeom prst="rect">
            <a:avLst/>
          </a:prstGeom>
        </p:spPr>
      </p:pic>
      <p:cxnSp>
        <p:nvCxnSpPr>
          <p:cNvPr id="70" name="Connecteur droit 69">
            <a:extLst>
              <a:ext uri="{FF2B5EF4-FFF2-40B4-BE49-F238E27FC236}">
                <a16:creationId xmlns:a16="http://schemas.microsoft.com/office/drawing/2014/main" id="{380788B9-CC82-4CDF-85C4-EF4B187D9D83}"/>
              </a:ext>
            </a:extLst>
          </p:cNvPr>
          <p:cNvCxnSpPr>
            <a:cxnSpLocks/>
          </p:cNvCxnSpPr>
          <p:nvPr/>
        </p:nvCxnSpPr>
        <p:spPr>
          <a:xfrm flipV="1">
            <a:off x="4308748" y="2248226"/>
            <a:ext cx="1736856" cy="1381619"/>
          </a:xfrm>
          <a:prstGeom prst="line">
            <a:avLst/>
          </a:prstGeom>
        </p:spPr>
        <p:style>
          <a:lnRef idx="3">
            <a:schemeClr val="accent1"/>
          </a:lnRef>
          <a:fillRef idx="0">
            <a:schemeClr val="accent1"/>
          </a:fillRef>
          <a:effectRef idx="2">
            <a:schemeClr val="accent1"/>
          </a:effectRef>
          <a:fontRef idx="minor">
            <a:schemeClr val="tx1"/>
          </a:fontRef>
        </p:style>
      </p:cxnSp>
      <p:sp>
        <p:nvSpPr>
          <p:cNvPr id="21" name="ZoneTexte 20">
            <a:extLst>
              <a:ext uri="{FF2B5EF4-FFF2-40B4-BE49-F238E27FC236}">
                <a16:creationId xmlns:a16="http://schemas.microsoft.com/office/drawing/2014/main" id="{91D3E576-044A-4C17-9725-8FEB098774BC}"/>
              </a:ext>
            </a:extLst>
          </p:cNvPr>
          <p:cNvSpPr txBox="1"/>
          <p:nvPr/>
        </p:nvSpPr>
        <p:spPr>
          <a:xfrm>
            <a:off x="5547149" y="124688"/>
            <a:ext cx="6713697"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Oculaire</a:t>
            </a:r>
            <a:r>
              <a:rPr lang="fr-FR" sz="1600" dirty="0">
                <a:latin typeface="Arial" panose="020B0604020202020204" pitchFamily="34" charset="0"/>
                <a:cs typeface="Arial" panose="020B0604020202020204" pitchFamily="34" charset="0"/>
              </a:rPr>
              <a:t> : je regarde la préparation par là. Le grossissement est de 10x</a:t>
            </a:r>
          </a:p>
        </p:txBody>
      </p:sp>
      <p:sp>
        <p:nvSpPr>
          <p:cNvPr id="22" name="ZoneTexte 21">
            <a:extLst>
              <a:ext uri="{FF2B5EF4-FFF2-40B4-BE49-F238E27FC236}">
                <a16:creationId xmlns:a16="http://schemas.microsoft.com/office/drawing/2014/main" id="{0573DC2E-5104-40E7-B2E0-02B739DAF83E}"/>
              </a:ext>
            </a:extLst>
          </p:cNvPr>
          <p:cNvSpPr txBox="1"/>
          <p:nvPr/>
        </p:nvSpPr>
        <p:spPr>
          <a:xfrm>
            <a:off x="5336386" y="549937"/>
            <a:ext cx="6924460"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Tourelle révolver </a:t>
            </a:r>
            <a:r>
              <a:rPr lang="fr-FR" sz="1600" dirty="0">
                <a:latin typeface="Arial" panose="020B0604020202020204" pitchFamily="34" charset="0"/>
                <a:cs typeface="Arial" panose="020B0604020202020204" pitchFamily="34" charset="0"/>
              </a:rPr>
              <a:t>: pièce qui tient les objectifs et les fait tourner au besoin</a:t>
            </a:r>
          </a:p>
        </p:txBody>
      </p:sp>
      <p:sp>
        <p:nvSpPr>
          <p:cNvPr id="23" name="ZoneTexte 22">
            <a:extLst>
              <a:ext uri="{FF2B5EF4-FFF2-40B4-BE49-F238E27FC236}">
                <a16:creationId xmlns:a16="http://schemas.microsoft.com/office/drawing/2014/main" id="{0497D6E1-2471-453B-8D32-399C4C2C0344}"/>
              </a:ext>
            </a:extLst>
          </p:cNvPr>
          <p:cNvSpPr txBox="1"/>
          <p:nvPr/>
        </p:nvSpPr>
        <p:spPr>
          <a:xfrm>
            <a:off x="5925457" y="975186"/>
            <a:ext cx="6335389"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Objectif </a:t>
            </a:r>
            <a:r>
              <a:rPr lang="fr-FR" sz="1600" dirty="0">
                <a:latin typeface="Arial" panose="020B0604020202020204" pitchFamily="34" charset="0"/>
                <a:cs typeface="Arial" panose="020B0604020202020204" pitchFamily="34" charset="0"/>
              </a:rPr>
              <a:t>: pièce qui agrandit l’image de l’objet : 4x, 10x, 40x et 100x</a:t>
            </a:r>
          </a:p>
        </p:txBody>
      </p:sp>
      <p:sp>
        <p:nvSpPr>
          <p:cNvPr id="24" name="ZoneTexte 23">
            <a:extLst>
              <a:ext uri="{FF2B5EF4-FFF2-40B4-BE49-F238E27FC236}">
                <a16:creationId xmlns:a16="http://schemas.microsoft.com/office/drawing/2014/main" id="{3D1611BC-0BF1-4896-8FBB-0AEE10B344D4}"/>
              </a:ext>
            </a:extLst>
          </p:cNvPr>
          <p:cNvSpPr txBox="1"/>
          <p:nvPr/>
        </p:nvSpPr>
        <p:spPr>
          <a:xfrm>
            <a:off x="6020027" y="2071905"/>
            <a:ext cx="4107215"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Mors </a:t>
            </a:r>
            <a:r>
              <a:rPr lang="fr-FR" sz="1600" dirty="0">
                <a:latin typeface="Arial" panose="020B0604020202020204" pitchFamily="34" charset="0"/>
                <a:cs typeface="Arial" panose="020B0604020202020204" pitchFamily="34" charset="0"/>
              </a:rPr>
              <a:t>: pièce qui maintient la lame en place</a:t>
            </a:r>
          </a:p>
        </p:txBody>
      </p:sp>
      <p:sp>
        <p:nvSpPr>
          <p:cNvPr id="25" name="ZoneTexte 24">
            <a:extLst>
              <a:ext uri="{FF2B5EF4-FFF2-40B4-BE49-F238E27FC236}">
                <a16:creationId xmlns:a16="http://schemas.microsoft.com/office/drawing/2014/main" id="{67F63A9E-C6FE-459F-B5EA-38B76F311146}"/>
              </a:ext>
            </a:extLst>
          </p:cNvPr>
          <p:cNvSpPr txBox="1"/>
          <p:nvPr/>
        </p:nvSpPr>
        <p:spPr>
          <a:xfrm>
            <a:off x="5925456" y="1400435"/>
            <a:ext cx="6335390" cy="584775"/>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Chevalet </a:t>
            </a:r>
            <a:r>
              <a:rPr lang="fr-FR" sz="1600" dirty="0">
                <a:latin typeface="Arial" panose="020B0604020202020204" pitchFamily="34" charset="0"/>
                <a:cs typeface="Arial" panose="020B0604020202020204" pitchFamily="34" charset="0"/>
              </a:rPr>
              <a:t>: pièce sur laquelle on dépose la lame. On la bloque ensuite avec le mors</a:t>
            </a:r>
          </a:p>
        </p:txBody>
      </p:sp>
      <p:sp>
        <p:nvSpPr>
          <p:cNvPr id="26" name="ZoneTexte 25">
            <a:extLst>
              <a:ext uri="{FF2B5EF4-FFF2-40B4-BE49-F238E27FC236}">
                <a16:creationId xmlns:a16="http://schemas.microsoft.com/office/drawing/2014/main" id="{B93DB731-F83F-4D21-8584-6CFB32A35F85}"/>
              </a:ext>
            </a:extLst>
          </p:cNvPr>
          <p:cNvSpPr txBox="1"/>
          <p:nvPr/>
        </p:nvSpPr>
        <p:spPr>
          <a:xfrm>
            <a:off x="5925456" y="2497154"/>
            <a:ext cx="6335390" cy="1077218"/>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Condenseur </a:t>
            </a:r>
            <a:r>
              <a:rPr lang="fr-FR" sz="1600" dirty="0">
                <a:latin typeface="Arial" panose="020B0604020202020204" pitchFamily="34" charset="0"/>
                <a:cs typeface="Arial" panose="020B0604020202020204" pitchFamily="34" charset="0"/>
              </a:rPr>
              <a:t>: pièce qui modifie la forme du faisceau de lumière envoyé vers la lame. Il bouge de haut en bas. Il peut disposer d’un diaphragme qui modifie l’intensité de la lumière envoyée vers la lame</a:t>
            </a:r>
          </a:p>
        </p:txBody>
      </p:sp>
      <p:sp>
        <p:nvSpPr>
          <p:cNvPr id="27" name="ZoneTexte 26">
            <a:extLst>
              <a:ext uri="{FF2B5EF4-FFF2-40B4-BE49-F238E27FC236}">
                <a16:creationId xmlns:a16="http://schemas.microsoft.com/office/drawing/2014/main" id="{0A5D742E-7989-405E-87CB-66B4699478C5}"/>
              </a:ext>
            </a:extLst>
          </p:cNvPr>
          <p:cNvSpPr txBox="1"/>
          <p:nvPr/>
        </p:nvSpPr>
        <p:spPr>
          <a:xfrm>
            <a:off x="5925456" y="3661067"/>
            <a:ext cx="6335390" cy="338554"/>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Vis 1 </a:t>
            </a:r>
            <a:r>
              <a:rPr lang="fr-FR" sz="1600" dirty="0">
                <a:latin typeface="Arial" panose="020B0604020202020204" pitchFamily="34" charset="0"/>
                <a:cs typeface="Arial" panose="020B0604020202020204" pitchFamily="34" charset="0"/>
              </a:rPr>
              <a:t>: déplace la lame d’avant en arrière</a:t>
            </a:r>
          </a:p>
        </p:txBody>
      </p:sp>
      <p:sp>
        <p:nvSpPr>
          <p:cNvPr id="28" name="ZoneTexte 27">
            <a:extLst>
              <a:ext uri="{FF2B5EF4-FFF2-40B4-BE49-F238E27FC236}">
                <a16:creationId xmlns:a16="http://schemas.microsoft.com/office/drawing/2014/main" id="{A76CF4FE-1344-42F3-825E-206A0039BB57}"/>
              </a:ext>
            </a:extLst>
          </p:cNvPr>
          <p:cNvSpPr txBox="1"/>
          <p:nvPr/>
        </p:nvSpPr>
        <p:spPr>
          <a:xfrm>
            <a:off x="5925456" y="4086316"/>
            <a:ext cx="6335390" cy="338554"/>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Vis 2 </a:t>
            </a:r>
            <a:r>
              <a:rPr lang="fr-FR" sz="1600" dirty="0">
                <a:latin typeface="Arial" panose="020B0604020202020204" pitchFamily="34" charset="0"/>
                <a:cs typeface="Arial" panose="020B0604020202020204" pitchFamily="34" charset="0"/>
              </a:rPr>
              <a:t>: déplace la lame de droite à gauche</a:t>
            </a:r>
          </a:p>
        </p:txBody>
      </p:sp>
      <p:sp>
        <p:nvSpPr>
          <p:cNvPr id="29" name="ZoneTexte 28">
            <a:extLst>
              <a:ext uri="{FF2B5EF4-FFF2-40B4-BE49-F238E27FC236}">
                <a16:creationId xmlns:a16="http://schemas.microsoft.com/office/drawing/2014/main" id="{CF6C0E80-9FC5-4D61-B743-323596563C03}"/>
              </a:ext>
            </a:extLst>
          </p:cNvPr>
          <p:cNvSpPr txBox="1"/>
          <p:nvPr/>
        </p:nvSpPr>
        <p:spPr>
          <a:xfrm>
            <a:off x="5925456" y="4511565"/>
            <a:ext cx="6335390" cy="584775"/>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Vis </a:t>
            </a:r>
            <a:r>
              <a:rPr lang="fr-FR" sz="1600" b="1" dirty="0" err="1">
                <a:latin typeface="Arial" panose="020B0604020202020204" pitchFamily="34" charset="0"/>
                <a:cs typeface="Arial" panose="020B0604020202020204" pitchFamily="34" charset="0"/>
              </a:rPr>
              <a:t>macrométrique</a:t>
            </a:r>
            <a:r>
              <a:rPr lang="fr-FR" sz="1600" b="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déplace le chevalet de haut en bas, amplitude importante</a:t>
            </a:r>
          </a:p>
        </p:txBody>
      </p:sp>
      <p:sp>
        <p:nvSpPr>
          <p:cNvPr id="30" name="ZoneTexte 29">
            <a:extLst>
              <a:ext uri="{FF2B5EF4-FFF2-40B4-BE49-F238E27FC236}">
                <a16:creationId xmlns:a16="http://schemas.microsoft.com/office/drawing/2014/main" id="{BC47A87C-2B65-4AB5-B89C-D3E2AA8B1DD2}"/>
              </a:ext>
            </a:extLst>
          </p:cNvPr>
          <p:cNvSpPr txBox="1"/>
          <p:nvPr/>
        </p:nvSpPr>
        <p:spPr>
          <a:xfrm>
            <a:off x="5925456" y="5183035"/>
            <a:ext cx="6335390" cy="584775"/>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Vis micrométrique </a:t>
            </a:r>
            <a:r>
              <a:rPr lang="fr-FR" sz="1600" dirty="0">
                <a:latin typeface="Arial" panose="020B0604020202020204" pitchFamily="34" charset="0"/>
                <a:cs typeface="Arial" panose="020B0604020202020204" pitchFamily="34" charset="0"/>
              </a:rPr>
              <a:t>: déplace le chevalet de haut en bas, amplitude très faible</a:t>
            </a:r>
          </a:p>
        </p:txBody>
      </p:sp>
      <p:sp>
        <p:nvSpPr>
          <p:cNvPr id="31" name="ZoneTexte 30">
            <a:extLst>
              <a:ext uri="{FF2B5EF4-FFF2-40B4-BE49-F238E27FC236}">
                <a16:creationId xmlns:a16="http://schemas.microsoft.com/office/drawing/2014/main" id="{6A5CA93F-42C9-4E98-9A1A-380150B3A94D}"/>
              </a:ext>
            </a:extLst>
          </p:cNvPr>
          <p:cNvSpPr txBox="1"/>
          <p:nvPr/>
        </p:nvSpPr>
        <p:spPr>
          <a:xfrm>
            <a:off x="5925456" y="5854505"/>
            <a:ext cx="6335390" cy="338554"/>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Réglage de l’intensité lumineuse </a:t>
            </a:r>
            <a:endParaRPr lang="fr-FR" sz="1600" dirty="0">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C7F7CC73-992A-4AFC-8DBE-19ED46F8D7B4}"/>
              </a:ext>
            </a:extLst>
          </p:cNvPr>
          <p:cNvSpPr txBox="1"/>
          <p:nvPr/>
        </p:nvSpPr>
        <p:spPr>
          <a:xfrm>
            <a:off x="5925456" y="6279750"/>
            <a:ext cx="6335390" cy="338554"/>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Allumage</a:t>
            </a:r>
            <a:endParaRPr lang="fr-FR" sz="1600" dirty="0">
              <a:latin typeface="Arial" panose="020B0604020202020204" pitchFamily="34" charset="0"/>
              <a:cs typeface="Arial" panose="020B0604020202020204" pitchFamily="34" charset="0"/>
            </a:endParaRPr>
          </a:p>
        </p:txBody>
      </p:sp>
      <p:sp>
        <p:nvSpPr>
          <p:cNvPr id="59" name="Ellipse 58">
            <a:extLst>
              <a:ext uri="{FF2B5EF4-FFF2-40B4-BE49-F238E27FC236}">
                <a16:creationId xmlns:a16="http://schemas.microsoft.com/office/drawing/2014/main" id="{10BB91D7-69F0-4495-A1D2-2957C37FA890}"/>
              </a:ext>
            </a:extLst>
          </p:cNvPr>
          <p:cNvSpPr/>
          <p:nvPr/>
        </p:nvSpPr>
        <p:spPr>
          <a:xfrm>
            <a:off x="444138" y="1"/>
            <a:ext cx="1545396" cy="88849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AB31974-0DC2-4353-AED0-39CAAEF09614}"/>
              </a:ext>
            </a:extLst>
          </p:cNvPr>
          <p:cNvSpPr/>
          <p:nvPr/>
        </p:nvSpPr>
        <p:spPr>
          <a:xfrm>
            <a:off x="2356619" y="2252388"/>
            <a:ext cx="955710" cy="347938"/>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60">
            <a:extLst>
              <a:ext uri="{FF2B5EF4-FFF2-40B4-BE49-F238E27FC236}">
                <a16:creationId xmlns:a16="http://schemas.microsoft.com/office/drawing/2014/main" id="{63936924-65A1-4142-A80F-2D8591ECF19B}"/>
              </a:ext>
            </a:extLst>
          </p:cNvPr>
          <p:cNvCxnSpPr>
            <a:cxnSpLocks/>
            <a:stCxn id="21" idx="1"/>
          </p:cNvCxnSpPr>
          <p:nvPr/>
        </p:nvCxnSpPr>
        <p:spPr>
          <a:xfrm flipH="1">
            <a:off x="1258892" y="293965"/>
            <a:ext cx="4288257" cy="52960"/>
          </a:xfrm>
          <a:prstGeom prst="line">
            <a:avLst/>
          </a:prstGeom>
        </p:spPr>
        <p:style>
          <a:lnRef idx="3">
            <a:schemeClr val="accent1"/>
          </a:lnRef>
          <a:fillRef idx="0">
            <a:schemeClr val="accent1"/>
          </a:fillRef>
          <a:effectRef idx="2">
            <a:schemeClr val="accent1"/>
          </a:effectRef>
          <a:fontRef idx="minor">
            <a:schemeClr val="tx1"/>
          </a:fontRef>
        </p:style>
      </p:cxnSp>
      <p:sp>
        <p:nvSpPr>
          <p:cNvPr id="65" name="Ellipse 64">
            <a:extLst>
              <a:ext uri="{FF2B5EF4-FFF2-40B4-BE49-F238E27FC236}">
                <a16:creationId xmlns:a16="http://schemas.microsoft.com/office/drawing/2014/main" id="{6F08329B-39F9-433B-9977-E066730E4089}"/>
              </a:ext>
            </a:extLst>
          </p:cNvPr>
          <p:cNvSpPr/>
          <p:nvPr/>
        </p:nvSpPr>
        <p:spPr>
          <a:xfrm>
            <a:off x="3248210" y="2750641"/>
            <a:ext cx="360000"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a:extLst>
              <a:ext uri="{FF2B5EF4-FFF2-40B4-BE49-F238E27FC236}">
                <a16:creationId xmlns:a16="http://schemas.microsoft.com/office/drawing/2014/main" id="{23247B0F-F30D-49E8-9AF1-714E06EB2AE4}"/>
              </a:ext>
            </a:extLst>
          </p:cNvPr>
          <p:cNvCxnSpPr>
            <a:cxnSpLocks/>
            <a:stCxn id="22" idx="1"/>
          </p:cNvCxnSpPr>
          <p:nvPr/>
        </p:nvCxnSpPr>
        <p:spPr>
          <a:xfrm flipH="1">
            <a:off x="2985953" y="719214"/>
            <a:ext cx="2350433" cy="1637644"/>
          </a:xfrm>
          <a:prstGeom prst="line">
            <a:avLst/>
          </a:prstGeom>
        </p:spPr>
        <p:style>
          <a:lnRef idx="3">
            <a:schemeClr val="accent1"/>
          </a:lnRef>
          <a:fillRef idx="0">
            <a:schemeClr val="accent1"/>
          </a:fillRef>
          <a:effectRef idx="2">
            <a:schemeClr val="accent1"/>
          </a:effectRef>
          <a:fontRef idx="minor">
            <a:schemeClr val="tx1"/>
          </a:fontRef>
        </p:style>
      </p:cxnSp>
      <p:sp>
        <p:nvSpPr>
          <p:cNvPr id="68" name="Ellipse 67">
            <a:extLst>
              <a:ext uri="{FF2B5EF4-FFF2-40B4-BE49-F238E27FC236}">
                <a16:creationId xmlns:a16="http://schemas.microsoft.com/office/drawing/2014/main" id="{C620E8AA-0622-41DC-B3C7-FFB1665251ED}"/>
              </a:ext>
            </a:extLst>
          </p:cNvPr>
          <p:cNvSpPr/>
          <p:nvPr/>
        </p:nvSpPr>
        <p:spPr>
          <a:xfrm>
            <a:off x="4147966" y="3420542"/>
            <a:ext cx="360000"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66">
            <a:extLst>
              <a:ext uri="{FF2B5EF4-FFF2-40B4-BE49-F238E27FC236}">
                <a16:creationId xmlns:a16="http://schemas.microsoft.com/office/drawing/2014/main" id="{64924C47-358B-42DD-A331-5A81A6936A95}"/>
              </a:ext>
            </a:extLst>
          </p:cNvPr>
          <p:cNvCxnSpPr>
            <a:cxnSpLocks/>
            <a:stCxn id="23" idx="1"/>
          </p:cNvCxnSpPr>
          <p:nvPr/>
        </p:nvCxnSpPr>
        <p:spPr>
          <a:xfrm flipH="1">
            <a:off x="3467380" y="1144463"/>
            <a:ext cx="2458077" cy="1842942"/>
          </a:xfrm>
          <a:prstGeom prst="line">
            <a:avLst/>
          </a:prstGeom>
        </p:spPr>
        <p:style>
          <a:lnRef idx="3">
            <a:schemeClr val="accent1"/>
          </a:lnRef>
          <a:fillRef idx="0">
            <a:schemeClr val="accent1"/>
          </a:fillRef>
          <a:effectRef idx="2">
            <a:schemeClr val="accent1"/>
          </a:effectRef>
          <a:fontRef idx="minor">
            <a:schemeClr val="tx1"/>
          </a:fontRef>
        </p:style>
      </p:cxnSp>
      <p:sp>
        <p:nvSpPr>
          <p:cNvPr id="71" name="Ellipse 70">
            <a:extLst>
              <a:ext uri="{FF2B5EF4-FFF2-40B4-BE49-F238E27FC236}">
                <a16:creationId xmlns:a16="http://schemas.microsoft.com/office/drawing/2014/main" id="{D4E00286-AF5D-4E5C-9445-4654F2009CD7}"/>
              </a:ext>
            </a:extLst>
          </p:cNvPr>
          <p:cNvSpPr/>
          <p:nvPr/>
        </p:nvSpPr>
        <p:spPr>
          <a:xfrm>
            <a:off x="1236960" y="3596954"/>
            <a:ext cx="2349318"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2FCC9CD4-D040-4F09-B861-07246333DF3F}"/>
              </a:ext>
            </a:extLst>
          </p:cNvPr>
          <p:cNvSpPr/>
          <p:nvPr/>
        </p:nvSpPr>
        <p:spPr>
          <a:xfrm>
            <a:off x="2521639" y="3983285"/>
            <a:ext cx="714755" cy="649313"/>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67B1C8FB-3CAB-4792-96CB-87A6E6DA020E}"/>
              </a:ext>
            </a:extLst>
          </p:cNvPr>
          <p:cNvCxnSpPr>
            <a:cxnSpLocks/>
            <a:endCxn id="25" idx="1"/>
          </p:cNvCxnSpPr>
          <p:nvPr/>
        </p:nvCxnSpPr>
        <p:spPr>
          <a:xfrm flipV="1">
            <a:off x="2675865" y="1692823"/>
            <a:ext cx="3249591" cy="2074992"/>
          </a:xfrm>
          <a:prstGeom prst="line">
            <a:avLst/>
          </a:prstGeom>
        </p:spPr>
        <p:style>
          <a:lnRef idx="3">
            <a:schemeClr val="accent1"/>
          </a:lnRef>
          <a:fillRef idx="0">
            <a:schemeClr val="accent1"/>
          </a:fillRef>
          <a:effectRef idx="2">
            <a:schemeClr val="accent1"/>
          </a:effectRef>
          <a:fontRef idx="minor">
            <a:schemeClr val="tx1"/>
          </a:fontRef>
        </p:style>
      </p:cxnSp>
      <p:sp>
        <p:nvSpPr>
          <p:cNvPr id="77" name="Ellipse 76">
            <a:extLst>
              <a:ext uri="{FF2B5EF4-FFF2-40B4-BE49-F238E27FC236}">
                <a16:creationId xmlns:a16="http://schemas.microsoft.com/office/drawing/2014/main" id="{906BA898-DF62-455C-834D-65A76E0A05D2}"/>
              </a:ext>
            </a:extLst>
          </p:cNvPr>
          <p:cNvSpPr/>
          <p:nvPr/>
        </p:nvSpPr>
        <p:spPr>
          <a:xfrm>
            <a:off x="3975799" y="4822638"/>
            <a:ext cx="360000"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75">
            <a:extLst>
              <a:ext uri="{FF2B5EF4-FFF2-40B4-BE49-F238E27FC236}">
                <a16:creationId xmlns:a16="http://schemas.microsoft.com/office/drawing/2014/main" id="{7A07B07D-97D0-4F76-BB95-3A2CB9E2F49A}"/>
              </a:ext>
            </a:extLst>
          </p:cNvPr>
          <p:cNvCxnSpPr>
            <a:cxnSpLocks/>
          </p:cNvCxnSpPr>
          <p:nvPr/>
        </p:nvCxnSpPr>
        <p:spPr>
          <a:xfrm flipV="1">
            <a:off x="2940390" y="3054126"/>
            <a:ext cx="3016793" cy="1274987"/>
          </a:xfrm>
          <a:prstGeom prst="line">
            <a:avLst/>
          </a:prstGeom>
        </p:spPr>
        <p:style>
          <a:lnRef idx="3">
            <a:schemeClr val="accent1"/>
          </a:lnRef>
          <a:fillRef idx="0">
            <a:schemeClr val="accent1"/>
          </a:fillRef>
          <a:effectRef idx="2">
            <a:schemeClr val="accent1"/>
          </a:effectRef>
          <a:fontRef idx="minor">
            <a:schemeClr val="tx1"/>
          </a:fontRef>
        </p:style>
      </p:cxnSp>
      <p:sp>
        <p:nvSpPr>
          <p:cNvPr id="80" name="Ellipse 79">
            <a:extLst>
              <a:ext uri="{FF2B5EF4-FFF2-40B4-BE49-F238E27FC236}">
                <a16:creationId xmlns:a16="http://schemas.microsoft.com/office/drawing/2014/main" id="{B444DD60-43C3-481B-966E-326AEBCE65CF}"/>
              </a:ext>
            </a:extLst>
          </p:cNvPr>
          <p:cNvSpPr/>
          <p:nvPr/>
        </p:nvSpPr>
        <p:spPr>
          <a:xfrm>
            <a:off x="3988332" y="5244137"/>
            <a:ext cx="360000"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9" name="Connecteur droit 78">
            <a:extLst>
              <a:ext uri="{FF2B5EF4-FFF2-40B4-BE49-F238E27FC236}">
                <a16:creationId xmlns:a16="http://schemas.microsoft.com/office/drawing/2014/main" id="{8C4AC643-0E6E-4F33-9353-E63C5E7802E3}"/>
              </a:ext>
            </a:extLst>
          </p:cNvPr>
          <p:cNvCxnSpPr>
            <a:cxnSpLocks/>
            <a:endCxn id="27" idx="1"/>
          </p:cNvCxnSpPr>
          <p:nvPr/>
        </p:nvCxnSpPr>
        <p:spPr>
          <a:xfrm flipV="1">
            <a:off x="4168332" y="3830344"/>
            <a:ext cx="1757124" cy="1198627"/>
          </a:xfrm>
          <a:prstGeom prst="line">
            <a:avLst/>
          </a:prstGeom>
        </p:spPr>
        <p:style>
          <a:lnRef idx="3">
            <a:schemeClr val="accent1"/>
          </a:lnRef>
          <a:fillRef idx="0">
            <a:schemeClr val="accent1"/>
          </a:fillRef>
          <a:effectRef idx="2">
            <a:schemeClr val="accent1"/>
          </a:effectRef>
          <a:fontRef idx="minor">
            <a:schemeClr val="tx1"/>
          </a:fontRef>
        </p:style>
      </p:cxnSp>
      <p:sp>
        <p:nvSpPr>
          <p:cNvPr id="83" name="Ellipse 82">
            <a:extLst>
              <a:ext uri="{FF2B5EF4-FFF2-40B4-BE49-F238E27FC236}">
                <a16:creationId xmlns:a16="http://schemas.microsoft.com/office/drawing/2014/main" id="{AD564D57-4204-4A0D-8E4A-1A7E3DD6D964}"/>
              </a:ext>
            </a:extLst>
          </p:cNvPr>
          <p:cNvSpPr/>
          <p:nvPr/>
        </p:nvSpPr>
        <p:spPr>
          <a:xfrm>
            <a:off x="4573791" y="5000329"/>
            <a:ext cx="360000" cy="679779"/>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2" name="Connecteur droit 81">
            <a:extLst>
              <a:ext uri="{FF2B5EF4-FFF2-40B4-BE49-F238E27FC236}">
                <a16:creationId xmlns:a16="http://schemas.microsoft.com/office/drawing/2014/main" id="{92983529-5BCB-43F1-9421-5AD96B93287C}"/>
              </a:ext>
            </a:extLst>
          </p:cNvPr>
          <p:cNvCxnSpPr>
            <a:cxnSpLocks/>
            <a:endCxn id="28" idx="1"/>
          </p:cNvCxnSpPr>
          <p:nvPr/>
        </p:nvCxnSpPr>
        <p:spPr>
          <a:xfrm flipV="1">
            <a:off x="4223244" y="4255593"/>
            <a:ext cx="1702212" cy="1168544"/>
          </a:xfrm>
          <a:prstGeom prst="line">
            <a:avLst/>
          </a:prstGeom>
        </p:spPr>
        <p:style>
          <a:lnRef idx="3">
            <a:schemeClr val="accent1"/>
          </a:lnRef>
          <a:fillRef idx="0">
            <a:schemeClr val="accent1"/>
          </a:fillRef>
          <a:effectRef idx="2">
            <a:schemeClr val="accent1"/>
          </a:effectRef>
          <a:fontRef idx="minor">
            <a:schemeClr val="tx1"/>
          </a:fontRef>
        </p:style>
      </p:cxnSp>
      <p:sp>
        <p:nvSpPr>
          <p:cNvPr id="86" name="Ellipse 85">
            <a:extLst>
              <a:ext uri="{FF2B5EF4-FFF2-40B4-BE49-F238E27FC236}">
                <a16:creationId xmlns:a16="http://schemas.microsoft.com/office/drawing/2014/main" id="{A4155C94-4B9E-4C5C-85C3-BA7EAB41A08D}"/>
              </a:ext>
            </a:extLst>
          </p:cNvPr>
          <p:cNvSpPr/>
          <p:nvPr/>
        </p:nvSpPr>
        <p:spPr>
          <a:xfrm>
            <a:off x="5270929" y="5133477"/>
            <a:ext cx="360000" cy="526385"/>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a:extLst>
              <a:ext uri="{FF2B5EF4-FFF2-40B4-BE49-F238E27FC236}">
                <a16:creationId xmlns:a16="http://schemas.microsoft.com/office/drawing/2014/main" id="{CE8CD9EE-3444-45B4-AEB8-72AC7B31083D}"/>
              </a:ext>
            </a:extLst>
          </p:cNvPr>
          <p:cNvCxnSpPr>
            <a:cxnSpLocks/>
            <a:endCxn id="29" idx="1"/>
          </p:cNvCxnSpPr>
          <p:nvPr/>
        </p:nvCxnSpPr>
        <p:spPr>
          <a:xfrm flipV="1">
            <a:off x="4772297" y="4803953"/>
            <a:ext cx="1153159" cy="490861"/>
          </a:xfrm>
          <a:prstGeom prst="line">
            <a:avLst/>
          </a:prstGeom>
        </p:spPr>
        <p:style>
          <a:lnRef idx="3">
            <a:schemeClr val="accent1"/>
          </a:lnRef>
          <a:fillRef idx="0">
            <a:schemeClr val="accent1"/>
          </a:fillRef>
          <a:effectRef idx="2">
            <a:schemeClr val="accent1"/>
          </a:effectRef>
          <a:fontRef idx="minor">
            <a:schemeClr val="tx1"/>
          </a:fontRef>
        </p:style>
      </p:cxnSp>
      <p:sp>
        <p:nvSpPr>
          <p:cNvPr id="89" name="Ellipse 88">
            <a:extLst>
              <a:ext uri="{FF2B5EF4-FFF2-40B4-BE49-F238E27FC236}">
                <a16:creationId xmlns:a16="http://schemas.microsoft.com/office/drawing/2014/main" id="{CCB75FAA-8C0D-4A40-B02C-92AC65DC51B3}"/>
              </a:ext>
            </a:extLst>
          </p:cNvPr>
          <p:cNvSpPr/>
          <p:nvPr/>
        </p:nvSpPr>
        <p:spPr>
          <a:xfrm>
            <a:off x="4281039" y="5919750"/>
            <a:ext cx="360000"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a:extLst>
              <a:ext uri="{FF2B5EF4-FFF2-40B4-BE49-F238E27FC236}">
                <a16:creationId xmlns:a16="http://schemas.microsoft.com/office/drawing/2014/main" id="{C68329DA-1BE1-4796-A03F-BB015C58851A}"/>
              </a:ext>
            </a:extLst>
          </p:cNvPr>
          <p:cNvCxnSpPr>
            <a:cxnSpLocks/>
            <a:endCxn id="30" idx="1"/>
          </p:cNvCxnSpPr>
          <p:nvPr/>
        </p:nvCxnSpPr>
        <p:spPr>
          <a:xfrm>
            <a:off x="5434149" y="5381505"/>
            <a:ext cx="491307" cy="93918"/>
          </a:xfrm>
          <a:prstGeom prst="line">
            <a:avLst/>
          </a:prstGeom>
        </p:spPr>
        <p:style>
          <a:lnRef idx="3">
            <a:schemeClr val="accent1"/>
          </a:lnRef>
          <a:fillRef idx="0">
            <a:schemeClr val="accent1"/>
          </a:fillRef>
          <a:effectRef idx="2">
            <a:schemeClr val="accent1"/>
          </a:effectRef>
          <a:fontRef idx="minor">
            <a:schemeClr val="tx1"/>
          </a:fontRef>
        </p:style>
      </p:cxnSp>
      <p:sp>
        <p:nvSpPr>
          <p:cNvPr id="92" name="Ellipse 91">
            <a:extLst>
              <a:ext uri="{FF2B5EF4-FFF2-40B4-BE49-F238E27FC236}">
                <a16:creationId xmlns:a16="http://schemas.microsoft.com/office/drawing/2014/main" id="{02F848D8-5364-4162-A68C-83DDDF778B7C}"/>
              </a:ext>
            </a:extLst>
          </p:cNvPr>
          <p:cNvSpPr/>
          <p:nvPr/>
        </p:nvSpPr>
        <p:spPr>
          <a:xfrm>
            <a:off x="3726807" y="5984866"/>
            <a:ext cx="360000" cy="360000"/>
          </a:xfrm>
          <a:prstGeom prst="ellipse">
            <a:avLst/>
          </a:prstGeom>
          <a:solidFill>
            <a:srgbClr val="002060">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a:extLst>
              <a:ext uri="{FF2B5EF4-FFF2-40B4-BE49-F238E27FC236}">
                <a16:creationId xmlns:a16="http://schemas.microsoft.com/office/drawing/2014/main" id="{641F3126-2BEB-4DF3-A987-A4815AB124B3}"/>
              </a:ext>
            </a:extLst>
          </p:cNvPr>
          <p:cNvCxnSpPr>
            <a:cxnSpLocks/>
            <a:endCxn id="31" idx="1"/>
          </p:cNvCxnSpPr>
          <p:nvPr/>
        </p:nvCxnSpPr>
        <p:spPr>
          <a:xfrm flipV="1">
            <a:off x="4461039" y="6023782"/>
            <a:ext cx="1464417" cy="49834"/>
          </a:xfrm>
          <a:prstGeom prst="line">
            <a:avLst/>
          </a:prstGeom>
        </p:spPr>
        <p:style>
          <a:lnRef idx="3">
            <a:schemeClr val="accent1"/>
          </a:lnRef>
          <a:fillRef idx="0">
            <a:schemeClr val="accent1"/>
          </a:fillRef>
          <a:effectRef idx="2">
            <a:schemeClr val="accent1"/>
          </a:effectRef>
          <a:fontRef idx="minor">
            <a:schemeClr val="tx1"/>
          </a:fontRef>
        </p:style>
      </p:cxnSp>
      <p:cxnSp>
        <p:nvCxnSpPr>
          <p:cNvPr id="94" name="Connecteur droit 93">
            <a:extLst>
              <a:ext uri="{FF2B5EF4-FFF2-40B4-BE49-F238E27FC236}">
                <a16:creationId xmlns:a16="http://schemas.microsoft.com/office/drawing/2014/main" id="{DDFD269F-A3CE-4B95-9755-49E0C3A59F14}"/>
              </a:ext>
            </a:extLst>
          </p:cNvPr>
          <p:cNvCxnSpPr>
            <a:cxnSpLocks/>
            <a:endCxn id="32" idx="1"/>
          </p:cNvCxnSpPr>
          <p:nvPr/>
        </p:nvCxnSpPr>
        <p:spPr>
          <a:xfrm>
            <a:off x="3906807" y="6164866"/>
            <a:ext cx="2018649" cy="284161"/>
          </a:xfrm>
          <a:prstGeom prst="line">
            <a:avLst/>
          </a:prstGeom>
        </p:spPr>
        <p:style>
          <a:lnRef idx="3">
            <a:schemeClr val="accent1"/>
          </a:lnRef>
          <a:fillRef idx="0">
            <a:schemeClr val="accent1"/>
          </a:fillRef>
          <a:effectRef idx="2">
            <a:schemeClr val="accent1"/>
          </a:effectRef>
          <a:fontRef idx="minor">
            <a:schemeClr val="tx1"/>
          </a:fontRef>
        </p:style>
      </p:cxnSp>
      <p:grpSp>
        <p:nvGrpSpPr>
          <p:cNvPr id="40" name="Groupe 39">
            <a:extLst>
              <a:ext uri="{FF2B5EF4-FFF2-40B4-BE49-F238E27FC236}">
                <a16:creationId xmlns:a16="http://schemas.microsoft.com/office/drawing/2014/main" id="{825D694C-946A-453F-AC7B-B78382852BC0}"/>
              </a:ext>
            </a:extLst>
          </p:cNvPr>
          <p:cNvGrpSpPr/>
          <p:nvPr/>
        </p:nvGrpSpPr>
        <p:grpSpPr>
          <a:xfrm>
            <a:off x="68150" y="5962646"/>
            <a:ext cx="1529586" cy="829552"/>
            <a:chOff x="4047954" y="3559629"/>
            <a:chExt cx="1529586" cy="829552"/>
          </a:xfrm>
        </p:grpSpPr>
        <p:sp>
          <p:nvSpPr>
            <p:cNvPr id="41" name="ZoneTexte 40">
              <a:extLst>
                <a:ext uri="{FF2B5EF4-FFF2-40B4-BE49-F238E27FC236}">
                  <a16:creationId xmlns:a16="http://schemas.microsoft.com/office/drawing/2014/main" id="{F0A22905-256C-4D6B-B3BC-ED8CED515ECB}"/>
                </a:ext>
              </a:extLst>
            </p:cNvPr>
            <p:cNvSpPr txBox="1"/>
            <p:nvPr/>
          </p:nvSpPr>
          <p:spPr>
            <a:xfrm>
              <a:off x="4047954" y="3559629"/>
              <a:ext cx="1529586" cy="400110"/>
            </a:xfrm>
            <a:prstGeom prst="rect">
              <a:avLst/>
            </a:prstGeom>
            <a:noFill/>
          </p:spPr>
          <p:txBody>
            <a:bodyPr wrap="none" rtlCol="0">
              <a:spAutoFit/>
            </a:body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42" name="Image 41" descr="Une image contenant dessin, signe, assiette&#10;&#10;Description générée automatiquement">
              <a:extLst>
                <a:ext uri="{FF2B5EF4-FFF2-40B4-BE49-F238E27FC236}">
                  <a16:creationId xmlns:a16="http://schemas.microsoft.com/office/drawing/2014/main" id="{86BF2A18-54A5-4740-9EC6-43CA7FA21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2243386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59"/>
                  </p:tgtEl>
                </p:cond>
              </p:nextCondLst>
            </p:seq>
            <p:seq concurrent="1" nextAc="seek">
              <p:cTn id="9" restart="whenNotActive" fill="hold" evtFilter="cancelBubble" nodeType="interactiveSeq">
                <p:stCondLst>
                  <p:cond evt="onClick" delay="0">
                    <p:tgtEl>
                      <p:spTgt spid="62"/>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2"/>
                  </p:tgtEl>
                </p:cond>
              </p:nextCondLst>
            </p:seq>
            <p:seq concurrent="1" nextAc="seek">
              <p:cTn id="16" restart="whenNotActive" fill="hold" evtFilter="cancelBubble" nodeType="interactiveSeq">
                <p:stCondLst>
                  <p:cond evt="onClick" delay="0">
                    <p:tgtEl>
                      <p:spTgt spid="6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seq concurrent="1" nextAc="seek">
              <p:cTn id="23" restart="whenNotActive" fill="hold" evtFilter="cancelBubble" nodeType="interactiveSeq">
                <p:stCondLst>
                  <p:cond evt="onClick" delay="0">
                    <p:tgtEl>
                      <p:spTgt spid="68"/>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30" restart="whenNotActive" fill="hold" evtFilter="cancelBubble" nodeType="interactiveSeq">
                <p:stCondLst>
                  <p:cond evt="onClick" delay="0">
                    <p:tgtEl>
                      <p:spTgt spid="71"/>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71"/>
                  </p:tgtEl>
                </p:cond>
              </p:nextCondLst>
            </p:seq>
            <p:seq concurrent="1" nextAc="seek">
              <p:cTn id="37" restart="whenNotActive" fill="hold" evtFilter="cancelBubble" nodeType="interactiveSeq">
                <p:stCondLst>
                  <p:cond evt="onClick" delay="0">
                    <p:tgtEl>
                      <p:spTgt spid="74"/>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seq concurrent="1" nextAc="seek">
              <p:cTn id="44" restart="whenNotActive" fill="hold" evtFilter="cancelBubble" nodeType="interactiveSeq">
                <p:stCondLst>
                  <p:cond evt="onClick" delay="0">
                    <p:tgtEl>
                      <p:spTgt spid="77"/>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seq concurrent="1" nextAc="seek">
              <p:cTn id="51" restart="whenNotActive" fill="hold" evtFilter="cancelBubble" nodeType="interactiveSeq">
                <p:stCondLst>
                  <p:cond evt="onClick" delay="0">
                    <p:tgtEl>
                      <p:spTgt spid="80"/>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seq concurrent="1" nextAc="seek">
              <p:cTn id="58" restart="whenNotActive" fill="hold" evtFilter="cancelBubble" nodeType="interactiveSeq">
                <p:stCondLst>
                  <p:cond evt="onClick" delay="0">
                    <p:tgtEl>
                      <p:spTgt spid="83"/>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83"/>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86"/>
                  </p:tgtEl>
                </p:cond>
              </p:nextCondLst>
            </p:seq>
            <p:seq concurrent="1" nextAc="seek">
              <p:cTn id="72" restart="whenNotActive" fill="hold" evtFilter="cancelBubble" nodeType="interactiveSeq">
                <p:stCondLst>
                  <p:cond evt="onClick" delay="0">
                    <p:tgtEl>
                      <p:spTgt spid="89"/>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79" restart="whenNotActive" fill="hold" evtFilter="cancelBubble" nodeType="interactiveSeq">
                <p:stCondLst>
                  <p:cond evt="onClick" delay="0">
                    <p:tgtEl>
                      <p:spTgt spid="9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92"/>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0CFF9-0281-478F-B622-F5ECEFF954FD}"/>
              </a:ext>
            </a:extLst>
          </p:cNvPr>
          <p:cNvSpPr>
            <a:spLocks noGrp="1"/>
          </p:cNvSpPr>
          <p:nvPr>
            <p:ph type="title"/>
          </p:nvPr>
        </p:nvSpPr>
        <p:spPr>
          <a:xfrm>
            <a:off x="1379725" y="457200"/>
            <a:ext cx="4343400" cy="1600200"/>
          </a:xfrm>
        </p:spPr>
        <p:txBody>
          <a:bodyPr/>
          <a:lstStyle/>
          <a:p>
            <a:pPr algn="just"/>
            <a:r>
              <a:rPr lang="fr-FR" dirty="0">
                <a:latin typeface="Arial" panose="020B0604020202020204" pitchFamily="34" charset="0"/>
                <a:cs typeface="Arial" panose="020B0604020202020204" pitchFamily="34" charset="0"/>
              </a:rPr>
              <a:t>Guide d’utilisation des diaporamas interactifs</a:t>
            </a:r>
          </a:p>
        </p:txBody>
      </p:sp>
      <p:sp>
        <p:nvSpPr>
          <p:cNvPr id="4" name="Espace réservé du texte 3">
            <a:extLst>
              <a:ext uri="{FF2B5EF4-FFF2-40B4-BE49-F238E27FC236}">
                <a16:creationId xmlns:a16="http://schemas.microsoft.com/office/drawing/2014/main" id="{2F228620-F283-4A1B-8ED4-4845B6A5524C}"/>
              </a:ext>
            </a:extLst>
          </p:cNvPr>
          <p:cNvSpPr>
            <a:spLocks noGrp="1"/>
          </p:cNvSpPr>
          <p:nvPr>
            <p:ph type="body" sz="half" idx="2"/>
          </p:nvPr>
        </p:nvSpPr>
        <p:spPr>
          <a:xfrm>
            <a:off x="1379724" y="2057400"/>
            <a:ext cx="4820783" cy="4800600"/>
          </a:xfrm>
        </p:spPr>
        <p:txBody>
          <a:bodyPr>
            <a:normAutofit fontScale="92500" lnSpcReduction="20000"/>
          </a:bodyPr>
          <a:lstStyle/>
          <a:p>
            <a:pPr algn="just">
              <a:lnSpc>
                <a:spcPct val="120000"/>
              </a:lnSpc>
            </a:pPr>
            <a:r>
              <a:rPr lang="fr-FR" i="1" dirty="0">
                <a:latin typeface="Arial" panose="020B0604020202020204" pitchFamily="34" charset="0"/>
                <a:cs typeface="Arial" panose="020B0604020202020204" pitchFamily="34" charset="0"/>
              </a:rPr>
              <a:t>Note : cette diapositive n’apparaîtra pas dans la présentation finale ! Il n’est pas nécessaire de la supprimer.</a:t>
            </a:r>
          </a:p>
          <a:p>
            <a:pPr algn="just">
              <a:lnSpc>
                <a:spcPct val="120000"/>
              </a:lnSpc>
            </a:pPr>
            <a:r>
              <a:rPr lang="fr-FR" dirty="0">
                <a:latin typeface="Arial" panose="020B0604020202020204" pitchFamily="34" charset="0"/>
                <a:cs typeface="Arial" panose="020B0604020202020204" pitchFamily="34" charset="0"/>
              </a:rPr>
              <a:t>Ce diaporama est interactif !</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En mode présentation, les flèches ne fonctionnent pas. Seule le « clic » de la souris permet de naviguer dans la présentation.</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Il faut activer le passage vers la diapositive suivante, ou précédente, en activant les balises en bas de page ou en sélectionnant une option sur la page.</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Vérifier que le mode « interactif » est activé (voir ci-contre). Sélectionner le mode « borne plein-écran »</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Avant de fournir le document aux élèves, activer le mode « borne plein-écran » et enregistrer le document en format .</a:t>
            </a:r>
            <a:r>
              <a:rPr lang="fr-FR" dirty="0" err="1">
                <a:latin typeface="Arial" panose="020B0604020202020204" pitchFamily="34" charset="0"/>
                <a:cs typeface="Arial" panose="020B0604020202020204" pitchFamily="34" charset="0"/>
              </a:rPr>
              <a:t>ppsx</a:t>
            </a:r>
            <a:r>
              <a:rPr lang="fr-FR" dirty="0">
                <a:latin typeface="Arial" panose="020B0604020202020204" pitchFamily="34" charset="0"/>
                <a:cs typeface="Arial" panose="020B0604020202020204" pitchFamily="34" charset="0"/>
              </a:rPr>
              <a:t> (diaporama uniquement).</a:t>
            </a:r>
          </a:p>
        </p:txBody>
      </p:sp>
      <p:pic>
        <p:nvPicPr>
          <p:cNvPr id="5" name="Image 4">
            <a:extLst>
              <a:ext uri="{FF2B5EF4-FFF2-40B4-BE49-F238E27FC236}">
                <a16:creationId xmlns:a16="http://schemas.microsoft.com/office/drawing/2014/main" id="{8482891D-BA44-45AB-95F7-273352FF0A81}"/>
              </a:ext>
            </a:extLst>
          </p:cNvPr>
          <p:cNvPicPr>
            <a:picLocks noChangeAspect="1"/>
          </p:cNvPicPr>
          <p:nvPr/>
        </p:nvPicPr>
        <p:blipFill>
          <a:blip r:embed="rId2"/>
          <a:stretch>
            <a:fillRect/>
          </a:stretch>
        </p:blipFill>
        <p:spPr>
          <a:xfrm>
            <a:off x="0" y="0"/>
            <a:ext cx="2011051" cy="1131216"/>
          </a:xfrm>
          <a:prstGeom prst="rect">
            <a:avLst/>
          </a:prstGeom>
        </p:spPr>
      </p:pic>
      <p:pic>
        <p:nvPicPr>
          <p:cNvPr id="9" name="Image 8" descr="Une image contenant capture d’écran&#10;&#10;Description générée automatiquement">
            <a:extLst>
              <a:ext uri="{FF2B5EF4-FFF2-40B4-BE49-F238E27FC236}">
                <a16:creationId xmlns:a16="http://schemas.microsoft.com/office/drawing/2014/main" id="{23FEC2DC-7301-49B2-A0CA-6EAF4859C880}"/>
              </a:ext>
            </a:extLst>
          </p:cNvPr>
          <p:cNvPicPr>
            <a:picLocks noChangeAspect="1"/>
          </p:cNvPicPr>
          <p:nvPr/>
        </p:nvPicPr>
        <p:blipFill rotWithShape="1">
          <a:blip r:embed="rId3">
            <a:extLst>
              <a:ext uri="{28A0092B-C50C-407E-A947-70E740481C1C}">
                <a14:useLocalDpi xmlns:a14="http://schemas.microsoft.com/office/drawing/2010/main" val="0"/>
              </a:ext>
            </a:extLst>
          </a:blip>
          <a:srcRect l="19181" r="33505" b="30000"/>
          <a:stretch/>
        </p:blipFill>
        <p:spPr>
          <a:xfrm>
            <a:off x="6303390" y="2057400"/>
            <a:ext cx="5433378" cy="4521719"/>
          </a:xfrm>
          <a:prstGeom prst="rect">
            <a:avLst/>
          </a:prstGeom>
        </p:spPr>
      </p:pic>
      <p:pic>
        <p:nvPicPr>
          <p:cNvPr id="11" name="Image 10" descr="Une image contenant capture d’écran&#10;&#10;Description générée automatiquement">
            <a:extLst>
              <a:ext uri="{FF2B5EF4-FFF2-40B4-BE49-F238E27FC236}">
                <a16:creationId xmlns:a16="http://schemas.microsoft.com/office/drawing/2014/main" id="{B9045A63-1D25-4CCF-A116-1F1F6DD61760}"/>
              </a:ext>
            </a:extLst>
          </p:cNvPr>
          <p:cNvPicPr>
            <a:picLocks noChangeAspect="1"/>
          </p:cNvPicPr>
          <p:nvPr/>
        </p:nvPicPr>
        <p:blipFill rotWithShape="1">
          <a:blip r:embed="rId4">
            <a:extLst>
              <a:ext uri="{28A0092B-C50C-407E-A947-70E740481C1C}">
                <a14:useLocalDpi xmlns:a14="http://schemas.microsoft.com/office/drawing/2010/main" val="0"/>
              </a:ext>
            </a:extLst>
          </a:blip>
          <a:srcRect t="3711" r="61063" b="74296"/>
          <a:stretch/>
        </p:blipFill>
        <p:spPr>
          <a:xfrm>
            <a:off x="6303390" y="144937"/>
            <a:ext cx="5433378" cy="1726284"/>
          </a:xfrm>
          <a:prstGeom prst="rect">
            <a:avLst/>
          </a:prstGeom>
        </p:spPr>
      </p:pic>
      <p:sp>
        <p:nvSpPr>
          <p:cNvPr id="12" name="ZoneTexte 11">
            <a:extLst>
              <a:ext uri="{FF2B5EF4-FFF2-40B4-BE49-F238E27FC236}">
                <a16:creationId xmlns:a16="http://schemas.microsoft.com/office/drawing/2014/main" id="{0855D0C8-7318-41ED-9F0A-A2AEBB53AB73}"/>
              </a:ext>
            </a:extLst>
          </p:cNvPr>
          <p:cNvSpPr txBox="1"/>
          <p:nvPr/>
        </p:nvSpPr>
        <p:spPr>
          <a:xfrm>
            <a:off x="8438606" y="565608"/>
            <a:ext cx="49084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①</a:t>
            </a:r>
            <a:endParaRPr lang="fr-FR" dirty="0"/>
          </a:p>
        </p:txBody>
      </p:sp>
      <p:sp>
        <p:nvSpPr>
          <p:cNvPr id="13" name="ZoneTexte 12">
            <a:extLst>
              <a:ext uri="{FF2B5EF4-FFF2-40B4-BE49-F238E27FC236}">
                <a16:creationId xmlns:a16="http://schemas.microsoft.com/office/drawing/2014/main" id="{A5EA56B1-91C5-44F4-A30C-2B9495C99699}"/>
              </a:ext>
            </a:extLst>
          </p:cNvPr>
          <p:cNvSpPr txBox="1"/>
          <p:nvPr/>
        </p:nvSpPr>
        <p:spPr>
          <a:xfrm>
            <a:off x="9416365" y="4677939"/>
            <a:ext cx="49084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②</a:t>
            </a:r>
            <a:endParaRPr lang="fr-FR" dirty="0"/>
          </a:p>
        </p:txBody>
      </p:sp>
      <p:sp>
        <p:nvSpPr>
          <p:cNvPr id="14" name="ZoneTexte 13">
            <a:extLst>
              <a:ext uri="{FF2B5EF4-FFF2-40B4-BE49-F238E27FC236}">
                <a16:creationId xmlns:a16="http://schemas.microsoft.com/office/drawing/2014/main" id="{04496344-99BF-4DCB-A603-2C3ECDA097F1}"/>
              </a:ext>
            </a:extLst>
          </p:cNvPr>
          <p:cNvSpPr txBox="1"/>
          <p:nvPr/>
        </p:nvSpPr>
        <p:spPr>
          <a:xfrm>
            <a:off x="10208034" y="6248741"/>
            <a:ext cx="49084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③</a:t>
            </a:r>
            <a:endParaRPr lang="fr-FR" dirty="0"/>
          </a:p>
        </p:txBody>
      </p:sp>
      <p:grpSp>
        <p:nvGrpSpPr>
          <p:cNvPr id="15" name="Groupe 14">
            <a:extLst>
              <a:ext uri="{FF2B5EF4-FFF2-40B4-BE49-F238E27FC236}">
                <a16:creationId xmlns:a16="http://schemas.microsoft.com/office/drawing/2014/main" id="{D19662C6-35AE-4269-A738-BE9E5CCEEECF}"/>
              </a:ext>
            </a:extLst>
          </p:cNvPr>
          <p:cNvGrpSpPr/>
          <p:nvPr/>
        </p:nvGrpSpPr>
        <p:grpSpPr>
          <a:xfrm>
            <a:off x="0" y="5986024"/>
            <a:ext cx="1529586" cy="829552"/>
            <a:chOff x="4047954" y="3559629"/>
            <a:chExt cx="1529586" cy="829552"/>
          </a:xfrm>
        </p:grpSpPr>
        <p:sp>
          <p:nvSpPr>
            <p:cNvPr id="16" name="ZoneTexte 15">
              <a:extLst>
                <a:ext uri="{FF2B5EF4-FFF2-40B4-BE49-F238E27FC236}">
                  <a16:creationId xmlns:a16="http://schemas.microsoft.com/office/drawing/2014/main" id="{B4B5F2B5-7263-4776-9450-8C171347295B}"/>
                </a:ext>
              </a:extLst>
            </p:cNvPr>
            <p:cNvSpPr txBox="1"/>
            <p:nvPr/>
          </p:nvSpPr>
          <p:spPr>
            <a:xfrm>
              <a:off x="4047954" y="3559629"/>
              <a:ext cx="1529586" cy="400110"/>
            </a:xfrm>
            <a:prstGeom prst="rect">
              <a:avLst/>
            </a:prstGeom>
            <a:noFill/>
          </p:spPr>
          <p:txBody>
            <a:bodyPr wrap="none" rtlCol="0">
              <a:spAutoFit/>
            </a:body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7" name="Image 16" descr="Une image contenant dessin, signe, assiette&#10;&#10;Description générée automatiquement">
              <a:extLst>
                <a:ext uri="{FF2B5EF4-FFF2-40B4-BE49-F238E27FC236}">
                  <a16:creationId xmlns:a16="http://schemas.microsoft.com/office/drawing/2014/main" id="{9D0FEB8A-A873-4140-A862-DBA30ECB2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1118596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307</Words>
  <Application>Microsoft Office PowerPoint</Application>
  <PresentationFormat>Grand écran</PresentationFormat>
  <Paragraphs>26</Paragraphs>
  <Slides>2</Slides>
  <Notes>0</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Guide d’utilisation des diaporamas interactifs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Bertrand Pouleto</dc:creator>
  <cp:lastModifiedBy>Bertrand Pouleto</cp:lastModifiedBy>
  <cp:revision>3</cp:revision>
  <dcterms:created xsi:type="dcterms:W3CDTF">2019-11-29T09:15:00Z</dcterms:created>
  <dcterms:modified xsi:type="dcterms:W3CDTF">2020-05-06T14:08:41Z</dcterms:modified>
</cp:coreProperties>
</file>