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56" r:id="rId2"/>
    <p:sldId id="286" r:id="rId3"/>
    <p:sldId id="257" r:id="rId4"/>
    <p:sldId id="267" r:id="rId5"/>
    <p:sldId id="258" r:id="rId6"/>
    <p:sldId id="268" r:id="rId7"/>
    <p:sldId id="259" r:id="rId8"/>
    <p:sldId id="262" r:id="rId9"/>
    <p:sldId id="269" r:id="rId10"/>
    <p:sldId id="260" r:id="rId11"/>
    <p:sldId id="261" r:id="rId12"/>
    <p:sldId id="263" r:id="rId13"/>
    <p:sldId id="264" r:id="rId14"/>
    <p:sldId id="272" r:id="rId15"/>
    <p:sldId id="265"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6228EE-6074-4FA9-BB55-0D1509083306}" v="18" dt="2020-06-01T08:06:54.0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Pouleto" userId="8488cefa11e3b03d" providerId="LiveId" clId="{A86228EE-6074-4FA9-BB55-0D1509083306}"/>
    <pc:docChg chg="custSel addSld modSld">
      <pc:chgData name="Bertrand Pouleto" userId="8488cefa11e3b03d" providerId="LiveId" clId="{A86228EE-6074-4FA9-BB55-0D1509083306}" dt="2020-06-01T08:07:48.360" v="30" actId="14100"/>
      <pc:docMkLst>
        <pc:docMk/>
      </pc:docMkLst>
      <pc:sldChg chg="addSp modSp">
        <pc:chgData name="Bertrand Pouleto" userId="8488cefa11e3b03d" providerId="LiveId" clId="{A86228EE-6074-4FA9-BB55-0D1509083306}" dt="2020-06-01T08:05:06.960" v="2"/>
        <pc:sldMkLst>
          <pc:docMk/>
          <pc:sldMk cId="2654098072" sldId="256"/>
        </pc:sldMkLst>
        <pc:spChg chg="mod">
          <ac:chgData name="Bertrand Pouleto" userId="8488cefa11e3b03d" providerId="LiveId" clId="{A86228EE-6074-4FA9-BB55-0D1509083306}" dt="2020-06-01T08:05:06.960" v="2"/>
          <ac:spMkLst>
            <pc:docMk/>
            <pc:sldMk cId="2654098072" sldId="256"/>
            <ac:spMk id="8" creationId="{EB83AF1C-B520-4497-A8CF-B78BE70BB367}"/>
          </ac:spMkLst>
        </pc:spChg>
        <pc:grpChg chg="add mod">
          <ac:chgData name="Bertrand Pouleto" userId="8488cefa11e3b03d" providerId="LiveId" clId="{A86228EE-6074-4FA9-BB55-0D1509083306}" dt="2020-06-01T08:05:06.960" v="2"/>
          <ac:grpSpMkLst>
            <pc:docMk/>
            <pc:sldMk cId="2654098072" sldId="256"/>
            <ac:grpSpMk id="7" creationId="{C0B3E293-517F-400F-9C80-B7B927380913}"/>
          </ac:grpSpMkLst>
        </pc:grpChg>
        <pc:picChg chg="mod">
          <ac:chgData name="Bertrand Pouleto" userId="8488cefa11e3b03d" providerId="LiveId" clId="{A86228EE-6074-4FA9-BB55-0D1509083306}" dt="2020-06-01T08:05:06.960" v="2"/>
          <ac:picMkLst>
            <pc:docMk/>
            <pc:sldMk cId="2654098072" sldId="256"/>
            <ac:picMk id="9" creationId="{09507546-1627-4828-A1C8-A4F59CF6ACFF}"/>
          </ac:picMkLst>
        </pc:picChg>
      </pc:sldChg>
      <pc:sldChg chg="addSp modSp mod">
        <pc:chgData name="Bertrand Pouleto" userId="8488cefa11e3b03d" providerId="LiveId" clId="{A86228EE-6074-4FA9-BB55-0D1509083306}" dt="2020-06-01T08:05:35.660" v="5" actId="1076"/>
        <pc:sldMkLst>
          <pc:docMk/>
          <pc:sldMk cId="3934829658" sldId="257"/>
        </pc:sldMkLst>
        <pc:spChg chg="mod">
          <ac:chgData name="Bertrand Pouleto" userId="8488cefa11e3b03d" providerId="LiveId" clId="{A86228EE-6074-4FA9-BB55-0D1509083306}" dt="2020-06-01T08:05:15.936" v="3"/>
          <ac:spMkLst>
            <pc:docMk/>
            <pc:sldMk cId="3934829658" sldId="257"/>
            <ac:spMk id="12" creationId="{40A1C8CF-8D16-4F51-8EE0-57EA33432DB3}"/>
          </ac:spMkLst>
        </pc:spChg>
        <pc:grpChg chg="add mod">
          <ac:chgData name="Bertrand Pouleto" userId="8488cefa11e3b03d" providerId="LiveId" clId="{A86228EE-6074-4FA9-BB55-0D1509083306}" dt="2020-06-01T08:05:35.660" v="5" actId="1076"/>
          <ac:grpSpMkLst>
            <pc:docMk/>
            <pc:sldMk cId="3934829658" sldId="257"/>
            <ac:grpSpMk id="11" creationId="{DCA79CC6-AC76-4AB8-AC79-D1F4DE7CC7EF}"/>
          </ac:grpSpMkLst>
        </pc:grpChg>
        <pc:picChg chg="mod">
          <ac:chgData name="Bertrand Pouleto" userId="8488cefa11e3b03d" providerId="LiveId" clId="{A86228EE-6074-4FA9-BB55-0D1509083306}" dt="2020-06-01T08:05:15.936" v="3"/>
          <ac:picMkLst>
            <pc:docMk/>
            <pc:sldMk cId="3934829658" sldId="257"/>
            <ac:picMk id="13" creationId="{49C19A19-A41F-49CD-A00E-B20EA62CF363}"/>
          </ac:picMkLst>
        </pc:picChg>
      </pc:sldChg>
      <pc:sldChg chg="addSp modSp">
        <pc:chgData name="Bertrand Pouleto" userId="8488cefa11e3b03d" providerId="LiveId" clId="{A86228EE-6074-4FA9-BB55-0D1509083306}" dt="2020-06-01T08:05:40.917" v="7"/>
        <pc:sldMkLst>
          <pc:docMk/>
          <pc:sldMk cId="4008420012" sldId="258"/>
        </pc:sldMkLst>
        <pc:spChg chg="mod">
          <ac:chgData name="Bertrand Pouleto" userId="8488cefa11e3b03d" providerId="LiveId" clId="{A86228EE-6074-4FA9-BB55-0D1509083306}" dt="2020-06-01T08:05:40.917" v="7"/>
          <ac:spMkLst>
            <pc:docMk/>
            <pc:sldMk cId="4008420012" sldId="258"/>
            <ac:spMk id="12" creationId="{A8484BE5-D7FA-4A01-87AD-36679DCA739A}"/>
          </ac:spMkLst>
        </pc:spChg>
        <pc:grpChg chg="add mod">
          <ac:chgData name="Bertrand Pouleto" userId="8488cefa11e3b03d" providerId="LiveId" clId="{A86228EE-6074-4FA9-BB55-0D1509083306}" dt="2020-06-01T08:05:40.917" v="7"/>
          <ac:grpSpMkLst>
            <pc:docMk/>
            <pc:sldMk cId="4008420012" sldId="258"/>
            <ac:grpSpMk id="11" creationId="{008EDF4D-5F4F-4355-94C1-2F5302D1526D}"/>
          </ac:grpSpMkLst>
        </pc:grpChg>
        <pc:picChg chg="mod">
          <ac:chgData name="Bertrand Pouleto" userId="8488cefa11e3b03d" providerId="LiveId" clId="{A86228EE-6074-4FA9-BB55-0D1509083306}" dt="2020-06-01T08:05:40.917" v="7"/>
          <ac:picMkLst>
            <pc:docMk/>
            <pc:sldMk cId="4008420012" sldId="258"/>
            <ac:picMk id="13" creationId="{E54FED5D-CCFB-4C42-9B52-4F610CD08743}"/>
          </ac:picMkLst>
        </pc:picChg>
      </pc:sldChg>
      <pc:sldChg chg="addSp modSp">
        <pc:chgData name="Bertrand Pouleto" userId="8488cefa11e3b03d" providerId="LiveId" clId="{A86228EE-6074-4FA9-BB55-0D1509083306}" dt="2020-06-01T08:05:45.460" v="9"/>
        <pc:sldMkLst>
          <pc:docMk/>
          <pc:sldMk cId="3300679409" sldId="259"/>
        </pc:sldMkLst>
        <pc:spChg chg="mod">
          <ac:chgData name="Bertrand Pouleto" userId="8488cefa11e3b03d" providerId="LiveId" clId="{A86228EE-6074-4FA9-BB55-0D1509083306}" dt="2020-06-01T08:05:45.460" v="9"/>
          <ac:spMkLst>
            <pc:docMk/>
            <pc:sldMk cId="3300679409" sldId="259"/>
            <ac:spMk id="10" creationId="{C5371055-5556-49EA-A931-E861C7707270}"/>
          </ac:spMkLst>
        </pc:spChg>
        <pc:grpChg chg="add mod">
          <ac:chgData name="Bertrand Pouleto" userId="8488cefa11e3b03d" providerId="LiveId" clId="{A86228EE-6074-4FA9-BB55-0D1509083306}" dt="2020-06-01T08:05:45.460" v="9"/>
          <ac:grpSpMkLst>
            <pc:docMk/>
            <pc:sldMk cId="3300679409" sldId="259"/>
            <ac:grpSpMk id="9" creationId="{9718944B-7CA8-4226-A4F8-CE426B89F44F}"/>
          </ac:grpSpMkLst>
        </pc:grpChg>
        <pc:picChg chg="mod">
          <ac:chgData name="Bertrand Pouleto" userId="8488cefa11e3b03d" providerId="LiveId" clId="{A86228EE-6074-4FA9-BB55-0D1509083306}" dt="2020-06-01T08:05:45.460" v="9"/>
          <ac:picMkLst>
            <pc:docMk/>
            <pc:sldMk cId="3300679409" sldId="259"/>
            <ac:picMk id="11" creationId="{3D1D69A7-462C-444A-A8C4-81C20BA911D2}"/>
          </ac:picMkLst>
        </pc:picChg>
      </pc:sldChg>
      <pc:sldChg chg="addSp modSp mod">
        <pc:chgData name="Bertrand Pouleto" userId="8488cefa11e3b03d" providerId="LiveId" clId="{A86228EE-6074-4FA9-BB55-0D1509083306}" dt="2020-06-01T08:05:56.079" v="13" actId="1076"/>
        <pc:sldMkLst>
          <pc:docMk/>
          <pc:sldMk cId="3256656334" sldId="260"/>
        </pc:sldMkLst>
        <pc:spChg chg="mod">
          <ac:chgData name="Bertrand Pouleto" userId="8488cefa11e3b03d" providerId="LiveId" clId="{A86228EE-6074-4FA9-BB55-0D1509083306}" dt="2020-06-01T08:05:51.806" v="12"/>
          <ac:spMkLst>
            <pc:docMk/>
            <pc:sldMk cId="3256656334" sldId="260"/>
            <ac:spMk id="13" creationId="{6A0A8DDD-E78E-4576-B9BC-4702B3C15680}"/>
          </ac:spMkLst>
        </pc:spChg>
        <pc:grpChg chg="add mod">
          <ac:chgData name="Bertrand Pouleto" userId="8488cefa11e3b03d" providerId="LiveId" clId="{A86228EE-6074-4FA9-BB55-0D1509083306}" dt="2020-06-01T08:05:56.079" v="13" actId="1076"/>
          <ac:grpSpMkLst>
            <pc:docMk/>
            <pc:sldMk cId="3256656334" sldId="260"/>
            <ac:grpSpMk id="12" creationId="{119131C6-7903-462A-B334-F60A438D4DF2}"/>
          </ac:grpSpMkLst>
        </pc:grpChg>
        <pc:picChg chg="mod">
          <ac:chgData name="Bertrand Pouleto" userId="8488cefa11e3b03d" providerId="LiveId" clId="{A86228EE-6074-4FA9-BB55-0D1509083306}" dt="2020-06-01T08:05:51.806" v="12"/>
          <ac:picMkLst>
            <pc:docMk/>
            <pc:sldMk cId="3256656334" sldId="260"/>
            <ac:picMk id="14" creationId="{FD823563-710B-46E8-92F4-B5A0EC7C0EFE}"/>
          </ac:picMkLst>
        </pc:picChg>
      </pc:sldChg>
      <pc:sldChg chg="addSp modSp mod">
        <pc:chgData name="Bertrand Pouleto" userId="8488cefa11e3b03d" providerId="LiveId" clId="{A86228EE-6074-4FA9-BB55-0D1509083306}" dt="2020-06-01T08:06:10.470" v="15" actId="1076"/>
        <pc:sldMkLst>
          <pc:docMk/>
          <pc:sldMk cId="2741655400" sldId="261"/>
        </pc:sldMkLst>
        <pc:spChg chg="mod">
          <ac:chgData name="Bertrand Pouleto" userId="8488cefa11e3b03d" providerId="LiveId" clId="{A86228EE-6074-4FA9-BB55-0D1509083306}" dt="2020-06-01T08:05:58.636" v="14"/>
          <ac:spMkLst>
            <pc:docMk/>
            <pc:sldMk cId="2741655400" sldId="261"/>
            <ac:spMk id="17" creationId="{7F10AAEB-D2AD-437D-A59E-0D49CBA5D884}"/>
          </ac:spMkLst>
        </pc:spChg>
        <pc:grpChg chg="add mod">
          <ac:chgData name="Bertrand Pouleto" userId="8488cefa11e3b03d" providerId="LiveId" clId="{A86228EE-6074-4FA9-BB55-0D1509083306}" dt="2020-06-01T08:06:10.470" v="15" actId="1076"/>
          <ac:grpSpMkLst>
            <pc:docMk/>
            <pc:sldMk cId="2741655400" sldId="261"/>
            <ac:grpSpMk id="16" creationId="{1CDB315F-1F57-4E23-A8F6-EEEE773C478B}"/>
          </ac:grpSpMkLst>
        </pc:grpChg>
        <pc:picChg chg="mod">
          <ac:chgData name="Bertrand Pouleto" userId="8488cefa11e3b03d" providerId="LiveId" clId="{A86228EE-6074-4FA9-BB55-0D1509083306}" dt="2020-06-01T08:05:58.636" v="14"/>
          <ac:picMkLst>
            <pc:docMk/>
            <pc:sldMk cId="2741655400" sldId="261"/>
            <ac:picMk id="18" creationId="{0569CB52-F5D8-4EE0-8158-37F5C2EDDABA}"/>
          </ac:picMkLst>
        </pc:picChg>
      </pc:sldChg>
      <pc:sldChg chg="addSp modSp">
        <pc:chgData name="Bertrand Pouleto" userId="8488cefa11e3b03d" providerId="LiveId" clId="{A86228EE-6074-4FA9-BB55-0D1509083306}" dt="2020-06-01T08:05:47.805" v="10"/>
        <pc:sldMkLst>
          <pc:docMk/>
          <pc:sldMk cId="1300636576" sldId="262"/>
        </pc:sldMkLst>
        <pc:spChg chg="mod">
          <ac:chgData name="Bertrand Pouleto" userId="8488cefa11e3b03d" providerId="LiveId" clId="{A86228EE-6074-4FA9-BB55-0D1509083306}" dt="2020-06-01T08:05:47.805" v="10"/>
          <ac:spMkLst>
            <pc:docMk/>
            <pc:sldMk cId="1300636576" sldId="262"/>
            <ac:spMk id="12" creationId="{AF55095B-AFE0-4AC8-BB1F-EAD3F20B7647}"/>
          </ac:spMkLst>
        </pc:spChg>
        <pc:grpChg chg="add mod">
          <ac:chgData name="Bertrand Pouleto" userId="8488cefa11e3b03d" providerId="LiveId" clId="{A86228EE-6074-4FA9-BB55-0D1509083306}" dt="2020-06-01T08:05:47.805" v="10"/>
          <ac:grpSpMkLst>
            <pc:docMk/>
            <pc:sldMk cId="1300636576" sldId="262"/>
            <ac:grpSpMk id="11" creationId="{2432A92C-D412-450C-9882-CDDC386DA57A}"/>
          </ac:grpSpMkLst>
        </pc:grpChg>
        <pc:picChg chg="mod">
          <ac:chgData name="Bertrand Pouleto" userId="8488cefa11e3b03d" providerId="LiveId" clId="{A86228EE-6074-4FA9-BB55-0D1509083306}" dt="2020-06-01T08:05:47.805" v="10"/>
          <ac:picMkLst>
            <pc:docMk/>
            <pc:sldMk cId="1300636576" sldId="262"/>
            <ac:picMk id="13" creationId="{F8B3ECF2-622F-4714-83B8-0CE58888D4AA}"/>
          </ac:picMkLst>
        </pc:picChg>
      </pc:sldChg>
      <pc:sldChg chg="addSp modSp">
        <pc:chgData name="Bertrand Pouleto" userId="8488cefa11e3b03d" providerId="LiveId" clId="{A86228EE-6074-4FA9-BB55-0D1509083306}" dt="2020-06-01T08:06:14.256" v="16"/>
        <pc:sldMkLst>
          <pc:docMk/>
          <pc:sldMk cId="1787280345" sldId="264"/>
        </pc:sldMkLst>
        <pc:spChg chg="mod">
          <ac:chgData name="Bertrand Pouleto" userId="8488cefa11e3b03d" providerId="LiveId" clId="{A86228EE-6074-4FA9-BB55-0D1509083306}" dt="2020-06-01T08:06:14.256" v="16"/>
          <ac:spMkLst>
            <pc:docMk/>
            <pc:sldMk cId="1787280345" sldId="264"/>
            <ac:spMk id="13" creationId="{850C8E78-49DA-44ED-8486-6D2ABEBEA6AF}"/>
          </ac:spMkLst>
        </pc:spChg>
        <pc:grpChg chg="add mod">
          <ac:chgData name="Bertrand Pouleto" userId="8488cefa11e3b03d" providerId="LiveId" clId="{A86228EE-6074-4FA9-BB55-0D1509083306}" dt="2020-06-01T08:06:14.256" v="16"/>
          <ac:grpSpMkLst>
            <pc:docMk/>
            <pc:sldMk cId="1787280345" sldId="264"/>
            <ac:grpSpMk id="12" creationId="{D5E684E3-AD87-4CF7-9E91-025E4D304D26}"/>
          </ac:grpSpMkLst>
        </pc:grpChg>
        <pc:picChg chg="mod">
          <ac:chgData name="Bertrand Pouleto" userId="8488cefa11e3b03d" providerId="LiveId" clId="{A86228EE-6074-4FA9-BB55-0D1509083306}" dt="2020-06-01T08:06:14.256" v="16"/>
          <ac:picMkLst>
            <pc:docMk/>
            <pc:sldMk cId="1787280345" sldId="264"/>
            <ac:picMk id="18" creationId="{A79D9A03-0C63-4744-B72C-5DE3F2D400E1}"/>
          </ac:picMkLst>
        </pc:picChg>
      </pc:sldChg>
      <pc:sldChg chg="addSp modSp">
        <pc:chgData name="Bertrand Pouleto" userId="8488cefa11e3b03d" providerId="LiveId" clId="{A86228EE-6074-4FA9-BB55-0D1509083306}" dt="2020-06-01T08:06:19.670" v="17"/>
        <pc:sldMkLst>
          <pc:docMk/>
          <pc:sldMk cId="2384457379" sldId="265"/>
        </pc:sldMkLst>
        <pc:spChg chg="mod">
          <ac:chgData name="Bertrand Pouleto" userId="8488cefa11e3b03d" providerId="LiveId" clId="{A86228EE-6074-4FA9-BB55-0D1509083306}" dt="2020-06-01T08:06:19.670" v="17"/>
          <ac:spMkLst>
            <pc:docMk/>
            <pc:sldMk cId="2384457379" sldId="265"/>
            <ac:spMk id="14" creationId="{26584C95-CE51-4DEB-B65A-02BD20EF9E86}"/>
          </ac:spMkLst>
        </pc:spChg>
        <pc:grpChg chg="add mod">
          <ac:chgData name="Bertrand Pouleto" userId="8488cefa11e3b03d" providerId="LiveId" clId="{A86228EE-6074-4FA9-BB55-0D1509083306}" dt="2020-06-01T08:06:19.670" v="17"/>
          <ac:grpSpMkLst>
            <pc:docMk/>
            <pc:sldMk cId="2384457379" sldId="265"/>
            <ac:grpSpMk id="13" creationId="{6FAA4864-A0AD-4E60-96F6-FF1850FA8DFF}"/>
          </ac:grpSpMkLst>
        </pc:grpChg>
        <pc:picChg chg="mod">
          <ac:chgData name="Bertrand Pouleto" userId="8488cefa11e3b03d" providerId="LiveId" clId="{A86228EE-6074-4FA9-BB55-0D1509083306}" dt="2020-06-01T08:06:19.670" v="17"/>
          <ac:picMkLst>
            <pc:docMk/>
            <pc:sldMk cId="2384457379" sldId="265"/>
            <ac:picMk id="15" creationId="{5FB8D0B7-2D5D-4B9F-AE41-23E19965F816}"/>
          </ac:picMkLst>
        </pc:picChg>
      </pc:sldChg>
      <pc:sldChg chg="addSp modSp">
        <pc:chgData name="Bertrand Pouleto" userId="8488cefa11e3b03d" providerId="LiveId" clId="{A86228EE-6074-4FA9-BB55-0D1509083306}" dt="2020-06-01T08:05:38.828" v="6"/>
        <pc:sldMkLst>
          <pc:docMk/>
          <pc:sldMk cId="4263169192" sldId="267"/>
        </pc:sldMkLst>
        <pc:spChg chg="mod">
          <ac:chgData name="Bertrand Pouleto" userId="8488cefa11e3b03d" providerId="LiveId" clId="{A86228EE-6074-4FA9-BB55-0D1509083306}" dt="2020-06-01T08:05:19.080" v="4"/>
          <ac:spMkLst>
            <pc:docMk/>
            <pc:sldMk cId="4263169192" sldId="267"/>
            <ac:spMk id="19" creationId="{F55C0667-F4E3-49A3-A89D-36DC5229CC94}"/>
          </ac:spMkLst>
        </pc:spChg>
        <pc:spChg chg="mod">
          <ac:chgData name="Bertrand Pouleto" userId="8488cefa11e3b03d" providerId="LiveId" clId="{A86228EE-6074-4FA9-BB55-0D1509083306}" dt="2020-06-01T08:05:38.828" v="6"/>
          <ac:spMkLst>
            <pc:docMk/>
            <pc:sldMk cId="4263169192" sldId="267"/>
            <ac:spMk id="22" creationId="{E16951A1-CE0C-48B2-BFEC-8FF6F7CA7196}"/>
          </ac:spMkLst>
        </pc:spChg>
        <pc:grpChg chg="add mod">
          <ac:chgData name="Bertrand Pouleto" userId="8488cefa11e3b03d" providerId="LiveId" clId="{A86228EE-6074-4FA9-BB55-0D1509083306}" dt="2020-06-01T08:05:19.080" v="4"/>
          <ac:grpSpMkLst>
            <pc:docMk/>
            <pc:sldMk cId="4263169192" sldId="267"/>
            <ac:grpSpMk id="18" creationId="{DC150411-EC44-4FE3-96AE-353B127EE18D}"/>
          </ac:grpSpMkLst>
        </pc:grpChg>
        <pc:grpChg chg="add mod">
          <ac:chgData name="Bertrand Pouleto" userId="8488cefa11e3b03d" providerId="LiveId" clId="{A86228EE-6074-4FA9-BB55-0D1509083306}" dt="2020-06-01T08:05:38.828" v="6"/>
          <ac:grpSpMkLst>
            <pc:docMk/>
            <pc:sldMk cId="4263169192" sldId="267"/>
            <ac:grpSpMk id="21" creationId="{5A62E00A-BF29-446F-AEEA-5E4C6A29ADE2}"/>
          </ac:grpSpMkLst>
        </pc:grpChg>
        <pc:picChg chg="mod">
          <ac:chgData name="Bertrand Pouleto" userId="8488cefa11e3b03d" providerId="LiveId" clId="{A86228EE-6074-4FA9-BB55-0D1509083306}" dt="2020-06-01T08:05:19.080" v="4"/>
          <ac:picMkLst>
            <pc:docMk/>
            <pc:sldMk cId="4263169192" sldId="267"/>
            <ac:picMk id="20" creationId="{57B84681-DE2B-47E6-90DC-F22DA5125212}"/>
          </ac:picMkLst>
        </pc:picChg>
        <pc:picChg chg="mod">
          <ac:chgData name="Bertrand Pouleto" userId="8488cefa11e3b03d" providerId="LiveId" clId="{A86228EE-6074-4FA9-BB55-0D1509083306}" dt="2020-06-01T08:05:38.828" v="6"/>
          <ac:picMkLst>
            <pc:docMk/>
            <pc:sldMk cId="4263169192" sldId="267"/>
            <ac:picMk id="23" creationId="{EC7E4A8A-9CF9-4D5E-81AF-EF8F5BECA0D3}"/>
          </ac:picMkLst>
        </pc:picChg>
      </pc:sldChg>
      <pc:sldChg chg="addSp modSp">
        <pc:chgData name="Bertrand Pouleto" userId="8488cefa11e3b03d" providerId="LiveId" clId="{A86228EE-6074-4FA9-BB55-0D1509083306}" dt="2020-06-01T08:05:43.598" v="8"/>
        <pc:sldMkLst>
          <pc:docMk/>
          <pc:sldMk cId="322171474" sldId="268"/>
        </pc:sldMkLst>
        <pc:spChg chg="mod">
          <ac:chgData name="Bertrand Pouleto" userId="8488cefa11e3b03d" providerId="LiveId" clId="{A86228EE-6074-4FA9-BB55-0D1509083306}" dt="2020-06-01T08:05:43.598" v="8"/>
          <ac:spMkLst>
            <pc:docMk/>
            <pc:sldMk cId="322171474" sldId="268"/>
            <ac:spMk id="19" creationId="{AF315008-5C2D-42C5-ABF7-5CD12FE63532}"/>
          </ac:spMkLst>
        </pc:spChg>
        <pc:grpChg chg="add mod">
          <ac:chgData name="Bertrand Pouleto" userId="8488cefa11e3b03d" providerId="LiveId" clId="{A86228EE-6074-4FA9-BB55-0D1509083306}" dt="2020-06-01T08:05:43.598" v="8"/>
          <ac:grpSpMkLst>
            <pc:docMk/>
            <pc:sldMk cId="322171474" sldId="268"/>
            <ac:grpSpMk id="18" creationId="{BA991511-088A-461C-B9E3-6670727B3B85}"/>
          </ac:grpSpMkLst>
        </pc:grpChg>
        <pc:picChg chg="mod">
          <ac:chgData name="Bertrand Pouleto" userId="8488cefa11e3b03d" providerId="LiveId" clId="{A86228EE-6074-4FA9-BB55-0D1509083306}" dt="2020-06-01T08:05:43.598" v="8"/>
          <ac:picMkLst>
            <pc:docMk/>
            <pc:sldMk cId="322171474" sldId="268"/>
            <ac:picMk id="20" creationId="{A77175BB-6DB7-4949-93CB-D39831015B24}"/>
          </ac:picMkLst>
        </pc:picChg>
      </pc:sldChg>
      <pc:sldChg chg="addSp modSp">
        <pc:chgData name="Bertrand Pouleto" userId="8488cefa11e3b03d" providerId="LiveId" clId="{A86228EE-6074-4FA9-BB55-0D1509083306}" dt="2020-06-01T08:05:49.918" v="11"/>
        <pc:sldMkLst>
          <pc:docMk/>
          <pc:sldMk cId="1463352953" sldId="269"/>
        </pc:sldMkLst>
        <pc:spChg chg="add mod">
          <ac:chgData name="Bertrand Pouleto" userId="8488cefa11e3b03d" providerId="LiveId" clId="{A86228EE-6074-4FA9-BB55-0D1509083306}" dt="2020-06-01T08:04:22.470" v="0"/>
          <ac:spMkLst>
            <pc:docMk/>
            <pc:sldMk cId="1463352953" sldId="269"/>
            <ac:spMk id="16" creationId="{281B810F-45EE-450A-B5AE-3CAD43DE610C}"/>
          </ac:spMkLst>
        </pc:spChg>
        <pc:spChg chg="mod">
          <ac:chgData name="Bertrand Pouleto" userId="8488cefa11e3b03d" providerId="LiveId" clId="{A86228EE-6074-4FA9-BB55-0D1509083306}" dt="2020-06-01T08:05:49.918" v="11"/>
          <ac:spMkLst>
            <pc:docMk/>
            <pc:sldMk cId="1463352953" sldId="269"/>
            <ac:spMk id="18" creationId="{C73B9759-1A99-4568-B0B9-E8ABD1909F59}"/>
          </ac:spMkLst>
        </pc:spChg>
        <pc:grpChg chg="add mod">
          <ac:chgData name="Bertrand Pouleto" userId="8488cefa11e3b03d" providerId="LiveId" clId="{A86228EE-6074-4FA9-BB55-0D1509083306}" dt="2020-06-01T08:05:49.918" v="11"/>
          <ac:grpSpMkLst>
            <pc:docMk/>
            <pc:sldMk cId="1463352953" sldId="269"/>
            <ac:grpSpMk id="17" creationId="{749FE4EC-588B-4385-AFFF-358CEAACF578}"/>
          </ac:grpSpMkLst>
        </pc:grpChg>
        <pc:picChg chg="mod">
          <ac:chgData name="Bertrand Pouleto" userId="8488cefa11e3b03d" providerId="LiveId" clId="{A86228EE-6074-4FA9-BB55-0D1509083306}" dt="2020-06-01T08:05:49.918" v="11"/>
          <ac:picMkLst>
            <pc:docMk/>
            <pc:sldMk cId="1463352953" sldId="269"/>
            <ac:picMk id="19" creationId="{1FC6BEE3-F86C-4277-9FAB-BB88A0B9846E}"/>
          </ac:picMkLst>
        </pc:picChg>
      </pc:sldChg>
      <pc:sldChg chg="addSp modSp">
        <pc:chgData name="Bertrand Pouleto" userId="8488cefa11e3b03d" providerId="LiveId" clId="{A86228EE-6074-4FA9-BB55-0D1509083306}" dt="2020-06-01T08:06:34.480" v="18"/>
        <pc:sldMkLst>
          <pc:docMk/>
          <pc:sldMk cId="2638087892" sldId="272"/>
        </pc:sldMkLst>
        <pc:spChg chg="add mod">
          <ac:chgData name="Bertrand Pouleto" userId="8488cefa11e3b03d" providerId="LiveId" clId="{A86228EE-6074-4FA9-BB55-0D1509083306}" dt="2020-06-01T08:04:26.526" v="1"/>
          <ac:spMkLst>
            <pc:docMk/>
            <pc:sldMk cId="2638087892" sldId="272"/>
            <ac:spMk id="16" creationId="{69508B7F-5D85-47B0-93B5-92049AA442E0}"/>
          </ac:spMkLst>
        </pc:spChg>
        <pc:spChg chg="mod">
          <ac:chgData name="Bertrand Pouleto" userId="8488cefa11e3b03d" providerId="LiveId" clId="{A86228EE-6074-4FA9-BB55-0D1509083306}" dt="2020-06-01T08:06:34.480" v="18"/>
          <ac:spMkLst>
            <pc:docMk/>
            <pc:sldMk cId="2638087892" sldId="272"/>
            <ac:spMk id="18" creationId="{C07D7F19-E727-4E64-B032-4A4EC7C1DBA0}"/>
          </ac:spMkLst>
        </pc:spChg>
        <pc:grpChg chg="add mod">
          <ac:chgData name="Bertrand Pouleto" userId="8488cefa11e3b03d" providerId="LiveId" clId="{A86228EE-6074-4FA9-BB55-0D1509083306}" dt="2020-06-01T08:06:34.480" v="18"/>
          <ac:grpSpMkLst>
            <pc:docMk/>
            <pc:sldMk cId="2638087892" sldId="272"/>
            <ac:grpSpMk id="17" creationId="{13E5BED0-7F5F-4626-AF01-FB2B03B900AC}"/>
          </ac:grpSpMkLst>
        </pc:grpChg>
        <pc:picChg chg="mod">
          <ac:chgData name="Bertrand Pouleto" userId="8488cefa11e3b03d" providerId="LiveId" clId="{A86228EE-6074-4FA9-BB55-0D1509083306}" dt="2020-06-01T08:06:34.480" v="18"/>
          <ac:picMkLst>
            <pc:docMk/>
            <pc:sldMk cId="2638087892" sldId="272"/>
            <ac:picMk id="19" creationId="{26DDC2B1-FA2F-48D5-89CA-0678F253A13A}"/>
          </ac:picMkLst>
        </pc:picChg>
      </pc:sldChg>
      <pc:sldChg chg="addSp modSp">
        <pc:chgData name="Bertrand Pouleto" userId="8488cefa11e3b03d" providerId="LiveId" clId="{A86228EE-6074-4FA9-BB55-0D1509083306}" dt="2020-06-01T08:06:36.080" v="19"/>
        <pc:sldMkLst>
          <pc:docMk/>
          <pc:sldMk cId="2921457543" sldId="280"/>
        </pc:sldMkLst>
        <pc:spChg chg="mod">
          <ac:chgData name="Bertrand Pouleto" userId="8488cefa11e3b03d" providerId="LiveId" clId="{A86228EE-6074-4FA9-BB55-0D1509083306}" dt="2020-06-01T08:06:36.080" v="19"/>
          <ac:spMkLst>
            <pc:docMk/>
            <pc:sldMk cId="2921457543" sldId="280"/>
            <ac:spMk id="7" creationId="{2C57F02F-7E34-448D-AE12-EEF72F236867}"/>
          </ac:spMkLst>
        </pc:spChg>
        <pc:grpChg chg="add mod">
          <ac:chgData name="Bertrand Pouleto" userId="8488cefa11e3b03d" providerId="LiveId" clId="{A86228EE-6074-4FA9-BB55-0D1509083306}" dt="2020-06-01T08:06:36.080" v="19"/>
          <ac:grpSpMkLst>
            <pc:docMk/>
            <pc:sldMk cId="2921457543" sldId="280"/>
            <ac:grpSpMk id="6" creationId="{AF43C0BE-91A7-4C6E-A6A9-C7172B6EDF58}"/>
          </ac:grpSpMkLst>
        </pc:grpChg>
        <pc:picChg chg="mod">
          <ac:chgData name="Bertrand Pouleto" userId="8488cefa11e3b03d" providerId="LiveId" clId="{A86228EE-6074-4FA9-BB55-0D1509083306}" dt="2020-06-01T08:06:36.080" v="19"/>
          <ac:picMkLst>
            <pc:docMk/>
            <pc:sldMk cId="2921457543" sldId="280"/>
            <ac:picMk id="9" creationId="{F4F0709E-5B6A-4C9A-A1AA-BB277A9056DB}"/>
          </ac:picMkLst>
        </pc:picChg>
      </pc:sldChg>
      <pc:sldChg chg="modSp add mod">
        <pc:chgData name="Bertrand Pouleto" userId="8488cefa11e3b03d" providerId="LiveId" clId="{A86228EE-6074-4FA9-BB55-0D1509083306}" dt="2020-06-01T08:07:48.360" v="30" actId="14100"/>
        <pc:sldMkLst>
          <pc:docMk/>
          <pc:sldMk cId="111859679" sldId="286"/>
        </pc:sldMkLst>
        <pc:spChg chg="mod">
          <ac:chgData name="Bertrand Pouleto" userId="8488cefa11e3b03d" providerId="LiveId" clId="{A86228EE-6074-4FA9-BB55-0D1509083306}" dt="2020-06-01T08:07:48.360" v="30" actId="14100"/>
          <ac:spMkLst>
            <pc:docMk/>
            <pc:sldMk cId="111859679" sldId="286"/>
            <ac:spMk id="2" creationId="{D730CFF9-0281-478F-B622-F5ECEFF954FD}"/>
          </ac:spMkLst>
        </pc:spChg>
      </pc:sldChg>
    </pc:docChg>
  </pc:docChgLst>
  <pc:docChgLst>
    <pc:chgData name="Bertrand Pouleto" userId="8488cefa11e3b03d" providerId="LiveId" clId="{EAC0245B-8362-41E6-8687-56C9C6EE3085}"/>
    <pc:docChg chg="custSel mod delSld modSld sldOrd modShowInfo">
      <pc:chgData name="Bertrand Pouleto" userId="8488cefa11e3b03d" providerId="LiveId" clId="{EAC0245B-8362-41E6-8687-56C9C6EE3085}" dt="2020-01-12T16:12:22.717" v="466"/>
      <pc:docMkLst>
        <pc:docMk/>
      </pc:docMkLst>
      <pc:sldChg chg="addSp modSp">
        <pc:chgData name="Bertrand Pouleto" userId="8488cefa11e3b03d" providerId="LiveId" clId="{EAC0245B-8362-41E6-8687-56C9C6EE3085}" dt="2020-01-12T16:10:53.564" v="441" actId="2711"/>
        <pc:sldMkLst>
          <pc:docMk/>
          <pc:sldMk cId="2654098072" sldId="256"/>
        </pc:sldMkLst>
        <pc:spChg chg="add mod">
          <ac:chgData name="Bertrand Pouleto" userId="8488cefa11e3b03d" providerId="LiveId" clId="{EAC0245B-8362-41E6-8687-56C9C6EE3085}" dt="2020-01-12T16:08:33.556" v="431"/>
          <ac:spMkLst>
            <pc:docMk/>
            <pc:sldMk cId="2654098072" sldId="256"/>
            <ac:spMk id="6" creationId="{88710CF3-2335-4914-BBFF-04C11AE51C81}"/>
          </ac:spMkLst>
        </pc:spChg>
        <pc:spChg chg="mod">
          <ac:chgData name="Bertrand Pouleto" userId="8488cefa11e3b03d" providerId="LiveId" clId="{EAC0245B-8362-41E6-8687-56C9C6EE3085}" dt="2020-01-12T16:10:53.564" v="441" actId="2711"/>
          <ac:spMkLst>
            <pc:docMk/>
            <pc:sldMk cId="2654098072" sldId="256"/>
            <ac:spMk id="12" creationId="{94C51BB4-7223-470E-B598-61FFB16CA11A}"/>
          </ac:spMkLst>
        </pc:spChg>
      </pc:sldChg>
      <pc:sldChg chg="addSp delSp">
        <pc:chgData name="Bertrand Pouleto" userId="8488cefa11e3b03d" providerId="LiveId" clId="{EAC0245B-8362-41E6-8687-56C9C6EE3085}" dt="2020-01-12T16:11:04.767" v="443"/>
        <pc:sldMkLst>
          <pc:docMk/>
          <pc:sldMk cId="3934829658" sldId="257"/>
        </pc:sldMkLst>
        <pc:spChg chg="add">
          <ac:chgData name="Bertrand Pouleto" userId="8488cefa11e3b03d" providerId="LiveId" clId="{EAC0245B-8362-41E6-8687-56C9C6EE3085}" dt="2020-01-12T16:06:10.623" v="403"/>
          <ac:spMkLst>
            <pc:docMk/>
            <pc:sldMk cId="3934829658" sldId="257"/>
            <ac:spMk id="6" creationId="{849A6AD1-CA40-47AE-B01A-906C88F1A867}"/>
          </ac:spMkLst>
        </pc:spChg>
        <pc:spChg chg="del">
          <ac:chgData name="Bertrand Pouleto" userId="8488cefa11e3b03d" providerId="LiveId" clId="{EAC0245B-8362-41E6-8687-56C9C6EE3085}" dt="2020-01-12T16:10:59.139" v="442" actId="478"/>
          <ac:spMkLst>
            <pc:docMk/>
            <pc:sldMk cId="3934829658" sldId="257"/>
            <ac:spMk id="7" creationId="{1A9C2F9A-6D64-4549-9440-5D49CABB7F1D}"/>
          </ac:spMkLst>
        </pc:spChg>
        <pc:spChg chg="add">
          <ac:chgData name="Bertrand Pouleto" userId="8488cefa11e3b03d" providerId="LiveId" clId="{EAC0245B-8362-41E6-8687-56C9C6EE3085}" dt="2020-01-12T16:06:10.623" v="403"/>
          <ac:spMkLst>
            <pc:docMk/>
            <pc:sldMk cId="3934829658" sldId="257"/>
            <ac:spMk id="8" creationId="{3891B474-B057-4441-A805-F269AB61EF85}"/>
          </ac:spMkLst>
        </pc:spChg>
        <pc:spChg chg="add">
          <ac:chgData name="Bertrand Pouleto" userId="8488cefa11e3b03d" providerId="LiveId" clId="{EAC0245B-8362-41E6-8687-56C9C6EE3085}" dt="2020-01-12T16:06:10.623" v="403"/>
          <ac:spMkLst>
            <pc:docMk/>
            <pc:sldMk cId="3934829658" sldId="257"/>
            <ac:spMk id="9" creationId="{1C07B836-0A9A-4266-8DEB-521DDFD6BE54}"/>
          </ac:spMkLst>
        </pc:spChg>
        <pc:spChg chg="add">
          <ac:chgData name="Bertrand Pouleto" userId="8488cefa11e3b03d" providerId="LiveId" clId="{EAC0245B-8362-41E6-8687-56C9C6EE3085}" dt="2020-01-12T16:11:04.767" v="443"/>
          <ac:spMkLst>
            <pc:docMk/>
            <pc:sldMk cId="3934829658" sldId="257"/>
            <ac:spMk id="10" creationId="{57BC62FE-5A7A-491D-BBD0-5453E33147FA}"/>
          </ac:spMkLst>
        </pc:spChg>
      </pc:sldChg>
      <pc:sldChg chg="addSp delSp">
        <pc:chgData name="Bertrand Pouleto" userId="8488cefa11e3b03d" providerId="LiveId" clId="{EAC0245B-8362-41E6-8687-56C9C6EE3085}" dt="2020-01-12T16:11:16.780" v="447"/>
        <pc:sldMkLst>
          <pc:docMk/>
          <pc:sldMk cId="4008420012" sldId="258"/>
        </pc:sldMkLst>
        <pc:spChg chg="add">
          <ac:chgData name="Bertrand Pouleto" userId="8488cefa11e3b03d" providerId="LiveId" clId="{EAC0245B-8362-41E6-8687-56C9C6EE3085}" dt="2020-01-12T16:06:14.705" v="405"/>
          <ac:spMkLst>
            <pc:docMk/>
            <pc:sldMk cId="4008420012" sldId="258"/>
            <ac:spMk id="6" creationId="{50E71A9C-D499-48DD-9D9C-011B5F24D42F}"/>
          </ac:spMkLst>
        </pc:spChg>
        <pc:spChg chg="del">
          <ac:chgData name="Bertrand Pouleto" userId="8488cefa11e3b03d" providerId="LiveId" clId="{EAC0245B-8362-41E6-8687-56C9C6EE3085}" dt="2020-01-12T16:11:16.221" v="446" actId="478"/>
          <ac:spMkLst>
            <pc:docMk/>
            <pc:sldMk cId="4008420012" sldId="258"/>
            <ac:spMk id="7" creationId="{1A9C2F9A-6D64-4549-9440-5D49CABB7F1D}"/>
          </ac:spMkLst>
        </pc:spChg>
        <pc:spChg chg="add">
          <ac:chgData name="Bertrand Pouleto" userId="8488cefa11e3b03d" providerId="LiveId" clId="{EAC0245B-8362-41E6-8687-56C9C6EE3085}" dt="2020-01-12T16:06:14.705" v="405"/>
          <ac:spMkLst>
            <pc:docMk/>
            <pc:sldMk cId="4008420012" sldId="258"/>
            <ac:spMk id="8" creationId="{A46B70AC-55EC-42C8-AA20-C7EF10E98DED}"/>
          </ac:spMkLst>
        </pc:spChg>
        <pc:spChg chg="add">
          <ac:chgData name="Bertrand Pouleto" userId="8488cefa11e3b03d" providerId="LiveId" clId="{EAC0245B-8362-41E6-8687-56C9C6EE3085}" dt="2020-01-12T16:06:14.705" v="405"/>
          <ac:spMkLst>
            <pc:docMk/>
            <pc:sldMk cId="4008420012" sldId="258"/>
            <ac:spMk id="9" creationId="{56B7428D-62E6-4FBD-8FE8-E20E297439D3}"/>
          </ac:spMkLst>
        </pc:spChg>
        <pc:spChg chg="add">
          <ac:chgData name="Bertrand Pouleto" userId="8488cefa11e3b03d" providerId="LiveId" clId="{EAC0245B-8362-41E6-8687-56C9C6EE3085}" dt="2020-01-12T16:11:16.780" v="447"/>
          <ac:spMkLst>
            <pc:docMk/>
            <pc:sldMk cId="4008420012" sldId="258"/>
            <ac:spMk id="10" creationId="{EA01578A-FD60-4ACE-AE85-731A48F5C6EC}"/>
          </ac:spMkLst>
        </pc:spChg>
      </pc:sldChg>
      <pc:sldChg chg="addSp delSp modSp">
        <pc:chgData name="Bertrand Pouleto" userId="8488cefa11e3b03d" providerId="LiveId" clId="{EAC0245B-8362-41E6-8687-56C9C6EE3085}" dt="2020-01-12T16:11:25.864" v="450"/>
        <pc:sldMkLst>
          <pc:docMk/>
          <pc:sldMk cId="3300679409" sldId="259"/>
        </pc:sldMkLst>
        <pc:spChg chg="mod">
          <ac:chgData name="Bertrand Pouleto" userId="8488cefa11e3b03d" providerId="LiveId" clId="{EAC0245B-8362-41E6-8687-56C9C6EE3085}" dt="2020-01-12T07:26:13.866" v="371" actId="1076"/>
          <ac:spMkLst>
            <pc:docMk/>
            <pc:sldMk cId="3300679409" sldId="259"/>
            <ac:spMk id="5" creationId="{5654C519-4B0F-4230-8A8D-9DE026170264}"/>
          </ac:spMkLst>
        </pc:spChg>
        <pc:spChg chg="add del">
          <ac:chgData name="Bertrand Pouleto" userId="8488cefa11e3b03d" providerId="LiveId" clId="{EAC0245B-8362-41E6-8687-56C9C6EE3085}" dt="2020-01-12T16:07:28.244" v="426" actId="478"/>
          <ac:spMkLst>
            <pc:docMk/>
            <pc:sldMk cId="3300679409" sldId="259"/>
            <ac:spMk id="6" creationId="{BB355863-DDD3-4BCC-9583-8952801CE959}"/>
          </ac:spMkLst>
        </pc:spChg>
        <pc:spChg chg="add del">
          <ac:chgData name="Bertrand Pouleto" userId="8488cefa11e3b03d" providerId="LiveId" clId="{EAC0245B-8362-41E6-8687-56C9C6EE3085}" dt="2020-01-12T16:07:28.244" v="426" actId="478"/>
          <ac:spMkLst>
            <pc:docMk/>
            <pc:sldMk cId="3300679409" sldId="259"/>
            <ac:spMk id="8" creationId="{72D13DAA-0330-4CC1-A35F-60CA517E5487}"/>
          </ac:spMkLst>
        </pc:spChg>
        <pc:spChg chg="add del">
          <ac:chgData name="Bertrand Pouleto" userId="8488cefa11e3b03d" providerId="LiveId" clId="{EAC0245B-8362-41E6-8687-56C9C6EE3085}" dt="2020-01-12T16:07:28.244" v="426" actId="478"/>
          <ac:spMkLst>
            <pc:docMk/>
            <pc:sldMk cId="3300679409" sldId="259"/>
            <ac:spMk id="9" creationId="{84DC81B1-A3C3-4EBD-ADD2-EEEC7A71C20E}"/>
          </ac:spMkLst>
        </pc:spChg>
        <pc:spChg chg="add del">
          <ac:chgData name="Bertrand Pouleto" userId="8488cefa11e3b03d" providerId="LiveId" clId="{EAC0245B-8362-41E6-8687-56C9C6EE3085}" dt="2020-01-12T16:07:34.366" v="428" actId="478"/>
          <ac:spMkLst>
            <pc:docMk/>
            <pc:sldMk cId="3300679409" sldId="259"/>
            <ac:spMk id="10" creationId="{11E7FDD1-0E36-44EE-BB74-84FCB7D348E3}"/>
          </ac:spMkLst>
        </pc:spChg>
        <pc:spChg chg="add del">
          <ac:chgData name="Bertrand Pouleto" userId="8488cefa11e3b03d" providerId="LiveId" clId="{EAC0245B-8362-41E6-8687-56C9C6EE3085}" dt="2020-01-12T16:07:34.366" v="428" actId="478"/>
          <ac:spMkLst>
            <pc:docMk/>
            <pc:sldMk cId="3300679409" sldId="259"/>
            <ac:spMk id="11" creationId="{C401B671-763C-46F3-A88C-94849E5F06B8}"/>
          </ac:spMkLst>
        </pc:spChg>
        <pc:spChg chg="add del">
          <ac:chgData name="Bertrand Pouleto" userId="8488cefa11e3b03d" providerId="LiveId" clId="{EAC0245B-8362-41E6-8687-56C9C6EE3085}" dt="2020-01-12T16:07:34.366" v="428" actId="478"/>
          <ac:spMkLst>
            <pc:docMk/>
            <pc:sldMk cId="3300679409" sldId="259"/>
            <ac:spMk id="12" creationId="{06C89036-AB06-4537-BC37-F9654BAE5EE7}"/>
          </ac:spMkLst>
        </pc:spChg>
        <pc:spChg chg="add mod">
          <ac:chgData name="Bertrand Pouleto" userId="8488cefa11e3b03d" providerId="LiveId" clId="{EAC0245B-8362-41E6-8687-56C9C6EE3085}" dt="2020-01-12T16:07:46.137" v="430" actId="1076"/>
          <ac:spMkLst>
            <pc:docMk/>
            <pc:sldMk cId="3300679409" sldId="259"/>
            <ac:spMk id="13" creationId="{BFE35268-FC3D-4A49-B72C-C71BB88FB6FE}"/>
          </ac:spMkLst>
        </pc:spChg>
        <pc:spChg chg="add mod">
          <ac:chgData name="Bertrand Pouleto" userId="8488cefa11e3b03d" providerId="LiveId" clId="{EAC0245B-8362-41E6-8687-56C9C6EE3085}" dt="2020-01-12T16:07:46.137" v="430" actId="1076"/>
          <ac:spMkLst>
            <pc:docMk/>
            <pc:sldMk cId="3300679409" sldId="259"/>
            <ac:spMk id="14" creationId="{2E1C309E-043D-4266-BD0F-77950576A12C}"/>
          </ac:spMkLst>
        </pc:spChg>
        <pc:spChg chg="add mod">
          <ac:chgData name="Bertrand Pouleto" userId="8488cefa11e3b03d" providerId="LiveId" clId="{EAC0245B-8362-41E6-8687-56C9C6EE3085}" dt="2020-01-12T16:07:46.137" v="430" actId="1076"/>
          <ac:spMkLst>
            <pc:docMk/>
            <pc:sldMk cId="3300679409" sldId="259"/>
            <ac:spMk id="15" creationId="{EDAA0589-9BBC-454E-95E3-8C8BEEE0087A}"/>
          </ac:spMkLst>
        </pc:spChg>
        <pc:spChg chg="add">
          <ac:chgData name="Bertrand Pouleto" userId="8488cefa11e3b03d" providerId="LiveId" clId="{EAC0245B-8362-41E6-8687-56C9C6EE3085}" dt="2020-01-12T16:11:25.864" v="450"/>
          <ac:spMkLst>
            <pc:docMk/>
            <pc:sldMk cId="3300679409" sldId="259"/>
            <ac:spMk id="16" creationId="{E80E2995-77DA-4BCB-BC9B-235B78D98ED9}"/>
          </ac:spMkLst>
        </pc:spChg>
      </pc:sldChg>
      <pc:sldChg chg="addSp delSp">
        <pc:chgData name="Bertrand Pouleto" userId="8488cefa11e3b03d" providerId="LiveId" clId="{EAC0245B-8362-41E6-8687-56C9C6EE3085}" dt="2020-01-12T16:11:47.983" v="455"/>
        <pc:sldMkLst>
          <pc:docMk/>
          <pc:sldMk cId="3256656334" sldId="260"/>
        </pc:sldMkLst>
        <pc:spChg chg="del">
          <ac:chgData name="Bertrand Pouleto" userId="8488cefa11e3b03d" providerId="LiveId" clId="{EAC0245B-8362-41E6-8687-56C9C6EE3085}" dt="2020-01-12T16:11:47.668" v="454" actId="478"/>
          <ac:spMkLst>
            <pc:docMk/>
            <pc:sldMk cId="3256656334" sldId="260"/>
            <ac:spMk id="7" creationId="{1A9C2F9A-6D64-4549-9440-5D49CABB7F1D}"/>
          </ac:spMkLst>
        </pc:spChg>
        <pc:spChg chg="add">
          <ac:chgData name="Bertrand Pouleto" userId="8488cefa11e3b03d" providerId="LiveId" clId="{EAC0245B-8362-41E6-8687-56C9C6EE3085}" dt="2020-01-12T16:06:28.284" v="410"/>
          <ac:spMkLst>
            <pc:docMk/>
            <pc:sldMk cId="3256656334" sldId="260"/>
            <ac:spMk id="8" creationId="{0DF53E65-CBD2-46A6-A11E-6358B7A47849}"/>
          </ac:spMkLst>
        </pc:spChg>
        <pc:spChg chg="add">
          <ac:chgData name="Bertrand Pouleto" userId="8488cefa11e3b03d" providerId="LiveId" clId="{EAC0245B-8362-41E6-8687-56C9C6EE3085}" dt="2020-01-12T16:06:28.284" v="410"/>
          <ac:spMkLst>
            <pc:docMk/>
            <pc:sldMk cId="3256656334" sldId="260"/>
            <ac:spMk id="9" creationId="{590E811B-061E-4B1B-8977-DB2D8875BDF7}"/>
          </ac:spMkLst>
        </pc:spChg>
        <pc:spChg chg="add">
          <ac:chgData name="Bertrand Pouleto" userId="8488cefa11e3b03d" providerId="LiveId" clId="{EAC0245B-8362-41E6-8687-56C9C6EE3085}" dt="2020-01-12T16:06:28.284" v="410"/>
          <ac:spMkLst>
            <pc:docMk/>
            <pc:sldMk cId="3256656334" sldId="260"/>
            <ac:spMk id="10" creationId="{660EF95F-0346-4559-BF35-0FFEECEB3D60}"/>
          </ac:spMkLst>
        </pc:spChg>
        <pc:spChg chg="add">
          <ac:chgData name="Bertrand Pouleto" userId="8488cefa11e3b03d" providerId="LiveId" clId="{EAC0245B-8362-41E6-8687-56C9C6EE3085}" dt="2020-01-12T16:11:47.983" v="455"/>
          <ac:spMkLst>
            <pc:docMk/>
            <pc:sldMk cId="3256656334" sldId="260"/>
            <ac:spMk id="11" creationId="{C0D3400E-20AE-43F9-95DF-654E9224A5CD}"/>
          </ac:spMkLst>
        </pc:spChg>
      </pc:sldChg>
      <pc:sldChg chg="addSp delSp modSp">
        <pc:chgData name="Bertrand Pouleto" userId="8488cefa11e3b03d" providerId="LiveId" clId="{EAC0245B-8362-41E6-8687-56C9C6EE3085}" dt="2020-01-12T16:11:55.575" v="457" actId="478"/>
        <pc:sldMkLst>
          <pc:docMk/>
          <pc:sldMk cId="2741655400" sldId="261"/>
        </pc:sldMkLst>
        <pc:spChg chg="del">
          <ac:chgData name="Bertrand Pouleto" userId="8488cefa11e3b03d" providerId="LiveId" clId="{EAC0245B-8362-41E6-8687-56C9C6EE3085}" dt="2020-01-12T16:11:55.575" v="457" actId="478"/>
          <ac:spMkLst>
            <pc:docMk/>
            <pc:sldMk cId="2741655400" sldId="261"/>
            <ac:spMk id="7" creationId="{1A9C2F9A-6D64-4549-9440-5D49CABB7F1D}"/>
          </ac:spMkLst>
        </pc:spChg>
        <pc:spChg chg="add mod">
          <ac:chgData name="Bertrand Pouleto" userId="8488cefa11e3b03d" providerId="LiveId" clId="{EAC0245B-8362-41E6-8687-56C9C6EE3085}" dt="2020-01-12T16:07:08.477" v="421" actId="465"/>
          <ac:spMkLst>
            <pc:docMk/>
            <pc:sldMk cId="2741655400" sldId="261"/>
            <ac:spMk id="9" creationId="{E747FDCB-0FBA-412D-8B94-938CA5E61B4C}"/>
          </ac:spMkLst>
        </pc:spChg>
        <pc:spChg chg="add mod">
          <ac:chgData name="Bertrand Pouleto" userId="8488cefa11e3b03d" providerId="LiveId" clId="{EAC0245B-8362-41E6-8687-56C9C6EE3085}" dt="2020-01-12T16:07:08.477" v="421" actId="465"/>
          <ac:spMkLst>
            <pc:docMk/>
            <pc:sldMk cId="2741655400" sldId="261"/>
            <ac:spMk id="10" creationId="{48B9FAAF-53AD-46F9-AB36-B5CD416014BE}"/>
          </ac:spMkLst>
        </pc:spChg>
        <pc:spChg chg="add mod">
          <ac:chgData name="Bertrand Pouleto" userId="8488cefa11e3b03d" providerId="LiveId" clId="{EAC0245B-8362-41E6-8687-56C9C6EE3085}" dt="2020-01-12T16:07:08.477" v="421" actId="465"/>
          <ac:spMkLst>
            <pc:docMk/>
            <pc:sldMk cId="2741655400" sldId="261"/>
            <ac:spMk id="12" creationId="{50BC35C5-48BD-450B-BC80-89FA345419C2}"/>
          </ac:spMkLst>
        </pc:spChg>
        <pc:spChg chg="add">
          <ac:chgData name="Bertrand Pouleto" userId="8488cefa11e3b03d" providerId="LiveId" clId="{EAC0245B-8362-41E6-8687-56C9C6EE3085}" dt="2020-01-12T16:11:50.357" v="456"/>
          <ac:spMkLst>
            <pc:docMk/>
            <pc:sldMk cId="2741655400" sldId="261"/>
            <ac:spMk id="14" creationId="{2B53DB38-2E40-4DE1-9231-AF3FB6F95057}"/>
          </ac:spMkLst>
        </pc:spChg>
      </pc:sldChg>
      <pc:sldChg chg="addSp delSp">
        <pc:chgData name="Bertrand Pouleto" userId="8488cefa11e3b03d" providerId="LiveId" clId="{EAC0245B-8362-41E6-8687-56C9C6EE3085}" dt="2020-01-12T16:11:36.497" v="452"/>
        <pc:sldMkLst>
          <pc:docMk/>
          <pc:sldMk cId="1300636576" sldId="262"/>
        </pc:sldMkLst>
        <pc:spChg chg="add">
          <ac:chgData name="Bertrand Pouleto" userId="8488cefa11e3b03d" providerId="LiveId" clId="{EAC0245B-8362-41E6-8687-56C9C6EE3085}" dt="2020-01-12T16:06:24.521" v="408"/>
          <ac:spMkLst>
            <pc:docMk/>
            <pc:sldMk cId="1300636576" sldId="262"/>
            <ac:spMk id="6" creationId="{DCF1CEBE-EED1-4469-9234-E425375F645D}"/>
          </ac:spMkLst>
        </pc:spChg>
        <pc:spChg chg="del">
          <ac:chgData name="Bertrand Pouleto" userId="8488cefa11e3b03d" providerId="LiveId" clId="{EAC0245B-8362-41E6-8687-56C9C6EE3085}" dt="2020-01-12T16:11:36.115" v="451" actId="478"/>
          <ac:spMkLst>
            <pc:docMk/>
            <pc:sldMk cId="1300636576" sldId="262"/>
            <ac:spMk id="7" creationId="{1A9C2F9A-6D64-4549-9440-5D49CABB7F1D}"/>
          </ac:spMkLst>
        </pc:spChg>
        <pc:spChg chg="add">
          <ac:chgData name="Bertrand Pouleto" userId="8488cefa11e3b03d" providerId="LiveId" clId="{EAC0245B-8362-41E6-8687-56C9C6EE3085}" dt="2020-01-12T16:06:24.521" v="408"/>
          <ac:spMkLst>
            <pc:docMk/>
            <pc:sldMk cId="1300636576" sldId="262"/>
            <ac:spMk id="8" creationId="{B5D98D1D-5755-4CE8-BB52-1010903F6E2D}"/>
          </ac:spMkLst>
        </pc:spChg>
        <pc:spChg chg="add">
          <ac:chgData name="Bertrand Pouleto" userId="8488cefa11e3b03d" providerId="LiveId" clId="{EAC0245B-8362-41E6-8687-56C9C6EE3085}" dt="2020-01-12T16:06:24.521" v="408"/>
          <ac:spMkLst>
            <pc:docMk/>
            <pc:sldMk cId="1300636576" sldId="262"/>
            <ac:spMk id="9" creationId="{260DC754-5056-47EB-82AC-58485288116F}"/>
          </ac:spMkLst>
        </pc:spChg>
        <pc:spChg chg="add">
          <ac:chgData name="Bertrand Pouleto" userId="8488cefa11e3b03d" providerId="LiveId" clId="{EAC0245B-8362-41E6-8687-56C9C6EE3085}" dt="2020-01-12T16:11:36.497" v="452"/>
          <ac:spMkLst>
            <pc:docMk/>
            <pc:sldMk cId="1300636576" sldId="262"/>
            <ac:spMk id="10" creationId="{B49466BB-B077-41FD-B68F-EECBF13D1688}"/>
          </ac:spMkLst>
        </pc:spChg>
      </pc:sldChg>
      <pc:sldChg chg="addSp delSp modSp">
        <pc:chgData name="Bertrand Pouleto" userId="8488cefa11e3b03d" providerId="LiveId" clId="{EAC0245B-8362-41E6-8687-56C9C6EE3085}" dt="2020-01-12T16:12:00.056" v="459"/>
        <pc:sldMkLst>
          <pc:docMk/>
          <pc:sldMk cId="1649654440" sldId="263"/>
        </pc:sldMkLst>
        <pc:spChg chg="del">
          <ac:chgData name="Bertrand Pouleto" userId="8488cefa11e3b03d" providerId="LiveId" clId="{EAC0245B-8362-41E6-8687-56C9C6EE3085}" dt="2020-01-12T16:11:59.638" v="458" actId="478"/>
          <ac:spMkLst>
            <pc:docMk/>
            <pc:sldMk cId="1649654440" sldId="263"/>
            <ac:spMk id="7" creationId="{1A9C2F9A-6D64-4549-9440-5D49CABB7F1D}"/>
          </ac:spMkLst>
        </pc:spChg>
        <pc:spChg chg="add del">
          <ac:chgData name="Bertrand Pouleto" userId="8488cefa11e3b03d" providerId="LiveId" clId="{EAC0245B-8362-41E6-8687-56C9C6EE3085}" dt="2020-01-12T16:07:13.216" v="422" actId="478"/>
          <ac:spMkLst>
            <pc:docMk/>
            <pc:sldMk cId="1649654440" sldId="263"/>
            <ac:spMk id="11" creationId="{80B95B87-E346-4247-B2A3-E7275CD012EF}"/>
          </ac:spMkLst>
        </pc:spChg>
        <pc:spChg chg="add del">
          <ac:chgData name="Bertrand Pouleto" userId="8488cefa11e3b03d" providerId="LiveId" clId="{EAC0245B-8362-41E6-8687-56C9C6EE3085}" dt="2020-01-12T16:07:13.216" v="422" actId="478"/>
          <ac:spMkLst>
            <pc:docMk/>
            <pc:sldMk cId="1649654440" sldId="263"/>
            <ac:spMk id="12" creationId="{6A5334E6-B933-4658-8182-495E2B065475}"/>
          </ac:spMkLst>
        </pc:spChg>
        <pc:spChg chg="add del">
          <ac:chgData name="Bertrand Pouleto" userId="8488cefa11e3b03d" providerId="LiveId" clId="{EAC0245B-8362-41E6-8687-56C9C6EE3085}" dt="2020-01-12T16:07:13.216" v="422" actId="478"/>
          <ac:spMkLst>
            <pc:docMk/>
            <pc:sldMk cId="1649654440" sldId="263"/>
            <ac:spMk id="13" creationId="{28B69F42-C859-4F52-AE99-1AA3537ECBA7}"/>
          </ac:spMkLst>
        </pc:spChg>
        <pc:spChg chg="add">
          <ac:chgData name="Bertrand Pouleto" userId="8488cefa11e3b03d" providerId="LiveId" clId="{EAC0245B-8362-41E6-8687-56C9C6EE3085}" dt="2020-01-12T16:07:13.987" v="423"/>
          <ac:spMkLst>
            <pc:docMk/>
            <pc:sldMk cId="1649654440" sldId="263"/>
            <ac:spMk id="14" creationId="{73493D42-B4AB-46C8-811C-66BFE35992E3}"/>
          </ac:spMkLst>
        </pc:spChg>
        <pc:spChg chg="add">
          <ac:chgData name="Bertrand Pouleto" userId="8488cefa11e3b03d" providerId="LiveId" clId="{EAC0245B-8362-41E6-8687-56C9C6EE3085}" dt="2020-01-12T16:07:13.987" v="423"/>
          <ac:spMkLst>
            <pc:docMk/>
            <pc:sldMk cId="1649654440" sldId="263"/>
            <ac:spMk id="15" creationId="{B1347A5C-47E3-4933-BE00-7C12109E44C4}"/>
          </ac:spMkLst>
        </pc:spChg>
        <pc:spChg chg="add">
          <ac:chgData name="Bertrand Pouleto" userId="8488cefa11e3b03d" providerId="LiveId" clId="{EAC0245B-8362-41E6-8687-56C9C6EE3085}" dt="2020-01-12T16:07:13.987" v="423"/>
          <ac:spMkLst>
            <pc:docMk/>
            <pc:sldMk cId="1649654440" sldId="263"/>
            <ac:spMk id="16" creationId="{E6AD1EF9-1FAE-41AA-840F-5BEA36E2E9BC}"/>
          </ac:spMkLst>
        </pc:spChg>
        <pc:spChg chg="add">
          <ac:chgData name="Bertrand Pouleto" userId="8488cefa11e3b03d" providerId="LiveId" clId="{EAC0245B-8362-41E6-8687-56C9C6EE3085}" dt="2020-01-12T16:12:00.056" v="459"/>
          <ac:spMkLst>
            <pc:docMk/>
            <pc:sldMk cId="1649654440" sldId="263"/>
            <ac:spMk id="17" creationId="{B0A2F902-4850-4DAC-BACC-B18D09CD6E4E}"/>
          </ac:spMkLst>
        </pc:spChg>
        <pc:graphicFrameChg chg="modGraphic">
          <ac:chgData name="Bertrand Pouleto" userId="8488cefa11e3b03d" providerId="LiveId" clId="{EAC0245B-8362-41E6-8687-56C9C6EE3085}" dt="2020-01-12T15:47:22.629" v="393" actId="20577"/>
          <ac:graphicFrameMkLst>
            <pc:docMk/>
            <pc:sldMk cId="1649654440" sldId="263"/>
            <ac:graphicFrameMk id="8" creationId="{D795E433-3555-400E-A9DD-AB28416E9928}"/>
          </ac:graphicFrameMkLst>
        </pc:graphicFrameChg>
      </pc:sldChg>
      <pc:sldChg chg="addSp delSp">
        <pc:chgData name="Bertrand Pouleto" userId="8488cefa11e3b03d" providerId="LiveId" clId="{EAC0245B-8362-41E6-8687-56C9C6EE3085}" dt="2020-01-12T16:12:08.572" v="461"/>
        <pc:sldMkLst>
          <pc:docMk/>
          <pc:sldMk cId="1787280345" sldId="264"/>
        </pc:sldMkLst>
        <pc:spChg chg="del">
          <ac:chgData name="Bertrand Pouleto" userId="8488cefa11e3b03d" providerId="LiveId" clId="{EAC0245B-8362-41E6-8687-56C9C6EE3085}" dt="2020-01-12T16:12:08.114" v="460" actId="478"/>
          <ac:spMkLst>
            <pc:docMk/>
            <pc:sldMk cId="1787280345" sldId="264"/>
            <ac:spMk id="7" creationId="{1A9C2F9A-6D64-4549-9440-5D49CABB7F1D}"/>
          </ac:spMkLst>
        </pc:spChg>
        <pc:spChg chg="add del">
          <ac:chgData name="Bertrand Pouleto" userId="8488cefa11e3b03d" providerId="LiveId" clId="{EAC0245B-8362-41E6-8687-56C9C6EE3085}" dt="2020-01-12T16:07:17.728" v="424" actId="478"/>
          <ac:spMkLst>
            <pc:docMk/>
            <pc:sldMk cId="1787280345" sldId="264"/>
            <ac:spMk id="11" creationId="{D6B638F6-0A11-4D1B-808A-25999315E267}"/>
          </ac:spMkLst>
        </pc:spChg>
        <pc:spChg chg="add del">
          <ac:chgData name="Bertrand Pouleto" userId="8488cefa11e3b03d" providerId="LiveId" clId="{EAC0245B-8362-41E6-8687-56C9C6EE3085}" dt="2020-01-12T16:07:17.728" v="424" actId="478"/>
          <ac:spMkLst>
            <pc:docMk/>
            <pc:sldMk cId="1787280345" sldId="264"/>
            <ac:spMk id="12" creationId="{C6058928-A303-427D-885D-B66C001456A0}"/>
          </ac:spMkLst>
        </pc:spChg>
        <pc:spChg chg="add del">
          <ac:chgData name="Bertrand Pouleto" userId="8488cefa11e3b03d" providerId="LiveId" clId="{EAC0245B-8362-41E6-8687-56C9C6EE3085}" dt="2020-01-12T16:07:17.728" v="424" actId="478"/>
          <ac:spMkLst>
            <pc:docMk/>
            <pc:sldMk cId="1787280345" sldId="264"/>
            <ac:spMk id="13" creationId="{2F7EC68A-CAA4-4165-9ED0-9F9BC53ACC29}"/>
          </ac:spMkLst>
        </pc:spChg>
        <pc:spChg chg="add">
          <ac:chgData name="Bertrand Pouleto" userId="8488cefa11e3b03d" providerId="LiveId" clId="{EAC0245B-8362-41E6-8687-56C9C6EE3085}" dt="2020-01-12T16:07:18.318" v="425"/>
          <ac:spMkLst>
            <pc:docMk/>
            <pc:sldMk cId="1787280345" sldId="264"/>
            <ac:spMk id="14" creationId="{5A659561-2667-4CFB-8B84-4CCF5EF0363E}"/>
          </ac:spMkLst>
        </pc:spChg>
        <pc:spChg chg="add">
          <ac:chgData name="Bertrand Pouleto" userId="8488cefa11e3b03d" providerId="LiveId" clId="{EAC0245B-8362-41E6-8687-56C9C6EE3085}" dt="2020-01-12T16:07:18.318" v="425"/>
          <ac:spMkLst>
            <pc:docMk/>
            <pc:sldMk cId="1787280345" sldId="264"/>
            <ac:spMk id="15" creationId="{720CB949-0046-4BC2-90D6-E45506B8834E}"/>
          </ac:spMkLst>
        </pc:spChg>
        <pc:spChg chg="add">
          <ac:chgData name="Bertrand Pouleto" userId="8488cefa11e3b03d" providerId="LiveId" clId="{EAC0245B-8362-41E6-8687-56C9C6EE3085}" dt="2020-01-12T16:07:18.318" v="425"/>
          <ac:spMkLst>
            <pc:docMk/>
            <pc:sldMk cId="1787280345" sldId="264"/>
            <ac:spMk id="16" creationId="{295FD50E-1872-43EC-BEF3-6AC9A4D6525A}"/>
          </ac:spMkLst>
        </pc:spChg>
        <pc:spChg chg="add">
          <ac:chgData name="Bertrand Pouleto" userId="8488cefa11e3b03d" providerId="LiveId" clId="{EAC0245B-8362-41E6-8687-56C9C6EE3085}" dt="2020-01-12T16:12:08.572" v="461"/>
          <ac:spMkLst>
            <pc:docMk/>
            <pc:sldMk cId="1787280345" sldId="264"/>
            <ac:spMk id="17" creationId="{59AD4D80-5952-4A3B-9AD2-54C0E6F4A3D2}"/>
          </ac:spMkLst>
        </pc:spChg>
      </pc:sldChg>
      <pc:sldChg chg="addSp delSp">
        <pc:chgData name="Bertrand Pouleto" userId="8488cefa11e3b03d" providerId="LiveId" clId="{EAC0245B-8362-41E6-8687-56C9C6EE3085}" dt="2020-01-12T16:12:17.537" v="464" actId="478"/>
        <pc:sldMkLst>
          <pc:docMk/>
          <pc:sldMk cId="2384457379" sldId="265"/>
        </pc:sldMkLst>
        <pc:spChg chg="del">
          <ac:chgData name="Bertrand Pouleto" userId="8488cefa11e3b03d" providerId="LiveId" clId="{EAC0245B-8362-41E6-8687-56C9C6EE3085}" dt="2020-01-12T16:12:17.537" v="464" actId="478"/>
          <ac:spMkLst>
            <pc:docMk/>
            <pc:sldMk cId="2384457379" sldId="265"/>
            <ac:spMk id="7" creationId="{1A9C2F9A-6D64-4549-9440-5D49CABB7F1D}"/>
          </ac:spMkLst>
        </pc:spChg>
        <pc:spChg chg="add">
          <ac:chgData name="Bertrand Pouleto" userId="8488cefa11e3b03d" providerId="LiveId" clId="{EAC0245B-8362-41E6-8687-56C9C6EE3085}" dt="2020-01-12T16:06:37.934" v="415"/>
          <ac:spMkLst>
            <pc:docMk/>
            <pc:sldMk cId="2384457379" sldId="265"/>
            <ac:spMk id="9" creationId="{A35EEBF3-6FFC-4442-AE29-B54A73790B10}"/>
          </ac:spMkLst>
        </pc:spChg>
        <pc:spChg chg="add">
          <ac:chgData name="Bertrand Pouleto" userId="8488cefa11e3b03d" providerId="LiveId" clId="{EAC0245B-8362-41E6-8687-56C9C6EE3085}" dt="2020-01-12T16:06:37.934" v="415"/>
          <ac:spMkLst>
            <pc:docMk/>
            <pc:sldMk cId="2384457379" sldId="265"/>
            <ac:spMk id="10" creationId="{FFA20CF1-37A3-42C1-95EE-9FE8F1FAF360}"/>
          </ac:spMkLst>
        </pc:spChg>
        <pc:spChg chg="add">
          <ac:chgData name="Bertrand Pouleto" userId="8488cefa11e3b03d" providerId="LiveId" clId="{EAC0245B-8362-41E6-8687-56C9C6EE3085}" dt="2020-01-12T16:06:37.934" v="415"/>
          <ac:spMkLst>
            <pc:docMk/>
            <pc:sldMk cId="2384457379" sldId="265"/>
            <ac:spMk id="11" creationId="{8A03EA11-BC84-4132-8351-E0EA9741A59B}"/>
          </ac:spMkLst>
        </pc:spChg>
        <pc:spChg chg="add">
          <ac:chgData name="Bertrand Pouleto" userId="8488cefa11e3b03d" providerId="LiveId" clId="{EAC0245B-8362-41E6-8687-56C9C6EE3085}" dt="2020-01-12T16:12:13.136" v="463"/>
          <ac:spMkLst>
            <pc:docMk/>
            <pc:sldMk cId="2384457379" sldId="265"/>
            <ac:spMk id="12" creationId="{9515A8F7-7C79-4D51-B458-C0805D8A7495}"/>
          </ac:spMkLst>
        </pc:spChg>
      </pc:sldChg>
      <pc:sldChg chg="del">
        <pc:chgData name="Bertrand Pouleto" userId="8488cefa11e3b03d" providerId="LiveId" clId="{EAC0245B-8362-41E6-8687-56C9C6EE3085}" dt="2020-01-12T10:44:14.770" v="387" actId="47"/>
        <pc:sldMkLst>
          <pc:docMk/>
          <pc:sldMk cId="648364664" sldId="266"/>
        </pc:sldMkLst>
      </pc:sldChg>
      <pc:sldChg chg="addSp delSp modSp">
        <pc:chgData name="Bertrand Pouleto" userId="8488cefa11e3b03d" providerId="LiveId" clId="{EAC0245B-8362-41E6-8687-56C9C6EE3085}" dt="2020-01-12T16:11:11.345" v="445"/>
        <pc:sldMkLst>
          <pc:docMk/>
          <pc:sldMk cId="4263169192" sldId="267"/>
        </pc:sldMkLst>
        <pc:spChg chg="mod">
          <ac:chgData name="Bertrand Pouleto" userId="8488cefa11e3b03d" providerId="LiveId" clId="{EAC0245B-8362-41E6-8687-56C9C6EE3085}" dt="2020-01-12T10:43:45.069" v="381" actId="2711"/>
          <ac:spMkLst>
            <pc:docMk/>
            <pc:sldMk cId="4263169192" sldId="267"/>
            <ac:spMk id="3" creationId="{A61DBDEB-49BB-43F2-9E3B-1BF4018243EE}"/>
          </ac:spMkLst>
        </pc:spChg>
        <pc:spChg chg="add del mod">
          <ac:chgData name="Bertrand Pouleto" userId="8488cefa11e3b03d" providerId="LiveId" clId="{EAC0245B-8362-41E6-8687-56C9C6EE3085}" dt="2020-01-12T16:11:11.005" v="444" actId="478"/>
          <ac:spMkLst>
            <pc:docMk/>
            <pc:sldMk cId="4263169192" sldId="267"/>
            <ac:spMk id="13" creationId="{7E39A80A-8290-408A-9AAD-73158EDD8B3C}"/>
          </ac:spMkLst>
        </pc:spChg>
        <pc:spChg chg="add">
          <ac:chgData name="Bertrand Pouleto" userId="8488cefa11e3b03d" providerId="LiveId" clId="{EAC0245B-8362-41E6-8687-56C9C6EE3085}" dt="2020-01-12T16:06:12.867" v="404"/>
          <ac:spMkLst>
            <pc:docMk/>
            <pc:sldMk cId="4263169192" sldId="267"/>
            <ac:spMk id="14" creationId="{DB053252-9EB2-4EC2-A04C-2B8281964A27}"/>
          </ac:spMkLst>
        </pc:spChg>
        <pc:spChg chg="add">
          <ac:chgData name="Bertrand Pouleto" userId="8488cefa11e3b03d" providerId="LiveId" clId="{EAC0245B-8362-41E6-8687-56C9C6EE3085}" dt="2020-01-12T16:06:12.867" v="404"/>
          <ac:spMkLst>
            <pc:docMk/>
            <pc:sldMk cId="4263169192" sldId="267"/>
            <ac:spMk id="15" creationId="{058680EC-4628-434B-BFDE-DC70511E1E09}"/>
          </ac:spMkLst>
        </pc:spChg>
        <pc:spChg chg="add">
          <ac:chgData name="Bertrand Pouleto" userId="8488cefa11e3b03d" providerId="LiveId" clId="{EAC0245B-8362-41E6-8687-56C9C6EE3085}" dt="2020-01-12T16:06:12.867" v="404"/>
          <ac:spMkLst>
            <pc:docMk/>
            <pc:sldMk cId="4263169192" sldId="267"/>
            <ac:spMk id="16" creationId="{FA403BD7-A8B5-4419-B711-C3519154EBE6}"/>
          </ac:spMkLst>
        </pc:spChg>
        <pc:spChg chg="add">
          <ac:chgData name="Bertrand Pouleto" userId="8488cefa11e3b03d" providerId="LiveId" clId="{EAC0245B-8362-41E6-8687-56C9C6EE3085}" dt="2020-01-12T16:11:11.345" v="445"/>
          <ac:spMkLst>
            <pc:docMk/>
            <pc:sldMk cId="4263169192" sldId="267"/>
            <ac:spMk id="17" creationId="{98E2B682-37B5-43CF-9591-25B62138F3B0}"/>
          </ac:spMkLst>
        </pc:spChg>
      </pc:sldChg>
      <pc:sldChg chg="addSp delSp">
        <pc:chgData name="Bertrand Pouleto" userId="8488cefa11e3b03d" providerId="LiveId" clId="{EAC0245B-8362-41E6-8687-56C9C6EE3085}" dt="2020-01-12T16:11:21.697" v="449"/>
        <pc:sldMkLst>
          <pc:docMk/>
          <pc:sldMk cId="322171474" sldId="268"/>
        </pc:sldMkLst>
        <pc:spChg chg="add">
          <ac:chgData name="Bertrand Pouleto" userId="8488cefa11e3b03d" providerId="LiveId" clId="{EAC0245B-8362-41E6-8687-56C9C6EE3085}" dt="2020-01-12T10:43:50.381" v="382"/>
          <ac:spMkLst>
            <pc:docMk/>
            <pc:sldMk cId="322171474" sldId="268"/>
            <ac:spMk id="12" creationId="{7B9387A0-5D0B-49B6-B9BC-273FDC9384CE}"/>
          </ac:spMkLst>
        </pc:spChg>
        <pc:spChg chg="add del">
          <ac:chgData name="Bertrand Pouleto" userId="8488cefa11e3b03d" providerId="LiveId" clId="{EAC0245B-8362-41E6-8687-56C9C6EE3085}" dt="2020-01-12T16:11:21.262" v="448" actId="478"/>
          <ac:spMkLst>
            <pc:docMk/>
            <pc:sldMk cId="322171474" sldId="268"/>
            <ac:spMk id="13" creationId="{C3616DD3-471B-421C-852A-A2EA8926F4EB}"/>
          </ac:spMkLst>
        </pc:spChg>
        <pc:spChg chg="add">
          <ac:chgData name="Bertrand Pouleto" userId="8488cefa11e3b03d" providerId="LiveId" clId="{EAC0245B-8362-41E6-8687-56C9C6EE3085}" dt="2020-01-12T16:06:16.298" v="406"/>
          <ac:spMkLst>
            <pc:docMk/>
            <pc:sldMk cId="322171474" sldId="268"/>
            <ac:spMk id="14" creationId="{2D7757F1-CCCB-4BD4-9867-ADA45A8D352E}"/>
          </ac:spMkLst>
        </pc:spChg>
        <pc:spChg chg="add">
          <ac:chgData name="Bertrand Pouleto" userId="8488cefa11e3b03d" providerId="LiveId" clId="{EAC0245B-8362-41E6-8687-56C9C6EE3085}" dt="2020-01-12T16:06:16.298" v="406"/>
          <ac:spMkLst>
            <pc:docMk/>
            <pc:sldMk cId="322171474" sldId="268"/>
            <ac:spMk id="15" creationId="{4F3FD777-C9C3-466F-ABA5-37CC7228E85D}"/>
          </ac:spMkLst>
        </pc:spChg>
        <pc:spChg chg="add">
          <ac:chgData name="Bertrand Pouleto" userId="8488cefa11e3b03d" providerId="LiveId" clId="{EAC0245B-8362-41E6-8687-56C9C6EE3085}" dt="2020-01-12T16:06:16.298" v="406"/>
          <ac:spMkLst>
            <pc:docMk/>
            <pc:sldMk cId="322171474" sldId="268"/>
            <ac:spMk id="16" creationId="{13390FF6-EBCF-4154-ACCA-C2E54D1809E9}"/>
          </ac:spMkLst>
        </pc:spChg>
        <pc:spChg chg="add">
          <ac:chgData name="Bertrand Pouleto" userId="8488cefa11e3b03d" providerId="LiveId" clId="{EAC0245B-8362-41E6-8687-56C9C6EE3085}" dt="2020-01-12T16:11:21.697" v="449"/>
          <ac:spMkLst>
            <pc:docMk/>
            <pc:sldMk cId="322171474" sldId="268"/>
            <ac:spMk id="17" creationId="{65952046-55E1-44D2-B6A8-75A05A4F0DBF}"/>
          </ac:spMkLst>
        </pc:spChg>
      </pc:sldChg>
      <pc:sldChg chg="addSp delSp modSp ord">
        <pc:chgData name="Bertrand Pouleto" userId="8488cefa11e3b03d" providerId="LiveId" clId="{EAC0245B-8362-41E6-8687-56C9C6EE3085}" dt="2020-01-12T16:11:39.145" v="453"/>
        <pc:sldMkLst>
          <pc:docMk/>
          <pc:sldMk cId="1463352953" sldId="269"/>
        </pc:sldMkLst>
        <pc:spChg chg="del mod">
          <ac:chgData name="Bertrand Pouleto" userId="8488cefa11e3b03d" providerId="LiveId" clId="{EAC0245B-8362-41E6-8687-56C9C6EE3085}" dt="2020-01-12T08:17:10.348" v="376" actId="478"/>
          <ac:spMkLst>
            <pc:docMk/>
            <pc:sldMk cId="1463352953" sldId="269"/>
            <ac:spMk id="3" creationId="{A61DBDEB-49BB-43F2-9E3B-1BF4018243EE}"/>
          </ac:spMkLst>
        </pc:spChg>
        <pc:spChg chg="del mod">
          <ac:chgData name="Bertrand Pouleto" userId="8488cefa11e3b03d" providerId="LiveId" clId="{EAC0245B-8362-41E6-8687-56C9C6EE3085}" dt="2020-01-12T08:17:10.348" v="376" actId="478"/>
          <ac:spMkLst>
            <pc:docMk/>
            <pc:sldMk cId="1463352953" sldId="269"/>
            <ac:spMk id="13" creationId="{4AC30DA8-FBB6-4EDD-BBFD-E32D1E389552}"/>
          </ac:spMkLst>
        </pc:spChg>
        <pc:spChg chg="add del mod">
          <ac:chgData name="Bertrand Pouleto" userId="8488cefa11e3b03d" providerId="LiveId" clId="{EAC0245B-8362-41E6-8687-56C9C6EE3085}" dt="2020-01-12T16:09:51.539" v="434" actId="478"/>
          <ac:spMkLst>
            <pc:docMk/>
            <pc:sldMk cId="1463352953" sldId="269"/>
            <ac:spMk id="23" creationId="{6D014098-BB3F-4147-9A91-991B64F8E20D}"/>
          </ac:spMkLst>
        </pc:spChg>
        <pc:spChg chg="add del mod">
          <ac:chgData name="Bertrand Pouleto" userId="8488cefa11e3b03d" providerId="LiveId" clId="{EAC0245B-8362-41E6-8687-56C9C6EE3085}" dt="2020-01-12T16:09:51.539" v="434" actId="478"/>
          <ac:spMkLst>
            <pc:docMk/>
            <pc:sldMk cId="1463352953" sldId="269"/>
            <ac:spMk id="24" creationId="{10316D98-7B98-4F3C-878E-BBB3BE45296B}"/>
          </ac:spMkLst>
        </pc:spChg>
        <pc:spChg chg="add">
          <ac:chgData name="Bertrand Pouleto" userId="8488cefa11e3b03d" providerId="LiveId" clId="{EAC0245B-8362-41E6-8687-56C9C6EE3085}" dt="2020-01-12T16:06:26.607" v="409"/>
          <ac:spMkLst>
            <pc:docMk/>
            <pc:sldMk cId="1463352953" sldId="269"/>
            <ac:spMk id="25" creationId="{DA18BA13-7F97-4E03-81E5-C5F3DD18A27D}"/>
          </ac:spMkLst>
        </pc:spChg>
        <pc:spChg chg="add">
          <ac:chgData name="Bertrand Pouleto" userId="8488cefa11e3b03d" providerId="LiveId" clId="{EAC0245B-8362-41E6-8687-56C9C6EE3085}" dt="2020-01-12T16:06:26.607" v="409"/>
          <ac:spMkLst>
            <pc:docMk/>
            <pc:sldMk cId="1463352953" sldId="269"/>
            <ac:spMk id="26" creationId="{1B9DE2DB-9F9B-4601-8AAB-83C334E0E768}"/>
          </ac:spMkLst>
        </pc:spChg>
        <pc:spChg chg="add">
          <ac:chgData name="Bertrand Pouleto" userId="8488cefa11e3b03d" providerId="LiveId" clId="{EAC0245B-8362-41E6-8687-56C9C6EE3085}" dt="2020-01-12T16:06:26.607" v="409"/>
          <ac:spMkLst>
            <pc:docMk/>
            <pc:sldMk cId="1463352953" sldId="269"/>
            <ac:spMk id="27" creationId="{7516E90E-987D-4886-8779-6D658C01C4FB}"/>
          </ac:spMkLst>
        </pc:spChg>
        <pc:spChg chg="add">
          <ac:chgData name="Bertrand Pouleto" userId="8488cefa11e3b03d" providerId="LiveId" clId="{EAC0245B-8362-41E6-8687-56C9C6EE3085}" dt="2020-01-12T16:11:39.145" v="453"/>
          <ac:spMkLst>
            <pc:docMk/>
            <pc:sldMk cId="1463352953" sldId="269"/>
            <ac:spMk id="37" creationId="{10558EAD-0D98-4B51-8301-07DE1E249A84}"/>
          </ac:spMkLst>
        </pc:spChg>
        <pc:spChg chg="del">
          <ac:chgData name="Bertrand Pouleto" userId="8488cefa11e3b03d" providerId="LiveId" clId="{EAC0245B-8362-41E6-8687-56C9C6EE3085}" dt="2020-01-12T08:16:53.280" v="374" actId="26606"/>
          <ac:spMkLst>
            <pc:docMk/>
            <pc:sldMk cId="1463352953" sldId="269"/>
            <ac:spMk id="79" creationId="{69CA411D-D82A-4BF1-878C-4C25F8C77A6C}"/>
          </ac:spMkLst>
        </pc:spChg>
        <pc:spChg chg="del">
          <ac:chgData name="Bertrand Pouleto" userId="8488cefa11e3b03d" providerId="LiveId" clId="{EAC0245B-8362-41E6-8687-56C9C6EE3085}" dt="2020-01-12T08:16:53.280" v="374" actId="26606"/>
          <ac:spMkLst>
            <pc:docMk/>
            <pc:sldMk cId="1463352953" sldId="269"/>
            <ac:spMk id="81" creationId="{C9BB7D94-2C4A-4F0F-8933-E3276A89936E}"/>
          </ac:spMkLst>
        </pc:spChg>
        <pc:spChg chg="del">
          <ac:chgData name="Bertrand Pouleto" userId="8488cefa11e3b03d" providerId="LiveId" clId="{EAC0245B-8362-41E6-8687-56C9C6EE3085}" dt="2020-01-12T08:16:53.280" v="374" actId="26606"/>
          <ac:spMkLst>
            <pc:docMk/>
            <pc:sldMk cId="1463352953" sldId="269"/>
            <ac:spMk id="83" creationId="{2C166329-A912-4CA1-A632-89563D6609AA}"/>
          </ac:spMkLst>
        </pc:spChg>
        <pc:spChg chg="del">
          <ac:chgData name="Bertrand Pouleto" userId="8488cefa11e3b03d" providerId="LiveId" clId="{EAC0245B-8362-41E6-8687-56C9C6EE3085}" dt="2020-01-12T08:16:53.280" v="374" actId="26606"/>
          <ac:spMkLst>
            <pc:docMk/>
            <pc:sldMk cId="1463352953" sldId="269"/>
            <ac:spMk id="85" creationId="{CFB54679-12EF-4E3F-B1F8-3750B8BD1934}"/>
          </ac:spMkLst>
        </pc:spChg>
        <pc:spChg chg="add">
          <ac:chgData name="Bertrand Pouleto" userId="8488cefa11e3b03d" providerId="LiveId" clId="{EAC0245B-8362-41E6-8687-56C9C6EE3085}" dt="2020-01-12T16:09:46.627" v="433" actId="26606"/>
          <ac:spMkLst>
            <pc:docMk/>
            <pc:sldMk cId="1463352953" sldId="269"/>
            <ac:spMk id="87" creationId="{406FFEE2-58A0-44A3-9892-24602A68808B}"/>
          </ac:spMkLst>
        </pc:spChg>
        <pc:spChg chg="add">
          <ac:chgData name="Bertrand Pouleto" userId="8488cefa11e3b03d" providerId="LiveId" clId="{EAC0245B-8362-41E6-8687-56C9C6EE3085}" dt="2020-01-12T16:09:46.627" v="433" actId="26606"/>
          <ac:spMkLst>
            <pc:docMk/>
            <pc:sldMk cId="1463352953" sldId="269"/>
            <ac:spMk id="89" creationId="{69CA411D-D82A-4BF1-878C-4C25F8C77A6C}"/>
          </ac:spMkLst>
        </pc:spChg>
        <pc:spChg chg="add">
          <ac:chgData name="Bertrand Pouleto" userId="8488cefa11e3b03d" providerId="LiveId" clId="{EAC0245B-8362-41E6-8687-56C9C6EE3085}" dt="2020-01-12T16:09:46.627" v="433" actId="26606"/>
          <ac:spMkLst>
            <pc:docMk/>
            <pc:sldMk cId="1463352953" sldId="269"/>
            <ac:spMk id="91" creationId="{C9BB7D94-2C4A-4F0F-8933-E3276A89936E}"/>
          </ac:spMkLst>
        </pc:spChg>
        <pc:spChg chg="add">
          <ac:chgData name="Bertrand Pouleto" userId="8488cefa11e3b03d" providerId="LiveId" clId="{EAC0245B-8362-41E6-8687-56C9C6EE3085}" dt="2020-01-12T16:09:46.627" v="433" actId="26606"/>
          <ac:spMkLst>
            <pc:docMk/>
            <pc:sldMk cId="1463352953" sldId="269"/>
            <ac:spMk id="93" creationId="{2C166329-A912-4CA1-A632-89563D6609AA}"/>
          </ac:spMkLst>
        </pc:spChg>
        <pc:spChg chg="add">
          <ac:chgData name="Bertrand Pouleto" userId="8488cefa11e3b03d" providerId="LiveId" clId="{EAC0245B-8362-41E6-8687-56C9C6EE3085}" dt="2020-01-12T16:09:46.627" v="433" actId="26606"/>
          <ac:spMkLst>
            <pc:docMk/>
            <pc:sldMk cId="1463352953" sldId="269"/>
            <ac:spMk id="95" creationId="{CFB54679-12EF-4E3F-B1F8-3750B8BD1934}"/>
          </ac:spMkLst>
        </pc:spChg>
        <pc:spChg chg="add del">
          <ac:chgData name="Bertrand Pouleto" userId="8488cefa11e3b03d" providerId="LiveId" clId="{EAC0245B-8362-41E6-8687-56C9C6EE3085}" dt="2020-01-12T16:09:46.627" v="433" actId="26606"/>
          <ac:spMkLst>
            <pc:docMk/>
            <pc:sldMk cId="1463352953" sldId="269"/>
            <ac:spMk id="208" creationId="{FF8A0554-081B-4FCD-B8AC-1F826E38FF9A}"/>
          </ac:spMkLst>
        </pc:spChg>
        <pc:spChg chg="add del">
          <ac:chgData name="Bertrand Pouleto" userId="8488cefa11e3b03d" providerId="LiveId" clId="{EAC0245B-8362-41E6-8687-56C9C6EE3085}" dt="2020-01-12T16:09:46.627" v="433" actId="26606"/>
          <ac:spMkLst>
            <pc:docMk/>
            <pc:sldMk cId="1463352953" sldId="269"/>
            <ac:spMk id="210" creationId="{406FFEE2-58A0-44A3-9892-24602A68808B}"/>
          </ac:spMkLst>
        </pc:spChg>
        <pc:spChg chg="add del">
          <ac:chgData name="Bertrand Pouleto" userId="8488cefa11e3b03d" providerId="LiveId" clId="{EAC0245B-8362-41E6-8687-56C9C6EE3085}" dt="2020-01-12T16:09:46.627" v="433" actId="26606"/>
          <ac:spMkLst>
            <pc:docMk/>
            <pc:sldMk cId="1463352953" sldId="269"/>
            <ac:spMk id="212" creationId="{69CA411D-D82A-4BF1-878C-4C25F8C77A6C}"/>
          </ac:spMkLst>
        </pc:spChg>
        <pc:spChg chg="add del">
          <ac:chgData name="Bertrand Pouleto" userId="8488cefa11e3b03d" providerId="LiveId" clId="{EAC0245B-8362-41E6-8687-56C9C6EE3085}" dt="2020-01-12T16:09:46.627" v="433" actId="26606"/>
          <ac:spMkLst>
            <pc:docMk/>
            <pc:sldMk cId="1463352953" sldId="269"/>
            <ac:spMk id="214" creationId="{C9BB7D94-2C4A-4F0F-8933-E3276A89936E}"/>
          </ac:spMkLst>
        </pc:spChg>
        <pc:spChg chg="add del">
          <ac:chgData name="Bertrand Pouleto" userId="8488cefa11e3b03d" providerId="LiveId" clId="{EAC0245B-8362-41E6-8687-56C9C6EE3085}" dt="2020-01-12T16:09:46.627" v="433" actId="26606"/>
          <ac:spMkLst>
            <pc:docMk/>
            <pc:sldMk cId="1463352953" sldId="269"/>
            <ac:spMk id="216" creationId="{2C166329-A912-4CA1-A632-89563D6609AA}"/>
          </ac:spMkLst>
        </pc:spChg>
        <pc:spChg chg="add del">
          <ac:chgData name="Bertrand Pouleto" userId="8488cefa11e3b03d" providerId="LiveId" clId="{EAC0245B-8362-41E6-8687-56C9C6EE3085}" dt="2020-01-12T16:09:46.627" v="433" actId="26606"/>
          <ac:spMkLst>
            <pc:docMk/>
            <pc:sldMk cId="1463352953" sldId="269"/>
            <ac:spMk id="218" creationId="{CFB54679-12EF-4E3F-B1F8-3750B8BD1934}"/>
          </ac:spMkLst>
        </pc:spChg>
        <pc:spChg chg="add">
          <ac:chgData name="Bertrand Pouleto" userId="8488cefa11e3b03d" providerId="LiveId" clId="{EAC0245B-8362-41E6-8687-56C9C6EE3085}" dt="2020-01-12T16:09:46.627" v="433" actId="26606"/>
          <ac:spMkLst>
            <pc:docMk/>
            <pc:sldMk cId="1463352953" sldId="269"/>
            <ac:spMk id="1032" creationId="{FF8A0554-081B-4FCD-B8AC-1F826E38FF9A}"/>
          </ac:spMkLst>
        </pc:spChg>
        <pc:spChg chg="del">
          <ac:chgData name="Bertrand Pouleto" userId="8488cefa11e3b03d" providerId="LiveId" clId="{EAC0245B-8362-41E6-8687-56C9C6EE3085}" dt="2020-01-12T08:16:53.280" v="374" actId="26606"/>
          <ac:spMkLst>
            <pc:docMk/>
            <pc:sldMk cId="1463352953" sldId="269"/>
            <ac:spMk id="2054" creationId="{FF8A0554-081B-4FCD-B8AC-1F826E38FF9A}"/>
          </ac:spMkLst>
        </pc:spChg>
        <pc:spChg chg="del">
          <ac:chgData name="Bertrand Pouleto" userId="8488cefa11e3b03d" providerId="LiveId" clId="{EAC0245B-8362-41E6-8687-56C9C6EE3085}" dt="2020-01-12T08:16:53.280" v="374" actId="26606"/>
          <ac:spMkLst>
            <pc:docMk/>
            <pc:sldMk cId="1463352953" sldId="269"/>
            <ac:spMk id="2055" creationId="{406FFEE2-58A0-44A3-9892-24602A68808B}"/>
          </ac:spMkLst>
        </pc:spChg>
        <pc:picChg chg="mod ord">
          <ac:chgData name="Bertrand Pouleto" userId="8488cefa11e3b03d" providerId="LiveId" clId="{EAC0245B-8362-41E6-8687-56C9C6EE3085}" dt="2020-01-12T16:10:10.960" v="435"/>
          <ac:picMkLst>
            <pc:docMk/>
            <pc:sldMk cId="1463352953" sldId="269"/>
            <ac:picMk id="11" creationId="{AE71E412-4CCD-4B0B-8FF1-2A49D687E1EA}"/>
          </ac:picMkLst>
        </pc:picChg>
        <pc:picChg chg="add del">
          <ac:chgData name="Bertrand Pouleto" userId="8488cefa11e3b03d" providerId="LiveId" clId="{EAC0245B-8362-41E6-8687-56C9C6EE3085}" dt="2020-01-12T16:09:46.627" v="433" actId="26606"/>
          <ac:picMkLst>
            <pc:docMk/>
            <pc:sldMk cId="1463352953" sldId="269"/>
            <ac:picMk id="204" creationId="{C413590B-CB36-47BC-B705-69813F7B5F6F}"/>
          </ac:picMkLst>
        </pc:picChg>
        <pc:picChg chg="add del">
          <ac:chgData name="Bertrand Pouleto" userId="8488cefa11e3b03d" providerId="LiveId" clId="{EAC0245B-8362-41E6-8687-56C9C6EE3085}" dt="2020-01-12T16:09:46.627" v="433" actId="26606"/>
          <ac:picMkLst>
            <pc:docMk/>
            <pc:sldMk cId="1463352953" sldId="269"/>
            <ac:picMk id="206" creationId="{D676F4B9-1E76-49E4-8A47-FBDCE00D43AC}"/>
          </ac:picMkLst>
        </pc:picChg>
        <pc:picChg chg="add del mod">
          <ac:chgData name="Bertrand Pouleto" userId="8488cefa11e3b03d" providerId="LiveId" clId="{EAC0245B-8362-41E6-8687-56C9C6EE3085}" dt="2020-01-12T10:44:01.889" v="384" actId="478"/>
          <ac:picMkLst>
            <pc:docMk/>
            <pc:sldMk cId="1463352953" sldId="269"/>
            <ac:picMk id="1026" creationId="{9AE8EA27-B98B-41DA-A289-733026077D07}"/>
          </ac:picMkLst>
        </pc:picChg>
        <pc:picChg chg="add mod ord">
          <ac:chgData name="Bertrand Pouleto" userId="8488cefa11e3b03d" providerId="LiveId" clId="{EAC0245B-8362-41E6-8687-56C9C6EE3085}" dt="2020-01-12T16:09:46.627" v="433" actId="26606"/>
          <ac:picMkLst>
            <pc:docMk/>
            <pc:sldMk cId="1463352953" sldId="269"/>
            <ac:picMk id="1028" creationId="{FFA1ADA7-27C9-47EF-9AE9-6D22525D8A7E}"/>
          </ac:picMkLst>
        </pc:picChg>
        <pc:picChg chg="add">
          <ac:chgData name="Bertrand Pouleto" userId="8488cefa11e3b03d" providerId="LiveId" clId="{EAC0245B-8362-41E6-8687-56C9C6EE3085}" dt="2020-01-12T16:09:46.627" v="433" actId="26606"/>
          <ac:picMkLst>
            <pc:docMk/>
            <pc:sldMk cId="1463352953" sldId="269"/>
            <ac:picMk id="1030" creationId="{C413590B-CB36-47BC-B705-69813F7B5F6F}"/>
          </ac:picMkLst>
        </pc:picChg>
        <pc:picChg chg="add">
          <ac:chgData name="Bertrand Pouleto" userId="8488cefa11e3b03d" providerId="LiveId" clId="{EAC0245B-8362-41E6-8687-56C9C6EE3085}" dt="2020-01-12T16:09:46.627" v="433" actId="26606"/>
          <ac:picMkLst>
            <pc:docMk/>
            <pc:sldMk cId="1463352953" sldId="269"/>
            <ac:picMk id="1031" creationId="{D676F4B9-1E76-49E4-8A47-FBDCE00D43AC}"/>
          </ac:picMkLst>
        </pc:picChg>
        <pc:picChg chg="del">
          <ac:chgData name="Bertrand Pouleto" userId="8488cefa11e3b03d" providerId="LiveId" clId="{EAC0245B-8362-41E6-8687-56C9C6EE3085}" dt="2020-01-12T08:16:39.093" v="372" actId="478"/>
          <ac:picMkLst>
            <pc:docMk/>
            <pc:sldMk cId="1463352953" sldId="269"/>
            <ac:picMk id="2050" creationId="{C199D398-F609-42E6-857B-EBC1B9D5FCC6}"/>
          </ac:picMkLst>
        </pc:picChg>
        <pc:picChg chg="del">
          <ac:chgData name="Bertrand Pouleto" userId="8488cefa11e3b03d" providerId="LiveId" clId="{EAC0245B-8362-41E6-8687-56C9C6EE3085}" dt="2020-01-12T08:16:53.280" v="374" actId="26606"/>
          <ac:picMkLst>
            <pc:docMk/>
            <pc:sldMk cId="1463352953" sldId="269"/>
            <ac:picMk id="2052" creationId="{C413590B-CB36-47BC-B705-69813F7B5F6F}"/>
          </ac:picMkLst>
        </pc:picChg>
        <pc:picChg chg="del">
          <ac:chgData name="Bertrand Pouleto" userId="8488cefa11e3b03d" providerId="LiveId" clId="{EAC0245B-8362-41E6-8687-56C9C6EE3085}" dt="2020-01-12T08:16:53.280" v="374" actId="26606"/>
          <ac:picMkLst>
            <pc:docMk/>
            <pc:sldMk cId="1463352953" sldId="269"/>
            <ac:picMk id="2053" creationId="{D676F4B9-1E76-49E4-8A47-FBDCE00D43AC}"/>
          </ac:picMkLst>
        </pc:picChg>
      </pc:sldChg>
      <pc:sldChg chg="del">
        <pc:chgData name="Bertrand Pouleto" userId="8488cefa11e3b03d" providerId="LiveId" clId="{EAC0245B-8362-41E6-8687-56C9C6EE3085}" dt="2020-01-12T08:17:22.852" v="377" actId="47"/>
        <pc:sldMkLst>
          <pc:docMk/>
          <pc:sldMk cId="2247520221" sldId="270"/>
        </pc:sldMkLst>
      </pc:sldChg>
      <pc:sldChg chg="del">
        <pc:chgData name="Bertrand Pouleto" userId="8488cefa11e3b03d" providerId="LiveId" clId="{EAC0245B-8362-41E6-8687-56C9C6EE3085}" dt="2020-01-12T08:17:36.312" v="379" actId="47"/>
        <pc:sldMkLst>
          <pc:docMk/>
          <pc:sldMk cId="1411664549" sldId="271"/>
        </pc:sldMkLst>
      </pc:sldChg>
      <pc:sldChg chg="addSp delSp modSp ord">
        <pc:chgData name="Bertrand Pouleto" userId="8488cefa11e3b03d" providerId="LiveId" clId="{EAC0245B-8362-41E6-8687-56C9C6EE3085}" dt="2020-01-12T16:12:11.150" v="462"/>
        <pc:sldMkLst>
          <pc:docMk/>
          <pc:sldMk cId="2638087892" sldId="272"/>
        </pc:sldMkLst>
        <pc:spChg chg="del mod">
          <ac:chgData name="Bertrand Pouleto" userId="8488cefa11e3b03d" providerId="LiveId" clId="{EAC0245B-8362-41E6-8687-56C9C6EE3085}" dt="2020-01-12T16:04:36.368" v="397" actId="478"/>
          <ac:spMkLst>
            <pc:docMk/>
            <pc:sldMk cId="2638087892" sldId="272"/>
            <ac:spMk id="3" creationId="{A61DBDEB-49BB-43F2-9E3B-1BF4018243EE}"/>
          </ac:spMkLst>
        </pc:spChg>
        <pc:spChg chg="del mod">
          <ac:chgData name="Bertrand Pouleto" userId="8488cefa11e3b03d" providerId="LiveId" clId="{EAC0245B-8362-41E6-8687-56C9C6EE3085}" dt="2020-01-12T16:04:36.368" v="397" actId="478"/>
          <ac:spMkLst>
            <pc:docMk/>
            <pc:sldMk cId="2638087892" sldId="272"/>
            <ac:spMk id="13" creationId="{2FF7EF89-BDE4-447A-9FF8-1187BF34CE85}"/>
          </ac:spMkLst>
        </pc:spChg>
        <pc:spChg chg="add">
          <ac:chgData name="Bertrand Pouleto" userId="8488cefa11e3b03d" providerId="LiveId" clId="{EAC0245B-8362-41E6-8687-56C9C6EE3085}" dt="2020-01-12T16:06:36.560" v="414"/>
          <ac:spMkLst>
            <pc:docMk/>
            <pc:sldMk cId="2638087892" sldId="272"/>
            <ac:spMk id="23" creationId="{A1037071-B51F-42B6-ABAF-989C4CE06E36}"/>
          </ac:spMkLst>
        </pc:spChg>
        <pc:spChg chg="add">
          <ac:chgData name="Bertrand Pouleto" userId="8488cefa11e3b03d" providerId="LiveId" clId="{EAC0245B-8362-41E6-8687-56C9C6EE3085}" dt="2020-01-12T16:06:36.560" v="414"/>
          <ac:spMkLst>
            <pc:docMk/>
            <pc:sldMk cId="2638087892" sldId="272"/>
            <ac:spMk id="24" creationId="{B12787B2-FB23-4C36-AB2A-11AA61CA6883}"/>
          </ac:spMkLst>
        </pc:spChg>
        <pc:spChg chg="add">
          <ac:chgData name="Bertrand Pouleto" userId="8488cefa11e3b03d" providerId="LiveId" clId="{EAC0245B-8362-41E6-8687-56C9C6EE3085}" dt="2020-01-12T16:06:36.560" v="414"/>
          <ac:spMkLst>
            <pc:docMk/>
            <pc:sldMk cId="2638087892" sldId="272"/>
            <ac:spMk id="25" creationId="{2B42A884-FB5E-4263-B73A-FAB3A5D92A71}"/>
          </ac:spMkLst>
        </pc:spChg>
        <pc:spChg chg="add">
          <ac:chgData name="Bertrand Pouleto" userId="8488cefa11e3b03d" providerId="LiveId" clId="{EAC0245B-8362-41E6-8687-56C9C6EE3085}" dt="2020-01-12T16:12:11.150" v="462"/>
          <ac:spMkLst>
            <pc:docMk/>
            <pc:sldMk cId="2638087892" sldId="272"/>
            <ac:spMk id="26" creationId="{A8E0AF8E-0E64-4B34-99E0-04902224F9D9}"/>
          </ac:spMkLst>
        </pc:spChg>
        <pc:spChg chg="del">
          <ac:chgData name="Bertrand Pouleto" userId="8488cefa11e3b03d" providerId="LiveId" clId="{EAC0245B-8362-41E6-8687-56C9C6EE3085}" dt="2020-01-12T16:04:31.244" v="396" actId="26606"/>
          <ac:spMkLst>
            <pc:docMk/>
            <pc:sldMk cId="2638087892" sldId="272"/>
            <ac:spMk id="79" creationId="{69CA411D-D82A-4BF1-878C-4C25F8C77A6C}"/>
          </ac:spMkLst>
        </pc:spChg>
        <pc:spChg chg="del">
          <ac:chgData name="Bertrand Pouleto" userId="8488cefa11e3b03d" providerId="LiveId" clId="{EAC0245B-8362-41E6-8687-56C9C6EE3085}" dt="2020-01-12T16:04:31.244" v="396" actId="26606"/>
          <ac:spMkLst>
            <pc:docMk/>
            <pc:sldMk cId="2638087892" sldId="272"/>
            <ac:spMk id="81" creationId="{C9BB7D94-2C4A-4F0F-8933-E3276A89936E}"/>
          </ac:spMkLst>
        </pc:spChg>
        <pc:spChg chg="del">
          <ac:chgData name="Bertrand Pouleto" userId="8488cefa11e3b03d" providerId="LiveId" clId="{EAC0245B-8362-41E6-8687-56C9C6EE3085}" dt="2020-01-12T16:04:31.244" v="396" actId="26606"/>
          <ac:spMkLst>
            <pc:docMk/>
            <pc:sldMk cId="2638087892" sldId="272"/>
            <ac:spMk id="83" creationId="{2C166329-A912-4CA1-A632-89563D6609AA}"/>
          </ac:spMkLst>
        </pc:spChg>
        <pc:spChg chg="del">
          <ac:chgData name="Bertrand Pouleto" userId="8488cefa11e3b03d" providerId="LiveId" clId="{EAC0245B-8362-41E6-8687-56C9C6EE3085}" dt="2020-01-12T16:04:31.244" v="396" actId="26606"/>
          <ac:spMkLst>
            <pc:docMk/>
            <pc:sldMk cId="2638087892" sldId="272"/>
            <ac:spMk id="85" creationId="{CFB54679-12EF-4E3F-B1F8-3750B8BD1934}"/>
          </ac:spMkLst>
        </pc:spChg>
        <pc:spChg chg="add">
          <ac:chgData name="Bertrand Pouleto" userId="8488cefa11e3b03d" providerId="LiveId" clId="{EAC0245B-8362-41E6-8687-56C9C6EE3085}" dt="2020-01-12T16:04:31.244" v="396" actId="26606"/>
          <ac:spMkLst>
            <pc:docMk/>
            <pc:sldMk cId="2638087892" sldId="272"/>
            <ac:spMk id="144" creationId="{FF8A0554-081B-4FCD-B8AC-1F826E38FF9A}"/>
          </ac:spMkLst>
        </pc:spChg>
        <pc:spChg chg="add">
          <ac:chgData name="Bertrand Pouleto" userId="8488cefa11e3b03d" providerId="LiveId" clId="{EAC0245B-8362-41E6-8687-56C9C6EE3085}" dt="2020-01-12T16:04:31.244" v="396" actId="26606"/>
          <ac:spMkLst>
            <pc:docMk/>
            <pc:sldMk cId="2638087892" sldId="272"/>
            <ac:spMk id="146" creationId="{406FFEE2-58A0-44A3-9892-24602A68808B}"/>
          </ac:spMkLst>
        </pc:spChg>
        <pc:spChg chg="add">
          <ac:chgData name="Bertrand Pouleto" userId="8488cefa11e3b03d" providerId="LiveId" clId="{EAC0245B-8362-41E6-8687-56C9C6EE3085}" dt="2020-01-12T16:04:31.244" v="396" actId="26606"/>
          <ac:spMkLst>
            <pc:docMk/>
            <pc:sldMk cId="2638087892" sldId="272"/>
            <ac:spMk id="148" creationId="{69CA411D-D82A-4BF1-878C-4C25F8C77A6C}"/>
          </ac:spMkLst>
        </pc:spChg>
        <pc:spChg chg="add">
          <ac:chgData name="Bertrand Pouleto" userId="8488cefa11e3b03d" providerId="LiveId" clId="{EAC0245B-8362-41E6-8687-56C9C6EE3085}" dt="2020-01-12T16:04:31.244" v="396" actId="26606"/>
          <ac:spMkLst>
            <pc:docMk/>
            <pc:sldMk cId="2638087892" sldId="272"/>
            <ac:spMk id="150" creationId="{C9BB7D94-2C4A-4F0F-8933-E3276A89936E}"/>
          </ac:spMkLst>
        </pc:spChg>
        <pc:spChg chg="add">
          <ac:chgData name="Bertrand Pouleto" userId="8488cefa11e3b03d" providerId="LiveId" clId="{EAC0245B-8362-41E6-8687-56C9C6EE3085}" dt="2020-01-12T16:04:31.244" v="396" actId="26606"/>
          <ac:spMkLst>
            <pc:docMk/>
            <pc:sldMk cId="2638087892" sldId="272"/>
            <ac:spMk id="152" creationId="{2C166329-A912-4CA1-A632-89563D6609AA}"/>
          </ac:spMkLst>
        </pc:spChg>
        <pc:spChg chg="add">
          <ac:chgData name="Bertrand Pouleto" userId="8488cefa11e3b03d" providerId="LiveId" clId="{EAC0245B-8362-41E6-8687-56C9C6EE3085}" dt="2020-01-12T16:04:31.244" v="396" actId="26606"/>
          <ac:spMkLst>
            <pc:docMk/>
            <pc:sldMk cId="2638087892" sldId="272"/>
            <ac:spMk id="154" creationId="{CFB54679-12EF-4E3F-B1F8-3750B8BD1934}"/>
          </ac:spMkLst>
        </pc:spChg>
        <pc:spChg chg="del">
          <ac:chgData name="Bertrand Pouleto" userId="8488cefa11e3b03d" providerId="LiveId" clId="{EAC0245B-8362-41E6-8687-56C9C6EE3085}" dt="2020-01-12T16:04:31.244" v="396" actId="26606"/>
          <ac:spMkLst>
            <pc:docMk/>
            <pc:sldMk cId="2638087892" sldId="272"/>
            <ac:spMk id="2054" creationId="{FF8A0554-081B-4FCD-B8AC-1F826E38FF9A}"/>
          </ac:spMkLst>
        </pc:spChg>
        <pc:spChg chg="del">
          <ac:chgData name="Bertrand Pouleto" userId="8488cefa11e3b03d" providerId="LiveId" clId="{EAC0245B-8362-41E6-8687-56C9C6EE3085}" dt="2020-01-12T16:04:31.244" v="396" actId="26606"/>
          <ac:spMkLst>
            <pc:docMk/>
            <pc:sldMk cId="2638087892" sldId="272"/>
            <ac:spMk id="2055" creationId="{406FFEE2-58A0-44A3-9892-24602A68808B}"/>
          </ac:spMkLst>
        </pc:spChg>
        <pc:picChg chg="add mod">
          <ac:chgData name="Bertrand Pouleto" userId="8488cefa11e3b03d" providerId="LiveId" clId="{EAC0245B-8362-41E6-8687-56C9C6EE3085}" dt="2020-01-12T16:04:31.244" v="396" actId="26606"/>
          <ac:picMkLst>
            <pc:docMk/>
            <pc:sldMk cId="2638087892" sldId="272"/>
            <ac:picMk id="2" creationId="{C371C764-CFE7-43A9-8B2D-9249753FA47D}"/>
          </ac:picMkLst>
        </pc:picChg>
        <pc:picChg chg="mod ord">
          <ac:chgData name="Bertrand Pouleto" userId="8488cefa11e3b03d" providerId="LiveId" clId="{EAC0245B-8362-41E6-8687-56C9C6EE3085}" dt="2020-01-12T16:04:52.361" v="398"/>
          <ac:picMkLst>
            <pc:docMk/>
            <pc:sldMk cId="2638087892" sldId="272"/>
            <ac:picMk id="11" creationId="{AE71E412-4CCD-4B0B-8FF1-2A49D687E1EA}"/>
          </ac:picMkLst>
        </pc:picChg>
        <pc:picChg chg="add">
          <ac:chgData name="Bertrand Pouleto" userId="8488cefa11e3b03d" providerId="LiveId" clId="{EAC0245B-8362-41E6-8687-56C9C6EE3085}" dt="2020-01-12T16:04:31.244" v="396" actId="26606"/>
          <ac:picMkLst>
            <pc:docMk/>
            <pc:sldMk cId="2638087892" sldId="272"/>
            <ac:picMk id="140" creationId="{C413590B-CB36-47BC-B705-69813F7B5F6F}"/>
          </ac:picMkLst>
        </pc:picChg>
        <pc:picChg chg="add">
          <ac:chgData name="Bertrand Pouleto" userId="8488cefa11e3b03d" providerId="LiveId" clId="{EAC0245B-8362-41E6-8687-56C9C6EE3085}" dt="2020-01-12T16:04:31.244" v="396" actId="26606"/>
          <ac:picMkLst>
            <pc:docMk/>
            <pc:sldMk cId="2638087892" sldId="272"/>
            <ac:picMk id="142" creationId="{D676F4B9-1E76-49E4-8A47-FBDCE00D43AC}"/>
          </ac:picMkLst>
        </pc:picChg>
        <pc:picChg chg="del">
          <ac:chgData name="Bertrand Pouleto" userId="8488cefa11e3b03d" providerId="LiveId" clId="{EAC0245B-8362-41E6-8687-56C9C6EE3085}" dt="2020-01-12T16:03:25.589" v="394" actId="478"/>
          <ac:picMkLst>
            <pc:docMk/>
            <pc:sldMk cId="2638087892" sldId="272"/>
            <ac:picMk id="2050" creationId="{C199D398-F609-42E6-857B-EBC1B9D5FCC6}"/>
          </ac:picMkLst>
        </pc:picChg>
        <pc:picChg chg="del">
          <ac:chgData name="Bertrand Pouleto" userId="8488cefa11e3b03d" providerId="LiveId" clId="{EAC0245B-8362-41E6-8687-56C9C6EE3085}" dt="2020-01-12T16:04:31.244" v="396" actId="26606"/>
          <ac:picMkLst>
            <pc:docMk/>
            <pc:sldMk cId="2638087892" sldId="272"/>
            <ac:picMk id="2052" creationId="{C413590B-CB36-47BC-B705-69813F7B5F6F}"/>
          </ac:picMkLst>
        </pc:picChg>
        <pc:picChg chg="del">
          <ac:chgData name="Bertrand Pouleto" userId="8488cefa11e3b03d" providerId="LiveId" clId="{EAC0245B-8362-41E6-8687-56C9C6EE3085}" dt="2020-01-12T16:04:31.244" v="396" actId="26606"/>
          <ac:picMkLst>
            <pc:docMk/>
            <pc:sldMk cId="2638087892" sldId="272"/>
            <ac:picMk id="2053" creationId="{D676F4B9-1E76-49E4-8A47-FBDCE00D43AC}"/>
          </ac:picMkLst>
        </pc:picChg>
      </pc:sldChg>
      <pc:sldChg chg="del">
        <pc:chgData name="Bertrand Pouleto" userId="8488cefa11e3b03d" providerId="LiveId" clId="{EAC0245B-8362-41E6-8687-56C9C6EE3085}" dt="2020-01-12T10:44:09.710" v="385" actId="47"/>
        <pc:sldMkLst>
          <pc:docMk/>
          <pc:sldMk cId="227809936" sldId="273"/>
        </pc:sldMkLst>
      </pc:sldChg>
      <pc:sldChg chg="del">
        <pc:chgData name="Bertrand Pouleto" userId="8488cefa11e3b03d" providerId="LiveId" clId="{EAC0245B-8362-41E6-8687-56C9C6EE3085}" dt="2020-01-12T10:44:12.045" v="386" actId="47"/>
        <pc:sldMkLst>
          <pc:docMk/>
          <pc:sldMk cId="760626583" sldId="274"/>
        </pc:sldMkLst>
      </pc:sldChg>
      <pc:sldChg chg="addSp delSp">
        <pc:chgData name="Bertrand Pouleto" userId="8488cefa11e3b03d" providerId="LiveId" clId="{EAC0245B-8362-41E6-8687-56C9C6EE3085}" dt="2020-01-12T16:12:22.717" v="466"/>
        <pc:sldMkLst>
          <pc:docMk/>
          <pc:sldMk cId="2921457543" sldId="280"/>
        </pc:sldMkLst>
        <pc:spChg chg="add">
          <ac:chgData name="Bertrand Pouleto" userId="8488cefa11e3b03d" providerId="LiveId" clId="{EAC0245B-8362-41E6-8687-56C9C6EE3085}" dt="2020-01-12T16:06:40.451" v="416"/>
          <ac:spMkLst>
            <pc:docMk/>
            <pc:sldMk cId="2921457543" sldId="280"/>
            <ac:spMk id="4" creationId="{5243369B-6538-404F-8D2A-CED1E720C2A5}"/>
          </ac:spMkLst>
        </pc:spChg>
        <pc:spChg chg="add">
          <ac:chgData name="Bertrand Pouleto" userId="8488cefa11e3b03d" providerId="LiveId" clId="{EAC0245B-8362-41E6-8687-56C9C6EE3085}" dt="2020-01-12T16:06:40.451" v="416"/>
          <ac:spMkLst>
            <pc:docMk/>
            <pc:sldMk cId="2921457543" sldId="280"/>
            <ac:spMk id="5" creationId="{548D5A19-1B12-4FE8-B178-34C56B608493}"/>
          </ac:spMkLst>
        </pc:spChg>
        <pc:spChg chg="del">
          <ac:chgData name="Bertrand Pouleto" userId="8488cefa11e3b03d" providerId="LiveId" clId="{EAC0245B-8362-41E6-8687-56C9C6EE3085}" dt="2020-01-12T16:12:22.327" v="465" actId="478"/>
          <ac:spMkLst>
            <pc:docMk/>
            <pc:sldMk cId="2921457543" sldId="280"/>
            <ac:spMk id="6" creationId="{679A677E-3E3A-4473-AC4C-328F99EC47BE}"/>
          </ac:spMkLst>
        </pc:spChg>
        <pc:spChg chg="add del">
          <ac:chgData name="Bertrand Pouleto" userId="8488cefa11e3b03d" providerId="LiveId" clId="{EAC0245B-8362-41E6-8687-56C9C6EE3085}" dt="2020-01-12T16:06:43.105" v="417" actId="478"/>
          <ac:spMkLst>
            <pc:docMk/>
            <pc:sldMk cId="2921457543" sldId="280"/>
            <ac:spMk id="7" creationId="{992C1658-8364-4753-B15D-2416C781248A}"/>
          </ac:spMkLst>
        </pc:spChg>
        <pc:spChg chg="add">
          <ac:chgData name="Bertrand Pouleto" userId="8488cefa11e3b03d" providerId="LiveId" clId="{EAC0245B-8362-41E6-8687-56C9C6EE3085}" dt="2020-01-12T16:12:22.717" v="466"/>
          <ac:spMkLst>
            <pc:docMk/>
            <pc:sldMk cId="2921457543" sldId="280"/>
            <ac:spMk id="8" creationId="{CAC07FF1-B105-481B-B879-15A936AB5D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7B3E6-C38C-4D56-BDB0-86AD41E73259}" type="datetimeFigureOut">
              <a:rPr lang="fr-FR" smtClean="0"/>
              <a:t>01/06/2020</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43AFC-5D2A-4EA7-9521-D3890F193484}" type="slidenum">
              <a:rPr lang="fr-FR" smtClean="0"/>
              <a:t>‹N°›</a:t>
            </a:fld>
            <a:endParaRPr lang="fr-FR" dirty="0"/>
          </a:p>
        </p:txBody>
      </p:sp>
    </p:spTree>
    <p:extLst>
      <p:ext uri="{BB962C8B-B14F-4D97-AF65-F5344CB8AC3E}">
        <p14:creationId xmlns:p14="http://schemas.microsoft.com/office/powerpoint/2010/main" val="2201586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E61D8DE-876E-4EF1-842E-64F810694B9C}" type="datetime1">
              <a:rPr lang="fr-FR" smtClean="0"/>
              <a:t>01/06/2020</a:t>
            </a:fld>
            <a:endParaRPr lang="fr-FR" dirty="0"/>
          </a:p>
        </p:txBody>
      </p:sp>
      <p:sp>
        <p:nvSpPr>
          <p:cNvPr id="5" name="Footer Placeholder 4"/>
          <p:cNvSpPr>
            <a:spLocks noGrp="1"/>
          </p:cNvSpPr>
          <p:nvPr>
            <p:ph type="ftr" sz="quarter" idx="11"/>
          </p:nvPr>
        </p:nvSpPr>
        <p:spPr>
          <a:xfrm>
            <a:off x="1371600" y="4323845"/>
            <a:ext cx="6400800" cy="365125"/>
          </a:xfrm>
        </p:spPr>
        <p:txBody>
          <a:bodyPr/>
          <a:lstStyle/>
          <a:p>
            <a:endParaRPr lang="fr-FR" dirty="0"/>
          </a:p>
        </p:txBody>
      </p:sp>
      <p:sp>
        <p:nvSpPr>
          <p:cNvPr id="6" name="Slide Number Placeholder 5"/>
          <p:cNvSpPr>
            <a:spLocks noGrp="1"/>
          </p:cNvSpPr>
          <p:nvPr>
            <p:ph type="sldNum" sz="quarter" idx="12"/>
          </p:nvPr>
        </p:nvSpPr>
        <p:spPr>
          <a:xfrm>
            <a:off x="8077200" y="1430866"/>
            <a:ext cx="2743200" cy="365125"/>
          </a:xfrm>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134043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815F4A9-5253-475F-A29B-BB887FD56DB8}" type="datetime1">
              <a:rPr lang="fr-FR" smtClean="0"/>
              <a:t>01/06/2020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76562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C6F6C63-852C-48AA-9780-2238560B0213}" type="datetime1">
              <a:rPr lang="fr-FR" smtClean="0"/>
              <a:t>01/06/2020</a:t>
            </a:fld>
            <a:endParaRPr lang="fr-FR" dirty="0"/>
          </a:p>
        </p:txBody>
      </p:sp>
      <p:sp>
        <p:nvSpPr>
          <p:cNvPr id="6" name="Footer Placeholder 5"/>
          <p:cNvSpPr>
            <a:spLocks noGrp="1"/>
          </p:cNvSpPr>
          <p:nvPr>
            <p:ph type="ftr" sz="quarter" idx="11"/>
          </p:nvPr>
        </p:nvSpPr>
        <p:spPr>
          <a:xfrm>
            <a:off x="685800" y="379941"/>
            <a:ext cx="6991492" cy="365125"/>
          </a:xfrm>
        </p:spPr>
        <p:txBody>
          <a:bodyPr/>
          <a:lstStyle/>
          <a:p>
            <a:endParaRPr lang="fr-FR" dirty="0"/>
          </a:p>
        </p:txBody>
      </p:sp>
      <p:sp>
        <p:nvSpPr>
          <p:cNvPr id="7" name="Slide Number Placeholder 6"/>
          <p:cNvSpPr>
            <a:spLocks noGrp="1"/>
          </p:cNvSpPr>
          <p:nvPr>
            <p:ph type="sldNum" sz="quarter" idx="12"/>
          </p:nvPr>
        </p:nvSpPr>
        <p:spPr>
          <a:xfrm>
            <a:off x="10862452" y="381000"/>
            <a:ext cx="643748" cy="365125"/>
          </a:xfrm>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1606483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C6F6C63-852C-48AA-9780-2238560B0213}" type="datetime1">
              <a:rPr lang="fr-FR" smtClean="0"/>
              <a:t>01/06/2020</a:t>
            </a:fld>
            <a:endParaRPr lang="fr-FR" dirty="0"/>
          </a:p>
        </p:txBody>
      </p:sp>
      <p:sp>
        <p:nvSpPr>
          <p:cNvPr id="6" name="Footer Placeholder 5"/>
          <p:cNvSpPr>
            <a:spLocks noGrp="1"/>
          </p:cNvSpPr>
          <p:nvPr>
            <p:ph type="ftr" sz="quarter" idx="11"/>
          </p:nvPr>
        </p:nvSpPr>
        <p:spPr>
          <a:xfrm>
            <a:off x="685800" y="379941"/>
            <a:ext cx="6991492" cy="365125"/>
          </a:xfrm>
        </p:spPr>
        <p:txBody>
          <a:bodyPr/>
          <a:lstStyle/>
          <a:p>
            <a:endParaRPr lang="fr-FR" dirty="0"/>
          </a:p>
        </p:txBody>
      </p:sp>
      <p:sp>
        <p:nvSpPr>
          <p:cNvPr id="7" name="Slide Number Placeholder 6"/>
          <p:cNvSpPr>
            <a:spLocks noGrp="1"/>
          </p:cNvSpPr>
          <p:nvPr>
            <p:ph type="sldNum" sz="quarter" idx="12"/>
          </p:nvPr>
        </p:nvSpPr>
        <p:spPr>
          <a:xfrm>
            <a:off x="10862452" y="381000"/>
            <a:ext cx="643748" cy="365125"/>
          </a:xfrm>
        </p:spPr>
        <p:txBody>
          <a:bodyPr/>
          <a:lstStyle/>
          <a:p>
            <a:fld id="{F6187364-16F6-4ABB-9E38-1EE825EE66F7}" type="slidenum">
              <a:rPr lang="fr-FR" smtClean="0"/>
              <a:t>‹N°›</a:t>
            </a:fld>
            <a:endParaRPr lang="fr-FR"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91215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C6F6C63-852C-48AA-9780-2238560B0213}" type="datetime1">
              <a:rPr lang="fr-FR" smtClean="0"/>
              <a:t>01/06/2020</a:t>
            </a:fld>
            <a:endParaRPr lang="fr-FR" dirty="0"/>
          </a:p>
        </p:txBody>
      </p:sp>
      <p:sp>
        <p:nvSpPr>
          <p:cNvPr id="6" name="Footer Placeholder 5"/>
          <p:cNvSpPr>
            <a:spLocks noGrp="1"/>
          </p:cNvSpPr>
          <p:nvPr>
            <p:ph type="ftr" sz="quarter" idx="11"/>
          </p:nvPr>
        </p:nvSpPr>
        <p:spPr>
          <a:xfrm>
            <a:off x="685800" y="378883"/>
            <a:ext cx="6991492" cy="365125"/>
          </a:xfrm>
        </p:spPr>
        <p:txBody>
          <a:bodyPr/>
          <a:lstStyle/>
          <a:p>
            <a:endParaRPr lang="fr-FR" dirty="0"/>
          </a:p>
        </p:txBody>
      </p:sp>
      <p:sp>
        <p:nvSpPr>
          <p:cNvPr id="7" name="Slide Number Placeholder 6"/>
          <p:cNvSpPr>
            <a:spLocks noGrp="1"/>
          </p:cNvSpPr>
          <p:nvPr>
            <p:ph type="sldNum" sz="quarter" idx="12"/>
          </p:nvPr>
        </p:nvSpPr>
        <p:spPr>
          <a:xfrm>
            <a:off x="10862452" y="381000"/>
            <a:ext cx="643748" cy="365125"/>
          </a:xfrm>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9708918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C6F6C63-852C-48AA-9780-2238560B0213}" type="datetime1">
              <a:rPr lang="fr-FR" smtClean="0"/>
              <a:t>01/06/2020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29361892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C6F6C63-852C-48AA-9780-2238560B0213}" type="datetime1">
              <a:rPr lang="fr-FR" smtClean="0"/>
              <a:t>01/06/2020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141999930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DC70A8-053D-4551-8D33-138840FB8974}" type="datetime1">
              <a:rPr lang="fr-FR" smtClean="0"/>
              <a:t>01/06/2020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1834596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D69D656-805B-4024-A5AD-B327368CE47F}" type="datetime1">
              <a:rPr lang="fr-FR" smtClean="0"/>
              <a:t>01/06/2020</a:t>
            </a:fld>
            <a:endParaRPr lang="fr-FR" dirty="0"/>
          </a:p>
        </p:txBody>
      </p:sp>
      <p:sp>
        <p:nvSpPr>
          <p:cNvPr id="5" name="Footer Placeholder 4"/>
          <p:cNvSpPr>
            <a:spLocks noGrp="1"/>
          </p:cNvSpPr>
          <p:nvPr>
            <p:ph type="ftr" sz="quarter" idx="11"/>
          </p:nvPr>
        </p:nvSpPr>
        <p:spPr>
          <a:xfrm>
            <a:off x="685800" y="381000"/>
            <a:ext cx="6991492" cy="365125"/>
          </a:xfrm>
        </p:spPr>
        <p:txBody>
          <a:bodyPr/>
          <a:lstStyle/>
          <a:p>
            <a:endParaRPr lang="fr-FR" dirty="0"/>
          </a:p>
        </p:txBody>
      </p:sp>
      <p:sp>
        <p:nvSpPr>
          <p:cNvPr id="6" name="Slide Number Placeholder 5"/>
          <p:cNvSpPr>
            <a:spLocks noGrp="1"/>
          </p:cNvSpPr>
          <p:nvPr>
            <p:ph type="sldNum" sz="quarter" idx="12"/>
          </p:nvPr>
        </p:nvSpPr>
        <p:spPr>
          <a:xfrm>
            <a:off x="10862452" y="381000"/>
            <a:ext cx="643748" cy="365125"/>
          </a:xfrm>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234461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30439B0-7F2D-4EAA-A1F2-371F532BDCFD}" type="datetime1">
              <a:rPr lang="fr-FR" smtClean="0"/>
              <a:t>01/06/2020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242546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A3005E4-C61E-4399-9A15-DF129A95B360}" type="datetime1">
              <a:rPr lang="fr-FR" smtClean="0"/>
              <a:t>01/06/2020</a:t>
            </a:fld>
            <a:endParaRPr lang="fr-FR" dirty="0"/>
          </a:p>
        </p:txBody>
      </p:sp>
      <p:sp>
        <p:nvSpPr>
          <p:cNvPr id="5" name="Footer Placeholder 4"/>
          <p:cNvSpPr>
            <a:spLocks noGrp="1"/>
          </p:cNvSpPr>
          <p:nvPr>
            <p:ph type="ftr" sz="quarter" idx="11"/>
          </p:nvPr>
        </p:nvSpPr>
        <p:spPr>
          <a:xfrm>
            <a:off x="685800" y="381001"/>
            <a:ext cx="6991492" cy="364065"/>
          </a:xfrm>
        </p:spPr>
        <p:txBody>
          <a:bodyPr/>
          <a:lstStyle/>
          <a:p>
            <a:endParaRPr lang="fr-FR" dirty="0"/>
          </a:p>
        </p:txBody>
      </p:sp>
      <p:sp>
        <p:nvSpPr>
          <p:cNvPr id="6" name="Slide Number Placeholder 5"/>
          <p:cNvSpPr>
            <a:spLocks noGrp="1"/>
          </p:cNvSpPr>
          <p:nvPr>
            <p:ph type="sldNum" sz="quarter" idx="12"/>
          </p:nvPr>
        </p:nvSpPr>
        <p:spPr>
          <a:xfrm>
            <a:off x="10862452" y="381000"/>
            <a:ext cx="643748" cy="365125"/>
          </a:xfrm>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241047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F030754-2C3F-4F84-AC73-F91CCAD1C2CA}" type="datetime1">
              <a:rPr lang="fr-FR" smtClean="0"/>
              <a:t>01/06/2020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392647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A87A45-4DE6-4E80-A054-406C4D5F1D22}" type="datetime1">
              <a:rPr lang="fr-FR" smtClean="0"/>
              <a:t>01/06/2020</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331134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4AA273C-1D5D-48B4-B9F9-7BE4A3A1FD39}" type="datetime1">
              <a:rPr lang="fr-FR" smtClean="0"/>
              <a:t>01/06/2020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41876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5D85A-DE18-455F-B5D2-5344A4835B8B}" type="datetime1">
              <a:rPr lang="fr-FR" smtClean="0"/>
              <a:t>01/06/2020</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286474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A4B006-BBC0-40CB-BAEA-011C5AA7C8E5}" type="datetime1">
              <a:rPr lang="fr-FR" smtClean="0"/>
              <a:t>01/06/2020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286374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E842C3-734C-4302-9E50-2543834EA12D}" type="datetime1">
              <a:rPr lang="fr-FR" smtClean="0"/>
              <a:t>01/06/2020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6187364-16F6-4ABB-9E38-1EE825EE66F7}" type="slidenum">
              <a:rPr lang="fr-FR" smtClean="0"/>
              <a:t>‹N°›</a:t>
            </a:fld>
            <a:endParaRPr lang="fr-FR" dirty="0"/>
          </a:p>
        </p:txBody>
      </p:sp>
    </p:spTree>
    <p:extLst>
      <p:ext uri="{BB962C8B-B14F-4D97-AF65-F5344CB8AC3E}">
        <p14:creationId xmlns:p14="http://schemas.microsoft.com/office/powerpoint/2010/main" val="58076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6F6C63-852C-48AA-9780-2238560B0213}" type="datetime1">
              <a:rPr lang="fr-FR" smtClean="0"/>
              <a:t>01/06/2020</a:t>
            </a:fld>
            <a:endParaRPr lang="fr-FR"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187364-16F6-4ABB-9E38-1EE825EE66F7}" type="slidenum">
              <a:rPr lang="fr-FR" smtClean="0"/>
              <a:t>‹N°›</a:t>
            </a:fld>
            <a:endParaRPr lang="fr-FR" dirty="0"/>
          </a:p>
        </p:txBody>
      </p:sp>
    </p:spTree>
    <p:extLst>
      <p:ext uri="{BB962C8B-B14F-4D97-AF65-F5344CB8AC3E}">
        <p14:creationId xmlns:p14="http://schemas.microsoft.com/office/powerpoint/2010/main" val="69955577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learningapps.org/watch?v=pouoc7pfn20"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learningapps.org/watch?v=pzx9goota20"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learningapps.org/watch?v=pnsz46h1a20"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learningapps.org/watch?v=pj9y4x9kc20"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3C97B-1346-4854-9B5C-D92F52E9EFB8}"/>
              </a:ext>
            </a:extLst>
          </p:cNvPr>
          <p:cNvSpPr>
            <a:spLocks noGrp="1"/>
          </p:cNvSpPr>
          <p:nvPr>
            <p:ph type="ctrTitle"/>
          </p:nvPr>
        </p:nvSpPr>
        <p:spPr>
          <a:xfrm>
            <a:off x="1149163" y="2509025"/>
            <a:ext cx="9893674" cy="1839950"/>
          </a:xfrm>
        </p:spPr>
        <p:txBody>
          <a:bodyPr anchor="t" anchorCtr="1"/>
          <a:lstStyle/>
          <a:p>
            <a:pPr algn="ctr"/>
            <a:r>
              <a:rPr lang="fr-FR" dirty="0">
                <a:latin typeface="Arial" panose="020B0604020202020204" pitchFamily="34" charset="0"/>
                <a:cs typeface="Arial" panose="020B0604020202020204" pitchFamily="34" charset="0"/>
              </a:rPr>
              <a:t>Les techniques chromatographiques</a:t>
            </a:r>
          </a:p>
        </p:txBody>
      </p:sp>
      <p:sp>
        <p:nvSpPr>
          <p:cNvPr id="12" name="Espace réservé du numéro de diapositive 11">
            <a:extLst>
              <a:ext uri="{FF2B5EF4-FFF2-40B4-BE49-F238E27FC236}">
                <a16:creationId xmlns:a16="http://schemas.microsoft.com/office/drawing/2014/main" id="{94C51BB4-7223-470E-B598-61FFB16CA11A}"/>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1</a:t>
            </a:fld>
            <a:endParaRPr lang="fr-FR" sz="12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C7C6711D-74D0-420B-90DE-5B9AE4BBE78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3874543" cy="2283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au 4">
            <a:extLst>
              <a:ext uri="{FF2B5EF4-FFF2-40B4-BE49-F238E27FC236}">
                <a16:creationId xmlns:a16="http://schemas.microsoft.com/office/drawing/2014/main" id="{5851F57A-6AE0-43C6-A453-0C7D2118AE13}"/>
              </a:ext>
            </a:extLst>
          </p:cNvPr>
          <p:cNvGraphicFramePr>
            <a:graphicFrameLocks noGrp="1"/>
          </p:cNvGraphicFramePr>
          <p:nvPr>
            <p:extLst>
              <p:ext uri="{D42A27DB-BD31-4B8C-83A1-F6EECF244321}">
                <p14:modId xmlns:p14="http://schemas.microsoft.com/office/powerpoint/2010/main" val="1314411913"/>
              </p:ext>
            </p:extLst>
          </p:nvPr>
        </p:nvGraphicFramePr>
        <p:xfrm>
          <a:off x="8855777" y="544239"/>
          <a:ext cx="3275330" cy="500573"/>
        </p:xfrm>
        <a:graphic>
          <a:graphicData uri="http://schemas.openxmlformats.org/drawingml/2006/table">
            <a:tbl>
              <a:tblPr firstRow="1" firstCol="1" bandRow="1"/>
              <a:tblGrid>
                <a:gridCol w="1091565">
                  <a:extLst>
                    <a:ext uri="{9D8B030D-6E8A-4147-A177-3AD203B41FA5}">
                      <a16:colId xmlns:a16="http://schemas.microsoft.com/office/drawing/2014/main" val="1902055381"/>
                    </a:ext>
                  </a:extLst>
                </a:gridCol>
                <a:gridCol w="2183765">
                  <a:extLst>
                    <a:ext uri="{9D8B030D-6E8A-4147-A177-3AD203B41FA5}">
                      <a16:colId xmlns:a16="http://schemas.microsoft.com/office/drawing/2014/main" val="2860942401"/>
                    </a:ext>
                  </a:extLst>
                </a:gridCol>
              </a:tblGrid>
              <a:tr h="0">
                <a:tc>
                  <a:txBody>
                    <a:bodyPr/>
                    <a:lstStyle/>
                    <a:p>
                      <a:pPr algn="ctr">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2019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400" dirty="0">
                          <a:effectLst/>
                          <a:latin typeface="Arial" panose="020B0604020202020204" pitchFamily="34" charset="0"/>
                          <a:ea typeface="Calibri" panose="020F0502020204030204" pitchFamily="34" charset="0"/>
                          <a:cs typeface="Times New Roman" panose="02020603050405020304" pitchFamily="18" charset="0"/>
                        </a:rPr>
                        <a:t>Séquence 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415006"/>
                  </a:ext>
                </a:extLst>
              </a:tr>
              <a:tr h="283784">
                <a:tc>
                  <a:txBody>
                    <a:bodyPr/>
                    <a:lstStyle/>
                    <a:p>
                      <a:pPr algn="ctr">
                        <a:lnSpc>
                          <a:spcPct val="107000"/>
                        </a:lnSpc>
                        <a:spcAft>
                          <a:spcPts val="0"/>
                        </a:spcAft>
                      </a:pPr>
                      <a:r>
                        <a:rPr lang="fr-FR" sz="1400" dirty="0">
                          <a:effectLst/>
                          <a:latin typeface="Arial" panose="020B0604020202020204" pitchFamily="34" charset="0"/>
                          <a:ea typeface="Calibri" panose="020F0502020204030204" pitchFamily="34" charset="0"/>
                          <a:cs typeface="Times New Roman" panose="02020603050405020304" pitchFamily="18" charset="0"/>
                        </a:rPr>
                        <a:t>TD-01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Chromatographie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577180"/>
                  </a:ext>
                </a:extLst>
              </a:tr>
            </a:tbl>
          </a:graphicData>
        </a:graphic>
      </p:graphicFrame>
      <p:sp>
        <p:nvSpPr>
          <p:cNvPr id="6" name="Flèche : droite rayée 5">
            <a:hlinkClick r:id="rId3" action="ppaction://hlinksldjump"/>
            <a:extLst>
              <a:ext uri="{FF2B5EF4-FFF2-40B4-BE49-F238E27FC236}">
                <a16:creationId xmlns:a16="http://schemas.microsoft.com/office/drawing/2014/main" id="{88710CF3-2335-4914-BBFF-04C11AE51C81}"/>
              </a:ext>
            </a:extLst>
          </p:cNvPr>
          <p:cNvSpPr/>
          <p:nvPr/>
        </p:nvSpPr>
        <p:spPr>
          <a:xfrm>
            <a:off x="195039" y="5667325"/>
            <a:ext cx="2789853" cy="901959"/>
          </a:xfrm>
          <a:prstGeom prst="stripedRightArrow">
            <a:avLst>
              <a:gd name="adj1" fmla="val 45862"/>
              <a:gd name="adj2" fmla="val 33448"/>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panose="020B0604020202020204" pitchFamily="34" charset="0"/>
                <a:cs typeface="Arial" panose="020B0604020202020204" pitchFamily="34" charset="0"/>
              </a:rPr>
              <a:t>Commencer ici</a:t>
            </a:r>
          </a:p>
        </p:txBody>
      </p:sp>
      <p:grpSp>
        <p:nvGrpSpPr>
          <p:cNvPr id="7" name="Groupe 6">
            <a:extLst>
              <a:ext uri="{FF2B5EF4-FFF2-40B4-BE49-F238E27FC236}">
                <a16:creationId xmlns:a16="http://schemas.microsoft.com/office/drawing/2014/main" id="{C0B3E293-517F-400F-9C80-B7B927380913}"/>
              </a:ext>
            </a:extLst>
          </p:cNvPr>
          <p:cNvGrpSpPr/>
          <p:nvPr/>
        </p:nvGrpSpPr>
        <p:grpSpPr>
          <a:xfrm>
            <a:off x="4809322" y="5957935"/>
            <a:ext cx="1529586" cy="829552"/>
            <a:chOff x="4047954" y="3559629"/>
            <a:chExt cx="1529586" cy="829552"/>
          </a:xfrm>
        </p:grpSpPr>
        <p:sp>
          <p:nvSpPr>
            <p:cNvPr id="8" name="ZoneTexte 7">
              <a:extLst>
                <a:ext uri="{FF2B5EF4-FFF2-40B4-BE49-F238E27FC236}">
                  <a16:creationId xmlns:a16="http://schemas.microsoft.com/office/drawing/2014/main" id="{EB83AF1C-B520-4497-A8CF-B78BE70BB367}"/>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9" name="Image 8" descr="Une image contenant dessin, signe, assiette&#10;&#10;Description générée automatiquement">
              <a:extLst>
                <a:ext uri="{FF2B5EF4-FFF2-40B4-BE49-F238E27FC236}">
                  <a16:creationId xmlns:a16="http://schemas.microsoft.com/office/drawing/2014/main" id="{09507546-1627-4828-A1C8-A4F59CF6A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265409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82B13-95B2-467E-8932-080CA85B59B4}"/>
              </a:ext>
            </a:extLst>
          </p:cNvPr>
          <p:cNvSpPr txBox="1">
            <a:spLocks/>
          </p:cNvSpPr>
          <p:nvPr/>
        </p:nvSpPr>
        <p:spPr>
          <a:xfrm>
            <a:off x="-1" y="0"/>
            <a:ext cx="12192001"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fr-FR" sz="3200" i="1" dirty="0">
              <a:latin typeface="Arial" panose="020B0604020202020204" pitchFamily="34" charset="0"/>
              <a:cs typeface="Arial" panose="020B0604020202020204" pitchFamily="34" charset="0"/>
            </a:endParaRPr>
          </a:p>
        </p:txBody>
      </p:sp>
      <p:sp>
        <p:nvSpPr>
          <p:cNvPr id="5" name="Espace réservé du contenu 4">
            <a:extLst>
              <a:ext uri="{FF2B5EF4-FFF2-40B4-BE49-F238E27FC236}">
                <a16:creationId xmlns:a16="http://schemas.microsoft.com/office/drawing/2014/main" id="{5654C519-4B0F-4230-8A8D-9DE026170264}"/>
              </a:ext>
            </a:extLst>
          </p:cNvPr>
          <p:cNvSpPr>
            <a:spLocks noGrp="1"/>
          </p:cNvSpPr>
          <p:nvPr>
            <p:ph idx="1"/>
          </p:nvPr>
        </p:nvSpPr>
        <p:spPr>
          <a:xfrm>
            <a:off x="0" y="809243"/>
            <a:ext cx="12192000" cy="5916022"/>
          </a:xfrm>
        </p:spPr>
        <p:txBody>
          <a:bodyPr anchor="t" anchorCtr="0">
            <a:normAutofit/>
          </a:bodyPr>
          <a:lstStyle/>
          <a:p>
            <a:pPr algn="just"/>
            <a:r>
              <a:rPr lang="fr-FR" sz="2000" dirty="0">
                <a:latin typeface="Arial" panose="020B0604020202020204" pitchFamily="34" charset="0"/>
                <a:cs typeface="Arial" panose="020B0604020202020204" pitchFamily="34" charset="0"/>
              </a:rPr>
              <a:t>La séparation des constituants d’un mélange n’est </a:t>
            </a:r>
            <a:r>
              <a:rPr lang="fr-FR" sz="2000" b="1" dirty="0">
                <a:latin typeface="Arial" panose="020B0604020202020204" pitchFamily="34" charset="0"/>
                <a:cs typeface="Arial" panose="020B0604020202020204" pitchFamily="34" charset="0"/>
              </a:rPr>
              <a:t>qu’une phase préliminaire </a:t>
            </a:r>
            <a:r>
              <a:rPr lang="fr-FR" sz="2000" dirty="0">
                <a:latin typeface="Arial" panose="020B0604020202020204" pitchFamily="34" charset="0"/>
                <a:cs typeface="Arial" panose="020B0604020202020204" pitchFamily="34" charset="0"/>
              </a:rPr>
              <a:t>au travail d’analyse ;</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Une fois les constituants séparés, on peut :</a:t>
            </a:r>
          </a:p>
          <a:p>
            <a:pPr lvl="1" algn="just"/>
            <a:r>
              <a:rPr lang="fr-FR" b="1" dirty="0">
                <a:latin typeface="Arial" panose="020B0604020202020204" pitchFamily="34" charset="0"/>
                <a:cs typeface="Arial" panose="020B0604020202020204" pitchFamily="34" charset="0"/>
              </a:rPr>
              <a:t>Comparer</a:t>
            </a:r>
            <a:r>
              <a:rPr lang="fr-FR" dirty="0">
                <a:latin typeface="Arial" panose="020B0604020202020204" pitchFamily="34" charset="0"/>
                <a:cs typeface="Arial" panose="020B0604020202020204" pitchFamily="34" charset="0"/>
              </a:rPr>
              <a:t> leur comportement à un étalon-interne, et donc </a:t>
            </a:r>
            <a:r>
              <a:rPr lang="fr-FR" b="1" dirty="0">
                <a:latin typeface="Arial" panose="020B0604020202020204" pitchFamily="34" charset="0"/>
                <a:cs typeface="Arial" panose="020B0604020202020204" pitchFamily="34" charset="0"/>
              </a:rPr>
              <a:t>les identifier </a:t>
            </a:r>
            <a:r>
              <a:rPr lang="fr-FR" dirty="0">
                <a:latin typeface="Arial" panose="020B0604020202020204" pitchFamily="34" charset="0"/>
                <a:cs typeface="Arial" panose="020B0604020202020204" pitchFamily="34" charset="0"/>
              </a:rPr>
              <a:t>;</a:t>
            </a:r>
          </a:p>
          <a:p>
            <a:pPr marL="457200" lvl="1" indent="0" algn="just">
              <a:buNone/>
            </a:pPr>
            <a:endParaRPr lang="fr-FR" dirty="0">
              <a:latin typeface="Arial" panose="020B0604020202020204" pitchFamily="34" charset="0"/>
              <a:cs typeface="Arial" panose="020B0604020202020204" pitchFamily="34" charset="0"/>
            </a:endParaRPr>
          </a:p>
          <a:p>
            <a:pPr lvl="1" algn="just"/>
            <a:r>
              <a:rPr lang="fr-FR" dirty="0">
                <a:latin typeface="Arial" panose="020B0604020202020204" pitchFamily="34" charset="0"/>
                <a:cs typeface="Arial" panose="020B0604020202020204" pitchFamily="34" charset="0"/>
              </a:rPr>
              <a:t>Faire des analyses complémentaires pour les identifier, en l’absence d’étalon-interne ;</a:t>
            </a:r>
          </a:p>
          <a:p>
            <a:pPr lvl="1" algn="just"/>
            <a:endParaRPr lang="fr-FR" dirty="0">
              <a:latin typeface="Arial" panose="020B0604020202020204" pitchFamily="34" charset="0"/>
              <a:cs typeface="Arial" panose="020B0604020202020204" pitchFamily="34" charset="0"/>
            </a:endParaRPr>
          </a:p>
          <a:p>
            <a:pPr lvl="1" algn="just"/>
            <a:r>
              <a:rPr lang="fr-FR" b="1" dirty="0">
                <a:latin typeface="Arial" panose="020B0604020202020204" pitchFamily="34" charset="0"/>
                <a:cs typeface="Arial" panose="020B0604020202020204" pitchFamily="34" charset="0"/>
              </a:rPr>
              <a:t>Les quantifier </a:t>
            </a:r>
            <a:r>
              <a:rPr lang="fr-FR" dirty="0">
                <a:latin typeface="Arial" panose="020B0604020202020204" pitchFamily="34" charset="0"/>
                <a:cs typeface="Arial" panose="020B0604020202020204" pitchFamily="34" charset="0"/>
              </a:rPr>
              <a:t>par une méthode colorimétrique, type dosage des protéines par le réactif Gornall ;</a:t>
            </a:r>
          </a:p>
          <a:p>
            <a:pPr lvl="1" algn="just"/>
            <a:endParaRPr lang="fr-FR" dirty="0">
              <a:latin typeface="Arial" panose="020B0604020202020204" pitchFamily="34" charset="0"/>
              <a:cs typeface="Arial" panose="020B0604020202020204" pitchFamily="34" charset="0"/>
            </a:endParaRPr>
          </a:p>
          <a:p>
            <a:pPr lvl="1" algn="just"/>
            <a:r>
              <a:rPr lang="fr-FR" b="1" dirty="0">
                <a:latin typeface="Arial" panose="020B0604020202020204" pitchFamily="34" charset="0"/>
                <a:cs typeface="Arial" panose="020B0604020202020204" pitchFamily="34" charset="0"/>
              </a:rPr>
              <a:t>Achever</a:t>
            </a:r>
            <a:r>
              <a:rPr lang="fr-FR" dirty="0">
                <a:latin typeface="Arial" panose="020B0604020202020204" pitchFamily="34" charset="0"/>
                <a:cs typeface="Arial" panose="020B0604020202020204" pitchFamily="34" charset="0"/>
              </a:rPr>
              <a:t> la purification et stocker le constituant pour un usage ultérieur : enzyme, anticorps, …</a:t>
            </a:r>
          </a:p>
          <a:p>
            <a:pPr lvl="1" algn="just"/>
            <a:endParaRPr lang="fr-FR" dirty="0">
              <a:latin typeface="Arial" panose="020B0604020202020204" pitchFamily="34" charset="0"/>
              <a:cs typeface="Arial" panose="020B0604020202020204" pitchFamily="34" charset="0"/>
            </a:endParaRPr>
          </a:p>
          <a:p>
            <a:pPr marL="342900" lvl="1" indent="-342900" algn="just"/>
            <a:r>
              <a:rPr lang="fr-FR" dirty="0">
                <a:latin typeface="Arial" panose="020B0604020202020204" pitchFamily="34" charset="0"/>
                <a:cs typeface="Arial" panose="020B0604020202020204" pitchFamily="34" charset="0"/>
              </a:rPr>
              <a:t>Le résultat d’une analyse chromatographique est souvent de la forme :</a:t>
            </a:r>
          </a:p>
          <a:p>
            <a:pPr marL="0" lvl="1" indent="0" algn="just">
              <a:buNone/>
            </a:pPr>
            <a:r>
              <a:rPr lang="fr-FR" i="1" dirty="0">
                <a:latin typeface="Arial" panose="020B0604020202020204" pitchFamily="34" charset="0"/>
                <a:cs typeface="Arial" panose="020B0604020202020204" pitchFamily="34" charset="0"/>
              </a:rPr>
              <a:t>« La solution A contenait X, à … mol/L, Y, à … mol/L et Z, à … mol/L. On confirme l’absence de W, qui est un composé toxique, appartenant à la même famille que X, Y et Z. ».</a:t>
            </a:r>
          </a:p>
          <a:p>
            <a:pPr lvl="1" algn="just"/>
            <a:endParaRPr lang="fr-FR" dirty="0">
              <a:latin typeface="Arial" panose="020B0604020202020204" pitchFamily="34" charset="0"/>
              <a:cs typeface="Arial" panose="020B0604020202020204" pitchFamily="34" charset="0"/>
            </a:endParaRPr>
          </a:p>
          <a:p>
            <a:pPr algn="just"/>
            <a:endParaRPr lang="fr-FR" sz="2000" dirty="0">
              <a:latin typeface="Arial" panose="020B0604020202020204" pitchFamily="34" charset="0"/>
              <a:cs typeface="Arial" panose="020B0604020202020204" pitchFamily="34" charset="0"/>
              <a:sym typeface="Wingdings" panose="05000000000000000000" pitchFamily="2" charset="2"/>
            </a:endParaRPr>
          </a:p>
          <a:p>
            <a:pPr marL="285750" lvl="3" indent="-285750" algn="just"/>
            <a:endParaRPr lang="fr-FR" sz="2000" dirty="0">
              <a:latin typeface="Arial" panose="020B0604020202020204" pitchFamily="34" charset="0"/>
              <a:cs typeface="Arial" panose="020B0604020202020204" pitchFamily="34" charset="0"/>
              <a:sym typeface="Wingdings" panose="05000000000000000000" pitchFamily="2" charset="2"/>
            </a:endParaRPr>
          </a:p>
          <a:p>
            <a:pPr marL="800100" lvl="2" indent="-342900" algn="just"/>
            <a:endParaRPr lang="fr-FR" sz="2000" dirty="0">
              <a:latin typeface="Arial" panose="020B0604020202020204" pitchFamily="34" charset="0"/>
              <a:cs typeface="Arial" panose="020B0604020202020204" pitchFamily="34" charset="0"/>
              <a:sym typeface="Wingdings" panose="05000000000000000000" pitchFamily="2" charset="2"/>
            </a:endParaRPr>
          </a:p>
          <a:p>
            <a:pPr marL="800100" lvl="2" indent="-342900" algn="just"/>
            <a:endParaRPr lang="fr-FR" sz="2000" dirty="0">
              <a:latin typeface="Arial" panose="020B0604020202020204" pitchFamily="34" charset="0"/>
              <a:cs typeface="Arial" panose="020B0604020202020204" pitchFamily="34" charset="0"/>
              <a:sym typeface="Wingdings" panose="05000000000000000000" pitchFamily="2" charset="2"/>
            </a:endParaRPr>
          </a:p>
        </p:txBody>
      </p:sp>
      <p:sp>
        <p:nvSpPr>
          <p:cNvPr id="6" name="Titre 1">
            <a:extLst>
              <a:ext uri="{FF2B5EF4-FFF2-40B4-BE49-F238E27FC236}">
                <a16:creationId xmlns:a16="http://schemas.microsoft.com/office/drawing/2014/main" id="{7149969B-7400-4284-A9CE-41E319558BCA}"/>
              </a:ext>
            </a:extLst>
          </p:cNvPr>
          <p:cNvSpPr txBox="1">
            <a:spLocks/>
          </p:cNvSpPr>
          <p:nvPr/>
        </p:nvSpPr>
        <p:spPr>
          <a:xfrm>
            <a:off x="-2" y="-1"/>
            <a:ext cx="7000570"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fr-FR" i="1" dirty="0">
                <a:latin typeface="Arial" panose="020B0604020202020204" pitchFamily="34" charset="0"/>
                <a:cs typeface="Arial" panose="020B0604020202020204" pitchFamily="34" charset="0"/>
              </a:rPr>
              <a:t>Traitement des constituants</a:t>
            </a:r>
          </a:p>
        </p:txBody>
      </p:sp>
      <p:sp>
        <p:nvSpPr>
          <p:cNvPr id="8" name="Bouton d’action : retour ou précédent 7">
            <a:hlinkClick r:id="" action="ppaction://hlinkshowjump?jump=previousslide" highlightClick="1"/>
            <a:extLst>
              <a:ext uri="{FF2B5EF4-FFF2-40B4-BE49-F238E27FC236}">
                <a16:creationId xmlns:a16="http://schemas.microsoft.com/office/drawing/2014/main" id="{0DF53E65-CBD2-46A6-A11E-6358B7A47849}"/>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9" name="Bouton d’action : accueil 8">
            <a:hlinkClick r:id="" action="ppaction://hlinkshowjump?jump=firstslide" highlightClick="1"/>
            <a:extLst>
              <a:ext uri="{FF2B5EF4-FFF2-40B4-BE49-F238E27FC236}">
                <a16:creationId xmlns:a16="http://schemas.microsoft.com/office/drawing/2014/main" id="{590E811B-061E-4B1B-8977-DB2D8875BDF7}"/>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0" name="Bouton d’action : avant ou précédent 9">
            <a:hlinkClick r:id="" action="ppaction://hlinkshowjump?jump=nextslide" highlightClick="1"/>
            <a:extLst>
              <a:ext uri="{FF2B5EF4-FFF2-40B4-BE49-F238E27FC236}">
                <a16:creationId xmlns:a16="http://schemas.microsoft.com/office/drawing/2014/main" id="{660EF95F-0346-4559-BF35-0FFEECEB3D60}"/>
              </a:ext>
            </a:extLst>
          </p:cNvPr>
          <p:cNvSpPr/>
          <p:nvPr/>
        </p:nvSpPr>
        <p:spPr>
          <a:xfrm>
            <a:off x="924444" y="6068400"/>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1" name="Espace réservé du numéro de diapositive 11">
            <a:extLst>
              <a:ext uri="{FF2B5EF4-FFF2-40B4-BE49-F238E27FC236}">
                <a16:creationId xmlns:a16="http://schemas.microsoft.com/office/drawing/2014/main" id="{C0D3400E-20AE-43F9-95DF-654E9224A5CD}"/>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10</a:t>
            </a:fld>
            <a:endParaRPr lang="fr-FR" sz="1200" dirty="0">
              <a:latin typeface="Arial" panose="020B0604020202020204" pitchFamily="34" charset="0"/>
              <a:cs typeface="Arial" panose="020B0604020202020204" pitchFamily="34" charset="0"/>
            </a:endParaRPr>
          </a:p>
        </p:txBody>
      </p:sp>
      <p:grpSp>
        <p:nvGrpSpPr>
          <p:cNvPr id="12" name="Groupe 11">
            <a:extLst>
              <a:ext uri="{FF2B5EF4-FFF2-40B4-BE49-F238E27FC236}">
                <a16:creationId xmlns:a16="http://schemas.microsoft.com/office/drawing/2014/main" id="{119131C6-7903-462A-B334-F60A438D4DF2}"/>
              </a:ext>
            </a:extLst>
          </p:cNvPr>
          <p:cNvGrpSpPr/>
          <p:nvPr/>
        </p:nvGrpSpPr>
        <p:grpSpPr>
          <a:xfrm>
            <a:off x="10662414" y="1165274"/>
            <a:ext cx="1529586" cy="829552"/>
            <a:chOff x="4047954" y="3559629"/>
            <a:chExt cx="1529586" cy="829552"/>
          </a:xfrm>
        </p:grpSpPr>
        <p:sp>
          <p:nvSpPr>
            <p:cNvPr id="13" name="ZoneTexte 7">
              <a:extLst>
                <a:ext uri="{FF2B5EF4-FFF2-40B4-BE49-F238E27FC236}">
                  <a16:creationId xmlns:a16="http://schemas.microsoft.com/office/drawing/2014/main" id="{6A0A8DDD-E78E-4576-B9BC-4702B3C15680}"/>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4" name="Image 13" descr="Une image contenant dessin, signe, assiette&#10;&#10;Description générée automatiquement">
              <a:extLst>
                <a:ext uri="{FF2B5EF4-FFF2-40B4-BE49-F238E27FC236}">
                  <a16:creationId xmlns:a16="http://schemas.microsoft.com/office/drawing/2014/main" id="{FD823563-710B-46E8-92F4-B5A0EC7C0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325665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82B13-95B2-467E-8932-080CA85B59B4}"/>
              </a:ext>
            </a:extLst>
          </p:cNvPr>
          <p:cNvSpPr txBox="1">
            <a:spLocks/>
          </p:cNvSpPr>
          <p:nvPr/>
        </p:nvSpPr>
        <p:spPr>
          <a:xfrm>
            <a:off x="-1" y="0"/>
            <a:ext cx="12192001"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fr-FR" sz="3200" i="1" dirty="0">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7149969B-7400-4284-A9CE-41E319558BCA}"/>
              </a:ext>
            </a:extLst>
          </p:cNvPr>
          <p:cNvSpPr txBox="1">
            <a:spLocks/>
          </p:cNvSpPr>
          <p:nvPr/>
        </p:nvSpPr>
        <p:spPr>
          <a:xfrm>
            <a:off x="-3" y="-1"/>
            <a:ext cx="8259099"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fr-FR" i="1" dirty="0">
                <a:latin typeface="Arial" panose="020B0604020202020204" pitchFamily="34" charset="0"/>
                <a:cs typeface="Arial" panose="020B0604020202020204" pitchFamily="34" charset="0"/>
              </a:rPr>
              <a:t>Chromatographie sur couche mince</a:t>
            </a:r>
          </a:p>
        </p:txBody>
      </p:sp>
      <p:graphicFrame>
        <p:nvGraphicFramePr>
          <p:cNvPr id="8" name="Tableau 8">
            <a:extLst>
              <a:ext uri="{FF2B5EF4-FFF2-40B4-BE49-F238E27FC236}">
                <a16:creationId xmlns:a16="http://schemas.microsoft.com/office/drawing/2014/main" id="{D795E433-3555-400E-A9DD-AB28416E9928}"/>
              </a:ext>
            </a:extLst>
          </p:cNvPr>
          <p:cNvGraphicFramePr>
            <a:graphicFrameLocks noGrp="1"/>
          </p:cNvGraphicFramePr>
          <p:nvPr>
            <p:extLst>
              <p:ext uri="{D42A27DB-BD31-4B8C-83A1-F6EECF244321}">
                <p14:modId xmlns:p14="http://schemas.microsoft.com/office/powerpoint/2010/main" val="1271638507"/>
              </p:ext>
            </p:extLst>
          </p:nvPr>
        </p:nvGraphicFramePr>
        <p:xfrm>
          <a:off x="942254" y="1124173"/>
          <a:ext cx="10307490" cy="4942554"/>
        </p:xfrm>
        <a:graphic>
          <a:graphicData uri="http://schemas.openxmlformats.org/drawingml/2006/table">
            <a:tbl>
              <a:tblPr firstRow="1" bandRow="1">
                <a:tableStyleId>{5940675A-B579-460E-94D1-54222C63F5DA}</a:tableStyleId>
              </a:tblPr>
              <a:tblGrid>
                <a:gridCol w="2061498">
                  <a:extLst>
                    <a:ext uri="{9D8B030D-6E8A-4147-A177-3AD203B41FA5}">
                      <a16:colId xmlns:a16="http://schemas.microsoft.com/office/drawing/2014/main" val="946164331"/>
                    </a:ext>
                  </a:extLst>
                </a:gridCol>
                <a:gridCol w="3092247">
                  <a:extLst>
                    <a:ext uri="{9D8B030D-6E8A-4147-A177-3AD203B41FA5}">
                      <a16:colId xmlns:a16="http://schemas.microsoft.com/office/drawing/2014/main" val="2252689387"/>
                    </a:ext>
                  </a:extLst>
                </a:gridCol>
                <a:gridCol w="1030749">
                  <a:extLst>
                    <a:ext uri="{9D8B030D-6E8A-4147-A177-3AD203B41FA5}">
                      <a16:colId xmlns:a16="http://schemas.microsoft.com/office/drawing/2014/main" val="2621476455"/>
                    </a:ext>
                  </a:extLst>
                </a:gridCol>
                <a:gridCol w="1030749">
                  <a:extLst>
                    <a:ext uri="{9D8B030D-6E8A-4147-A177-3AD203B41FA5}">
                      <a16:colId xmlns:a16="http://schemas.microsoft.com/office/drawing/2014/main" val="302282292"/>
                    </a:ext>
                  </a:extLst>
                </a:gridCol>
                <a:gridCol w="3092247">
                  <a:extLst>
                    <a:ext uri="{9D8B030D-6E8A-4147-A177-3AD203B41FA5}">
                      <a16:colId xmlns:a16="http://schemas.microsoft.com/office/drawing/2014/main" val="2909684850"/>
                    </a:ext>
                  </a:extLst>
                </a:gridCol>
              </a:tblGrid>
              <a:tr h="459597">
                <a:tc gridSpan="4">
                  <a:txBody>
                    <a:bodyPr/>
                    <a:lstStyle/>
                    <a:p>
                      <a:pPr algn="ctr"/>
                      <a:r>
                        <a:rPr lang="fr-FR" sz="2400" b="1" dirty="0">
                          <a:latin typeface="Arial" panose="020B0604020202020204" pitchFamily="34" charset="0"/>
                          <a:cs typeface="Arial" panose="020B0604020202020204" pitchFamily="34" charset="0"/>
                        </a:rPr>
                        <a:t>Propriété physico-chimique employée</a:t>
                      </a:r>
                    </a:p>
                  </a:txBody>
                  <a:tcPr>
                    <a:solidFill>
                      <a:schemeClr val="accent6">
                        <a:lumMod val="60000"/>
                        <a:lumOff val="40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a:txBody>
                    <a:bodyPr/>
                    <a:lstStyle/>
                    <a:p>
                      <a:pPr algn="ctr"/>
                      <a:r>
                        <a:rPr lang="fr-FR" sz="2400" b="1" dirty="0">
                          <a:latin typeface="Arial" panose="020B0604020202020204" pitchFamily="34" charset="0"/>
                          <a:cs typeface="Arial" panose="020B0604020202020204" pitchFamily="34" charset="0"/>
                        </a:rPr>
                        <a:t>POLARITE</a:t>
                      </a:r>
                    </a:p>
                  </a:txBody>
                  <a:tcPr>
                    <a:solidFill>
                      <a:schemeClr val="accent6">
                        <a:lumMod val="60000"/>
                        <a:lumOff val="40000"/>
                      </a:schemeClr>
                    </a:solidFill>
                  </a:tcPr>
                </a:tc>
                <a:extLst>
                  <a:ext uri="{0D108BD9-81ED-4DB2-BD59-A6C34878D82A}">
                    <a16:rowId xmlns:a16="http://schemas.microsoft.com/office/drawing/2014/main" val="1233449227"/>
                  </a:ext>
                </a:extLst>
              </a:tr>
              <a:tr h="412178">
                <a:tc gridSpan="2">
                  <a:txBody>
                    <a:bodyPr/>
                    <a:lstStyle/>
                    <a:p>
                      <a:pPr algn="just"/>
                      <a:r>
                        <a:rPr lang="fr-FR" b="1" dirty="0">
                          <a:latin typeface="Arial" panose="020B0604020202020204" pitchFamily="34" charset="0"/>
                          <a:cs typeface="Arial" panose="020B0604020202020204" pitchFamily="34" charset="0"/>
                        </a:rPr>
                        <a:t>Phase stationnaire </a:t>
                      </a:r>
                      <a:r>
                        <a:rPr lang="fr-FR" dirty="0">
                          <a:latin typeface="Arial" panose="020B0604020202020204" pitchFamily="34" charset="0"/>
                          <a:cs typeface="Arial" panose="020B0604020202020204" pitchFamily="34" charset="0"/>
                        </a:rPr>
                        <a:t>: silice ou cellulose, polarité neutre</a:t>
                      </a:r>
                    </a:p>
                  </a:txBody>
                  <a:tcPr>
                    <a:solidFill>
                      <a:srgbClr val="0070C0"/>
                    </a:solidFill>
                  </a:tcPr>
                </a:tc>
                <a:tc hMerge="1">
                  <a:txBody>
                    <a:bodyPr/>
                    <a:lstStyle/>
                    <a:p>
                      <a:pPr algn="just"/>
                      <a:endParaRPr lang="fr-FR" dirty="0">
                        <a:latin typeface="Arial" panose="020B0604020202020204" pitchFamily="34" charset="0"/>
                        <a:cs typeface="Arial" panose="020B0604020202020204" pitchFamily="34" charset="0"/>
                      </a:endParaRPr>
                    </a:p>
                  </a:txBody>
                  <a:tcPr/>
                </a:tc>
                <a:tc rowSpan="2" gridSpan="3">
                  <a:txBody>
                    <a:bodyPr/>
                    <a:lstStyle/>
                    <a:p>
                      <a:pPr algn="just"/>
                      <a:r>
                        <a:rPr lang="fr-FR" b="1" dirty="0">
                          <a:latin typeface="Arial" panose="020B0604020202020204" pitchFamily="34" charset="0"/>
                          <a:cs typeface="Arial" panose="020B0604020202020204" pitchFamily="34" charset="0"/>
                        </a:rPr>
                        <a:t>Révélation des constituants</a:t>
                      </a:r>
                    </a:p>
                    <a:p>
                      <a:pPr marL="285750" indent="-285750" algn="just">
                        <a:buFont typeface="Arial" panose="020B0604020202020204" pitchFamily="34" charset="0"/>
                        <a:buChar char="•"/>
                      </a:pPr>
                      <a:r>
                        <a:rPr lang="fr-FR" b="1" dirty="0">
                          <a:latin typeface="Arial" panose="020B0604020202020204" pitchFamily="34" charset="0"/>
                          <a:cs typeface="Arial" panose="020B0604020202020204" pitchFamily="34" charset="0"/>
                        </a:rPr>
                        <a:t>Directe</a:t>
                      </a:r>
                      <a:r>
                        <a:rPr lang="fr-FR" dirty="0">
                          <a:latin typeface="Arial" panose="020B0604020202020204" pitchFamily="34" charset="0"/>
                          <a:cs typeface="Arial" panose="020B0604020202020204" pitchFamily="34" charset="0"/>
                        </a:rPr>
                        <a:t> si constituants = pigments</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Par traitement avec </a:t>
                      </a:r>
                      <a:r>
                        <a:rPr lang="fr-FR" b="1" dirty="0">
                          <a:latin typeface="Arial" panose="020B0604020202020204" pitchFamily="34" charset="0"/>
                          <a:cs typeface="Arial" panose="020B0604020202020204" pitchFamily="34" charset="0"/>
                        </a:rPr>
                        <a:t>un révélateur </a:t>
                      </a:r>
                      <a:r>
                        <a:rPr lang="fr-FR" dirty="0">
                          <a:latin typeface="Arial" panose="020B0604020202020204" pitchFamily="34" charset="0"/>
                          <a:cs typeface="Arial" panose="020B0604020202020204" pitchFamily="34" charset="0"/>
                        </a:rPr>
                        <a:t>si constituants = incolores</a:t>
                      </a:r>
                    </a:p>
                  </a:txBody>
                  <a:tcPr>
                    <a:solidFill>
                      <a:srgbClr val="7030A0"/>
                    </a:solidFill>
                  </a:tcPr>
                </a:tc>
                <a:tc rowSpan="2" hMerge="1">
                  <a:txBody>
                    <a:bodyPr/>
                    <a:lstStyle/>
                    <a:p>
                      <a:endParaRPr lang="fr-FR" dirty="0"/>
                    </a:p>
                  </a:txBody>
                  <a:tcPr/>
                </a:tc>
                <a:tc rowSpan="2" hMerge="1">
                  <a:txBody>
                    <a:bodyPr/>
                    <a:lstStyle/>
                    <a:p>
                      <a:pPr algn="just"/>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7751732"/>
                  </a:ext>
                </a:extLst>
              </a:tr>
              <a:tr h="381099">
                <a:tc gridSpan="2">
                  <a:txBody>
                    <a:bodyPr/>
                    <a:lstStyle/>
                    <a:p>
                      <a:pPr algn="just"/>
                      <a:r>
                        <a:rPr lang="fr-FR" b="1" dirty="0">
                          <a:latin typeface="Arial" panose="020B0604020202020204" pitchFamily="34" charset="0"/>
                          <a:cs typeface="Arial" panose="020B0604020202020204" pitchFamily="34" charset="0"/>
                        </a:rPr>
                        <a:t>Phase mobile </a:t>
                      </a:r>
                      <a:r>
                        <a:rPr lang="fr-FR" dirty="0">
                          <a:latin typeface="Arial" panose="020B0604020202020204" pitchFamily="34" charset="0"/>
                          <a:cs typeface="Arial" panose="020B0604020202020204" pitchFamily="34" charset="0"/>
                        </a:rPr>
                        <a:t>: variable en fonction des constituants à séparer. </a:t>
                      </a:r>
                      <a:r>
                        <a:rPr lang="fr-FR" b="1" dirty="0">
                          <a:latin typeface="Arial" panose="020B0604020202020204" pitchFamily="34" charset="0"/>
                          <a:cs typeface="Arial" panose="020B0604020202020204" pitchFamily="34" charset="0"/>
                        </a:rPr>
                        <a:t>Généralement apolaire !</a:t>
                      </a:r>
                      <a:endParaRPr lang="fr-FR" b="1" dirty="0"/>
                    </a:p>
                  </a:txBody>
                  <a:tcPr>
                    <a:solidFill>
                      <a:srgbClr val="0070C0"/>
                    </a:solidFill>
                  </a:tcPr>
                </a:tc>
                <a:tc hMerge="1">
                  <a:txBody>
                    <a:bodyPr/>
                    <a:lstStyle/>
                    <a:p>
                      <a:endParaRPr lang="fr-FR" dirty="0"/>
                    </a:p>
                  </a:txBody>
                  <a:tcPr/>
                </a:tc>
                <a:tc gridSpan="3" vMerge="1">
                  <a:txBody>
                    <a:bodyPr/>
                    <a:lstStyle/>
                    <a:p>
                      <a:endParaRPr lang="fr-FR"/>
                    </a:p>
                  </a:txBody>
                  <a:tcPr/>
                </a:tc>
                <a:tc hMerge="1" vMerge="1">
                  <a:txBody>
                    <a:bodyPr/>
                    <a:lstStyle/>
                    <a:p>
                      <a:endParaRPr lang="fr-FR"/>
                    </a:p>
                  </a:txBody>
                  <a:tcPr/>
                </a:tc>
                <a:tc hMerge="1" vMerge="1">
                  <a:txBody>
                    <a:bodyPr/>
                    <a:lstStyle/>
                    <a:p>
                      <a:pPr algn="just"/>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6784247"/>
                  </a:ext>
                </a:extLst>
              </a:tr>
              <a:tr h="459597">
                <a:tc gridSpan="5">
                  <a:txBody>
                    <a:bodyPr/>
                    <a:lstStyle/>
                    <a:p>
                      <a:pPr algn="just"/>
                      <a:r>
                        <a:rPr lang="fr-FR" b="1" dirty="0">
                          <a:latin typeface="Arial" panose="020B0604020202020204" pitchFamily="34" charset="0"/>
                          <a:cs typeface="Arial" panose="020B0604020202020204" pitchFamily="34" charset="0"/>
                        </a:rPr>
                        <a:t>Que va-t-il se passer ? </a:t>
                      </a:r>
                      <a:r>
                        <a:rPr lang="fr-FR" dirty="0">
                          <a:latin typeface="Arial" panose="020B0604020202020204" pitchFamily="34" charset="0"/>
                          <a:cs typeface="Arial" panose="020B0604020202020204" pitchFamily="34" charset="0"/>
                        </a:rPr>
                        <a:t>: le mélange est déposé sur la phase stationnaire. La phase mobile circule sur la phase stationnaire :</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Les constituants ayant de l’affinité pour la silice restent immobiles = </a:t>
                      </a:r>
                      <a:r>
                        <a:rPr lang="fr-FR" b="1" dirty="0">
                          <a:latin typeface="Arial" panose="020B0604020202020204" pitchFamily="34" charset="0"/>
                          <a:cs typeface="Arial" panose="020B0604020202020204" pitchFamily="34" charset="0"/>
                        </a:rPr>
                        <a:t>composants polaires </a:t>
                      </a:r>
                      <a:r>
                        <a:rPr lang="fr-FR"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Les constituants ayant de l’affinité pour la phase mobile se déplacent dans la phase mobile et migrent vers le haut. Plus l’affinité est forte, et plus ils vont haut = </a:t>
                      </a:r>
                      <a:r>
                        <a:rPr lang="fr-FR" b="1" dirty="0">
                          <a:latin typeface="Arial" panose="020B0604020202020204" pitchFamily="34" charset="0"/>
                          <a:cs typeface="Arial" panose="020B0604020202020204" pitchFamily="34" charset="0"/>
                        </a:rPr>
                        <a:t>composants apolaires </a:t>
                      </a:r>
                      <a:r>
                        <a:rPr lang="fr-FR" dirty="0">
                          <a:latin typeface="Arial" panose="020B0604020202020204" pitchFamily="34" charset="0"/>
                          <a:cs typeface="Arial" panose="020B0604020202020204" pitchFamily="34" charset="0"/>
                        </a:rPr>
                        <a:t>!</a:t>
                      </a:r>
                    </a:p>
                  </a:txBody>
                  <a:tcPr>
                    <a:solidFill>
                      <a:srgbClr val="00B050"/>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818391809"/>
                  </a:ext>
                </a:extLst>
              </a:tr>
              <a:tr h="459597">
                <a:tc rowSpan="3">
                  <a:txBody>
                    <a:bodyPr/>
                    <a:lstStyle/>
                    <a:p>
                      <a:pPr algn="ctr"/>
                      <a:r>
                        <a:rPr lang="fr-FR" b="1" dirty="0">
                          <a:latin typeface="Arial" panose="020B0604020202020204" pitchFamily="34" charset="0"/>
                          <a:cs typeface="Arial" panose="020B0604020202020204" pitchFamily="34" charset="0"/>
                        </a:rPr>
                        <a:t>Identification des </a:t>
                      </a:r>
                    </a:p>
                    <a:p>
                      <a:pPr algn="ctr"/>
                      <a:r>
                        <a:rPr lang="fr-FR" b="1" dirty="0">
                          <a:latin typeface="Arial" panose="020B0604020202020204" pitchFamily="34" charset="0"/>
                          <a:cs typeface="Arial" panose="020B0604020202020204" pitchFamily="34" charset="0"/>
                        </a:rPr>
                        <a:t>constituants</a:t>
                      </a:r>
                    </a:p>
                  </a:txBody>
                  <a:tcPr anchor="ctr"/>
                </a:tc>
                <a:tc gridSpan="2">
                  <a:txBody>
                    <a:bodyPr/>
                    <a:lstStyle/>
                    <a:p>
                      <a:pPr algn="just"/>
                      <a:r>
                        <a:rPr lang="fr-FR" dirty="0">
                          <a:latin typeface="Arial" panose="020B0604020202020204" pitchFamily="34" charset="0"/>
                          <a:cs typeface="Arial" panose="020B0604020202020204" pitchFamily="34" charset="0"/>
                        </a:rPr>
                        <a:t>Par comparaison avec un étalon-interne</a:t>
                      </a:r>
                    </a:p>
                  </a:txBody>
                  <a:tcPr/>
                </a:tc>
                <a:tc hMerge="1">
                  <a:txBody>
                    <a:bodyPr/>
                    <a:lstStyle/>
                    <a:p>
                      <a:pPr algn="just"/>
                      <a:endParaRPr lang="fr-FR" dirty="0">
                        <a:latin typeface="Arial" panose="020B0604020202020204" pitchFamily="34" charset="0"/>
                        <a:cs typeface="Arial" panose="020B0604020202020204" pitchFamily="34" charset="0"/>
                      </a:endParaRPr>
                    </a:p>
                  </a:txBody>
                  <a:tcPr/>
                </a:tc>
                <a:tc rowSpan="2" gridSpan="2">
                  <a:txBody>
                    <a:bodyPr/>
                    <a:lstStyle/>
                    <a:p>
                      <a:pPr algn="just"/>
                      <a:r>
                        <a:rPr lang="fr-FR" sz="1800" dirty="0">
                          <a:latin typeface="Arial" panose="020B0604020202020204" pitchFamily="34" charset="0"/>
                          <a:cs typeface="Arial" panose="020B0604020202020204" pitchFamily="34" charset="0"/>
                        </a:rPr>
                        <a:t>Nécessite le calcul du rapport-frontal :</a:t>
                      </a:r>
                    </a:p>
                    <a:p>
                      <a:pPr algn="just"/>
                      <a:r>
                        <a:rPr lang="fr-FR" sz="1800" dirty="0">
                          <a:latin typeface="Arial" panose="020B0604020202020204" pitchFamily="34" charset="0"/>
                          <a:cs typeface="Arial" panose="020B0604020202020204" pitchFamily="34" charset="0"/>
                        </a:rPr>
                        <a:t>Rf = (</a:t>
                      </a:r>
                      <a:r>
                        <a:rPr lang="fr-FR" sz="1600" dirty="0">
                          <a:latin typeface="Arial" panose="020B0604020202020204" pitchFamily="34" charset="0"/>
                          <a:cs typeface="Arial" panose="020B0604020202020204" pitchFamily="34" charset="0"/>
                        </a:rPr>
                        <a:t>distance parcourue par le composé) / (distance parcourue par la phase mobile)</a:t>
                      </a:r>
                      <a:endParaRPr lang="fr-FR" sz="1800" dirty="0">
                        <a:latin typeface="Arial" panose="020B0604020202020204" pitchFamily="34" charset="0"/>
                        <a:cs typeface="Arial" panose="020B0604020202020204" pitchFamily="34" charset="0"/>
                      </a:endParaRPr>
                    </a:p>
                  </a:txBody>
                  <a:tcPr/>
                </a:tc>
                <a:tc rowSpan="2" hMerge="1">
                  <a:txBody>
                    <a:bodyPr/>
                    <a:lstStyle/>
                    <a:p>
                      <a:pPr algn="just"/>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8918550"/>
                  </a:ext>
                </a:extLst>
              </a:tr>
              <a:tr h="459597">
                <a:tc vMerge="1">
                  <a:txBody>
                    <a:bodyPr/>
                    <a:lstStyle/>
                    <a:p>
                      <a:pPr algn="just"/>
                      <a:endParaRPr lang="fr-FR">
                        <a:latin typeface="Arial" panose="020B0604020202020204" pitchFamily="34" charset="0"/>
                        <a:cs typeface="Arial" panose="020B0604020202020204" pitchFamily="34" charset="0"/>
                      </a:endParaRPr>
                    </a:p>
                  </a:txBody>
                  <a:tcPr/>
                </a:tc>
                <a:tc gridSpan="2">
                  <a:txBody>
                    <a:bodyPr/>
                    <a:lstStyle/>
                    <a:p>
                      <a:pPr algn="just"/>
                      <a:r>
                        <a:rPr lang="fr-FR" dirty="0">
                          <a:latin typeface="Arial" panose="020B0604020202020204" pitchFamily="34" charset="0"/>
                          <a:cs typeface="Arial" panose="020B0604020202020204" pitchFamily="34" charset="0"/>
                        </a:rPr>
                        <a:t>Par comparaison avec la bibliographie</a:t>
                      </a:r>
                    </a:p>
                  </a:txBody>
                  <a:tcPr/>
                </a:tc>
                <a:tc hMerge="1">
                  <a:txBody>
                    <a:bodyPr/>
                    <a:lstStyle/>
                    <a:p>
                      <a:pPr algn="just"/>
                      <a:endParaRPr lang="fr-FR" dirty="0">
                        <a:latin typeface="Arial" panose="020B0604020202020204" pitchFamily="34" charset="0"/>
                        <a:cs typeface="Arial" panose="020B0604020202020204" pitchFamily="34" charset="0"/>
                      </a:endParaRPr>
                    </a:p>
                  </a:txBody>
                  <a:tcPr/>
                </a:tc>
                <a:tc gridSpan="2" vMerge="1">
                  <a:txBody>
                    <a:bodyPr/>
                    <a:lstStyle/>
                    <a:p>
                      <a:pPr algn="just"/>
                      <a:endParaRPr lang="fr-FR">
                        <a:latin typeface="Arial" panose="020B0604020202020204" pitchFamily="34" charset="0"/>
                        <a:cs typeface="Arial" panose="020B0604020202020204" pitchFamily="34" charset="0"/>
                      </a:endParaRPr>
                    </a:p>
                  </a:txBody>
                  <a:tcPr/>
                </a:tc>
                <a:tc hMerge="1" vMerge="1">
                  <a:txBody>
                    <a:bodyPr/>
                    <a:lstStyle/>
                    <a:p>
                      <a:pPr algn="just"/>
                      <a:endParaRPr lang="fr-FR">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7930602"/>
                  </a:ext>
                </a:extLst>
              </a:tr>
              <a:tr h="459597">
                <a:tc vMerge="1">
                  <a:txBody>
                    <a:bodyPr/>
                    <a:lstStyle/>
                    <a:p>
                      <a:pPr algn="just"/>
                      <a:endParaRPr lang="fr-FR">
                        <a:latin typeface="Arial" panose="020B0604020202020204" pitchFamily="34" charset="0"/>
                        <a:cs typeface="Arial" panose="020B0604020202020204" pitchFamily="34" charset="0"/>
                      </a:endParaRPr>
                    </a:p>
                  </a:txBody>
                  <a:tcPr/>
                </a:tc>
                <a:tc gridSpan="2">
                  <a:txBody>
                    <a:bodyPr/>
                    <a:lstStyle/>
                    <a:p>
                      <a:pPr algn="just"/>
                      <a:r>
                        <a:rPr lang="fr-FR" dirty="0">
                          <a:latin typeface="Arial" panose="020B0604020202020204" pitchFamily="34" charset="0"/>
                          <a:cs typeface="Arial" panose="020B0604020202020204" pitchFamily="34" charset="0"/>
                        </a:rPr>
                        <a:t>Par utilisation d’une méthode tierce d’identification</a:t>
                      </a:r>
                    </a:p>
                  </a:txBody>
                  <a:tcPr/>
                </a:tc>
                <a:tc hMerge="1">
                  <a:txBody>
                    <a:bodyPr/>
                    <a:lstStyle/>
                    <a:p>
                      <a:pPr algn="just"/>
                      <a:endParaRPr lang="fr-FR" dirty="0">
                        <a:latin typeface="Arial" panose="020B0604020202020204" pitchFamily="34" charset="0"/>
                        <a:cs typeface="Arial" panose="020B0604020202020204" pitchFamily="34" charset="0"/>
                      </a:endParaRPr>
                    </a:p>
                  </a:txBody>
                  <a:tcPr/>
                </a:tc>
                <a:tc gridSpan="2">
                  <a:txBody>
                    <a:bodyPr/>
                    <a:lstStyle/>
                    <a:p>
                      <a:pPr marL="342900" indent="-342900" algn="just">
                        <a:buFont typeface="+mj-lt"/>
                        <a:buAutoNum type="arabicPeriod"/>
                      </a:pPr>
                      <a:r>
                        <a:rPr lang="fr-FR" sz="1200" dirty="0">
                          <a:latin typeface="Arial" panose="020B0604020202020204" pitchFamily="34" charset="0"/>
                          <a:cs typeface="Arial" panose="020B0604020202020204" pitchFamily="34" charset="0"/>
                        </a:rPr>
                        <a:t>Récupération du constituant par grattage de la silice </a:t>
                      </a:r>
                    </a:p>
                    <a:p>
                      <a:pPr marL="342900" indent="-342900" algn="just">
                        <a:buFont typeface="+mj-lt"/>
                        <a:buAutoNum type="arabicPeriod"/>
                      </a:pPr>
                      <a:r>
                        <a:rPr lang="fr-FR" sz="1200" dirty="0">
                          <a:latin typeface="Arial" panose="020B0604020202020204" pitchFamily="34" charset="0"/>
                          <a:cs typeface="Arial" panose="020B0604020202020204" pitchFamily="34" charset="0"/>
                        </a:rPr>
                        <a:t>Extraction du composé avec un solvant</a:t>
                      </a:r>
                    </a:p>
                    <a:p>
                      <a:pPr marL="342900" indent="-342900" algn="just">
                        <a:buFont typeface="+mj-lt"/>
                        <a:buAutoNum type="arabicPeriod"/>
                      </a:pPr>
                      <a:r>
                        <a:rPr lang="fr-FR" sz="1200" dirty="0">
                          <a:latin typeface="Arial" panose="020B0604020202020204" pitchFamily="34" charset="0"/>
                          <a:cs typeface="Arial" panose="020B0604020202020204" pitchFamily="34" charset="0"/>
                        </a:rPr>
                        <a:t>Technique analytique : spectromètre de masse/RMN</a:t>
                      </a:r>
                    </a:p>
                  </a:txBody>
                  <a:tcPr/>
                </a:tc>
                <a:tc hMerge="1">
                  <a:txBody>
                    <a:bodyPr/>
                    <a:lstStyle/>
                    <a:p>
                      <a:pPr algn="just"/>
                      <a:endParaRPr lang="fr-FR">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5615929"/>
                  </a:ext>
                </a:extLst>
              </a:tr>
            </a:tbl>
          </a:graphicData>
        </a:graphic>
      </p:graphicFrame>
      <p:sp>
        <p:nvSpPr>
          <p:cNvPr id="11" name="ZoneTexte 10">
            <a:extLst>
              <a:ext uri="{FF2B5EF4-FFF2-40B4-BE49-F238E27FC236}">
                <a16:creationId xmlns:a16="http://schemas.microsoft.com/office/drawing/2014/main" id="{14CBDB28-3182-4BCA-9D2B-AB7BD3AC8C3C}"/>
              </a:ext>
            </a:extLst>
          </p:cNvPr>
          <p:cNvSpPr txBox="1"/>
          <p:nvPr/>
        </p:nvSpPr>
        <p:spPr>
          <a:xfrm>
            <a:off x="9372307" y="477718"/>
            <a:ext cx="1877437" cy="646331"/>
          </a:xfrm>
          <a:prstGeom prst="rect">
            <a:avLst/>
          </a:prstGeom>
          <a:noFill/>
        </p:spPr>
        <p:txBody>
          <a:bodyPr wrap="none" rtlCol="0">
            <a:spAutoFit/>
          </a:bodyPr>
          <a:lstStyle/>
          <a:p>
            <a:r>
              <a:rPr lang="fr-FR" sz="3600" dirty="0">
                <a:latin typeface="Arial" panose="020B0604020202020204" pitchFamily="34" charset="0"/>
                <a:cs typeface="Arial" panose="020B0604020202020204" pitchFamily="34" charset="0"/>
              </a:rPr>
              <a:t>Schéma</a:t>
            </a:r>
          </a:p>
        </p:txBody>
      </p:sp>
      <p:pic>
        <p:nvPicPr>
          <p:cNvPr id="13" name="Image 12" descr="Une image contenant texte, carte&#10;&#10;Description générée automatiquement">
            <a:extLst>
              <a:ext uri="{FF2B5EF4-FFF2-40B4-BE49-F238E27FC236}">
                <a16:creationId xmlns:a16="http://schemas.microsoft.com/office/drawing/2014/main" id="{52AD0C16-38F5-4A3F-95CB-CD7B0A86B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199" y="1299342"/>
            <a:ext cx="4592216" cy="4592216"/>
          </a:xfrm>
          <a:prstGeom prst="rect">
            <a:avLst/>
          </a:prstGeom>
        </p:spPr>
      </p:pic>
      <p:sp>
        <p:nvSpPr>
          <p:cNvPr id="15" name="Rectangle : coins arrondis 14">
            <a:extLst>
              <a:ext uri="{FF2B5EF4-FFF2-40B4-BE49-F238E27FC236}">
                <a16:creationId xmlns:a16="http://schemas.microsoft.com/office/drawing/2014/main" id="{462323F6-6BE6-4689-835E-E8933A78E8DE}"/>
              </a:ext>
            </a:extLst>
          </p:cNvPr>
          <p:cNvSpPr/>
          <p:nvPr/>
        </p:nvSpPr>
        <p:spPr>
          <a:xfrm>
            <a:off x="9369957" y="563175"/>
            <a:ext cx="1877437" cy="485073"/>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retour ou précédent 8">
            <a:hlinkClick r:id="" action="ppaction://hlinkshowjump?jump=previousslide" highlightClick="1"/>
            <a:extLst>
              <a:ext uri="{FF2B5EF4-FFF2-40B4-BE49-F238E27FC236}">
                <a16:creationId xmlns:a16="http://schemas.microsoft.com/office/drawing/2014/main" id="{E747FDCB-0FBA-412D-8B94-938CA5E61B4C}"/>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0" name="Bouton d’action : accueil 9">
            <a:hlinkClick r:id="" action="ppaction://hlinkshowjump?jump=firstslide" highlightClick="1"/>
            <a:extLst>
              <a:ext uri="{FF2B5EF4-FFF2-40B4-BE49-F238E27FC236}">
                <a16:creationId xmlns:a16="http://schemas.microsoft.com/office/drawing/2014/main" id="{48B9FAAF-53AD-46F9-AB36-B5CD416014BE}"/>
              </a:ext>
            </a:extLst>
          </p:cNvPr>
          <p:cNvSpPr/>
          <p:nvPr/>
        </p:nvSpPr>
        <p:spPr>
          <a:xfrm>
            <a:off x="80591" y="5685002"/>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2" name="Bouton d’action : avant ou précédent 11">
            <a:hlinkClick r:id="" action="ppaction://hlinkshowjump?jump=nextslide" highlightClick="1"/>
            <a:extLst>
              <a:ext uri="{FF2B5EF4-FFF2-40B4-BE49-F238E27FC236}">
                <a16:creationId xmlns:a16="http://schemas.microsoft.com/office/drawing/2014/main" id="{50BC35C5-48BD-450B-BC80-89FA345419C2}"/>
              </a:ext>
            </a:extLst>
          </p:cNvPr>
          <p:cNvSpPr/>
          <p:nvPr/>
        </p:nvSpPr>
        <p:spPr>
          <a:xfrm>
            <a:off x="80591" y="5301604"/>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Espace réservé du numéro de diapositive 11">
            <a:extLst>
              <a:ext uri="{FF2B5EF4-FFF2-40B4-BE49-F238E27FC236}">
                <a16:creationId xmlns:a16="http://schemas.microsoft.com/office/drawing/2014/main" id="{2B53DB38-2E40-4DE1-9231-AF3FB6F95057}"/>
              </a:ext>
            </a:extLst>
          </p:cNvPr>
          <p:cNvSpPr txBox="1">
            <a:spLocks/>
          </p:cNvSpPr>
          <p:nvPr/>
        </p:nvSpPr>
        <p:spPr>
          <a:xfrm>
            <a:off x="9274242" y="610103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187364-16F6-4ABB-9E38-1EE825EE66F7}" type="slidenum">
              <a:rPr lang="fr-FR" sz="1200" smtClean="0">
                <a:latin typeface="Arial" panose="020B0604020202020204" pitchFamily="34" charset="0"/>
                <a:cs typeface="Arial" panose="020B0604020202020204" pitchFamily="34" charset="0"/>
              </a:rPr>
              <a:pPr/>
              <a:t>11</a:t>
            </a:fld>
            <a:endParaRPr lang="fr-FR" sz="1200" dirty="0">
              <a:latin typeface="Arial" panose="020B060402020202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id="{1CDB315F-1F57-4E23-A8F6-EEEE773C478B}"/>
              </a:ext>
            </a:extLst>
          </p:cNvPr>
          <p:cNvGrpSpPr/>
          <p:nvPr/>
        </p:nvGrpSpPr>
        <p:grpSpPr>
          <a:xfrm>
            <a:off x="5331206" y="6013624"/>
            <a:ext cx="1529586" cy="829552"/>
            <a:chOff x="4047954" y="3559629"/>
            <a:chExt cx="1529586" cy="829552"/>
          </a:xfrm>
        </p:grpSpPr>
        <p:sp>
          <p:nvSpPr>
            <p:cNvPr id="17" name="ZoneTexte 7">
              <a:extLst>
                <a:ext uri="{FF2B5EF4-FFF2-40B4-BE49-F238E27FC236}">
                  <a16:creationId xmlns:a16="http://schemas.microsoft.com/office/drawing/2014/main" id="{7F10AAEB-D2AD-437D-A59E-0D49CBA5D884}"/>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8" name="Image 17" descr="Une image contenant dessin, signe, assiette&#10;&#10;Description générée automatiquement">
              <a:extLst>
                <a:ext uri="{FF2B5EF4-FFF2-40B4-BE49-F238E27FC236}">
                  <a16:creationId xmlns:a16="http://schemas.microsoft.com/office/drawing/2014/main" id="{0569CB52-F5D8-4EE0-8158-37F5C2EDD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2741655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82B13-95B2-467E-8932-080CA85B59B4}"/>
              </a:ext>
            </a:extLst>
          </p:cNvPr>
          <p:cNvSpPr txBox="1">
            <a:spLocks/>
          </p:cNvSpPr>
          <p:nvPr/>
        </p:nvSpPr>
        <p:spPr>
          <a:xfrm>
            <a:off x="-1" y="0"/>
            <a:ext cx="12192001"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fr-FR" sz="3200" i="1" dirty="0">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7149969B-7400-4284-A9CE-41E319558BCA}"/>
              </a:ext>
            </a:extLst>
          </p:cNvPr>
          <p:cNvSpPr txBox="1">
            <a:spLocks/>
          </p:cNvSpPr>
          <p:nvPr/>
        </p:nvSpPr>
        <p:spPr>
          <a:xfrm>
            <a:off x="-3" y="-1"/>
            <a:ext cx="8672055"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fr-FR" i="1" dirty="0">
                <a:latin typeface="Arial" panose="020B0604020202020204" pitchFamily="34" charset="0"/>
                <a:cs typeface="Arial" panose="020B0604020202020204" pitchFamily="34" charset="0"/>
              </a:rPr>
              <a:t>Chromatographie échangeuse d’ions</a:t>
            </a:r>
          </a:p>
        </p:txBody>
      </p:sp>
      <p:graphicFrame>
        <p:nvGraphicFramePr>
          <p:cNvPr id="8" name="Tableau 8">
            <a:extLst>
              <a:ext uri="{FF2B5EF4-FFF2-40B4-BE49-F238E27FC236}">
                <a16:creationId xmlns:a16="http://schemas.microsoft.com/office/drawing/2014/main" id="{D795E433-3555-400E-A9DD-AB28416E9928}"/>
              </a:ext>
            </a:extLst>
          </p:cNvPr>
          <p:cNvGraphicFramePr>
            <a:graphicFrameLocks noGrp="1"/>
          </p:cNvGraphicFramePr>
          <p:nvPr>
            <p:extLst>
              <p:ext uri="{D42A27DB-BD31-4B8C-83A1-F6EECF244321}">
                <p14:modId xmlns:p14="http://schemas.microsoft.com/office/powerpoint/2010/main" val="1584251259"/>
              </p:ext>
            </p:extLst>
          </p:nvPr>
        </p:nvGraphicFramePr>
        <p:xfrm>
          <a:off x="942254" y="1124173"/>
          <a:ext cx="10307490" cy="5303520"/>
        </p:xfrm>
        <a:graphic>
          <a:graphicData uri="http://schemas.openxmlformats.org/drawingml/2006/table">
            <a:tbl>
              <a:tblPr firstRow="1" bandRow="1">
                <a:tableStyleId>{5940675A-B579-460E-94D1-54222C63F5DA}</a:tableStyleId>
              </a:tblPr>
              <a:tblGrid>
                <a:gridCol w="2061498">
                  <a:extLst>
                    <a:ext uri="{9D8B030D-6E8A-4147-A177-3AD203B41FA5}">
                      <a16:colId xmlns:a16="http://schemas.microsoft.com/office/drawing/2014/main" val="946164331"/>
                    </a:ext>
                  </a:extLst>
                </a:gridCol>
                <a:gridCol w="3623190">
                  <a:extLst>
                    <a:ext uri="{9D8B030D-6E8A-4147-A177-3AD203B41FA5}">
                      <a16:colId xmlns:a16="http://schemas.microsoft.com/office/drawing/2014/main" val="2252689387"/>
                    </a:ext>
                  </a:extLst>
                </a:gridCol>
                <a:gridCol w="4622802">
                  <a:extLst>
                    <a:ext uri="{9D8B030D-6E8A-4147-A177-3AD203B41FA5}">
                      <a16:colId xmlns:a16="http://schemas.microsoft.com/office/drawing/2014/main" val="2503610756"/>
                    </a:ext>
                  </a:extLst>
                </a:gridCol>
              </a:tblGrid>
              <a:tr h="459597">
                <a:tc gridSpan="2">
                  <a:txBody>
                    <a:bodyPr/>
                    <a:lstStyle/>
                    <a:p>
                      <a:pPr algn="ctr"/>
                      <a:r>
                        <a:rPr lang="fr-FR" sz="2400" b="1" dirty="0">
                          <a:latin typeface="Arial" panose="020B0604020202020204" pitchFamily="34" charset="0"/>
                          <a:cs typeface="Arial" panose="020B0604020202020204" pitchFamily="34" charset="0"/>
                        </a:rPr>
                        <a:t>Propriété physico-chimique employée</a:t>
                      </a:r>
                    </a:p>
                  </a:txBody>
                  <a:tcPr>
                    <a:solidFill>
                      <a:schemeClr val="accent6">
                        <a:lumMod val="60000"/>
                        <a:lumOff val="40000"/>
                      </a:schemeClr>
                    </a:solidFill>
                  </a:tcPr>
                </a:tc>
                <a:tc hMerge="1">
                  <a:txBody>
                    <a:bodyPr/>
                    <a:lstStyle/>
                    <a:p>
                      <a:endParaRPr lang="fr-FR" dirty="0"/>
                    </a:p>
                  </a:txBody>
                  <a:tcPr/>
                </a:tc>
                <a:tc>
                  <a:txBody>
                    <a:bodyPr/>
                    <a:lstStyle/>
                    <a:p>
                      <a:pPr algn="ctr"/>
                      <a:r>
                        <a:rPr lang="fr-FR" sz="2400" b="1" dirty="0">
                          <a:latin typeface="Arial" panose="020B0604020202020204" pitchFamily="34" charset="0"/>
                          <a:cs typeface="Arial" panose="020B0604020202020204" pitchFamily="34" charset="0"/>
                        </a:rPr>
                        <a:t>INTERACTIONS ELECTRIQUES</a:t>
                      </a:r>
                    </a:p>
                  </a:txBody>
                  <a:tcPr>
                    <a:solidFill>
                      <a:schemeClr val="accent6">
                        <a:lumMod val="60000"/>
                        <a:lumOff val="40000"/>
                      </a:schemeClr>
                    </a:solidFill>
                  </a:tcPr>
                </a:tc>
                <a:extLst>
                  <a:ext uri="{0D108BD9-81ED-4DB2-BD59-A6C34878D82A}">
                    <a16:rowId xmlns:a16="http://schemas.microsoft.com/office/drawing/2014/main" val="1233449227"/>
                  </a:ext>
                </a:extLst>
              </a:tr>
              <a:tr h="412178">
                <a:tc gridSpan="2">
                  <a:txBody>
                    <a:bodyPr/>
                    <a:lstStyle/>
                    <a:p>
                      <a:pPr algn="just"/>
                      <a:r>
                        <a:rPr lang="fr-FR" b="1" dirty="0">
                          <a:latin typeface="Arial" panose="020B0604020202020204" pitchFamily="34" charset="0"/>
                          <a:cs typeface="Arial" panose="020B0604020202020204" pitchFamily="34" charset="0"/>
                        </a:rPr>
                        <a:t>Phase stationnaire </a:t>
                      </a:r>
                      <a:r>
                        <a:rPr lang="fr-FR" dirty="0">
                          <a:latin typeface="Arial" panose="020B0604020202020204" pitchFamily="34" charset="0"/>
                          <a:cs typeface="Arial" panose="020B0604020202020204" pitchFamily="34" charset="0"/>
                        </a:rPr>
                        <a:t>: billes de résine chargées « + » ou « - ». Un seul type de charge porté par la résine !!! </a:t>
                      </a:r>
                    </a:p>
                  </a:txBody>
                  <a:tcPr>
                    <a:solidFill>
                      <a:srgbClr val="0070C0"/>
                    </a:solidFill>
                  </a:tcPr>
                </a:tc>
                <a:tc hMerge="1">
                  <a:txBody>
                    <a:bodyPr/>
                    <a:lstStyle/>
                    <a:p>
                      <a:pPr algn="just"/>
                      <a:endParaRPr lang="fr-FR" dirty="0">
                        <a:latin typeface="Arial" panose="020B0604020202020204" pitchFamily="34" charset="0"/>
                        <a:cs typeface="Arial" panose="020B0604020202020204" pitchFamily="34" charset="0"/>
                      </a:endParaRPr>
                    </a:p>
                  </a:txBody>
                  <a:tcPr/>
                </a:tc>
                <a:tc rowSpan="2">
                  <a:txBody>
                    <a:bodyPr/>
                    <a:lstStyle/>
                    <a:p>
                      <a:pPr algn="just"/>
                      <a:r>
                        <a:rPr lang="fr-FR" b="1" dirty="0">
                          <a:latin typeface="Arial" panose="020B0604020202020204" pitchFamily="34" charset="0"/>
                          <a:cs typeface="Arial" panose="020B0604020202020204" pitchFamily="34" charset="0"/>
                        </a:rPr>
                        <a:t>Révélation des constituants</a:t>
                      </a:r>
                    </a:p>
                    <a:p>
                      <a:pPr marL="285750" indent="-285750" algn="just">
                        <a:buFont typeface="Arial" panose="020B0604020202020204" pitchFamily="34" charset="0"/>
                        <a:buChar char="•"/>
                      </a:pPr>
                      <a:r>
                        <a:rPr lang="fr-FR" b="1" dirty="0">
                          <a:latin typeface="Arial" panose="020B0604020202020204" pitchFamily="34" charset="0"/>
                          <a:cs typeface="Arial" panose="020B0604020202020204" pitchFamily="34" charset="0"/>
                        </a:rPr>
                        <a:t>Directe</a:t>
                      </a:r>
                      <a:r>
                        <a:rPr lang="fr-FR" dirty="0">
                          <a:latin typeface="Arial" panose="020B0604020202020204" pitchFamily="34" charset="0"/>
                          <a:cs typeface="Arial" panose="020B0604020202020204" pitchFamily="34" charset="0"/>
                        </a:rPr>
                        <a:t> si constituants = pigments</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Par dosage colorimétrique</a:t>
                      </a:r>
                      <a:endParaRPr lang="fr-FR" dirty="0"/>
                    </a:p>
                  </a:txBody>
                  <a:tcPr>
                    <a:solidFill>
                      <a:srgbClr val="7030A0"/>
                    </a:solidFill>
                  </a:tcPr>
                </a:tc>
                <a:extLst>
                  <a:ext uri="{0D108BD9-81ED-4DB2-BD59-A6C34878D82A}">
                    <a16:rowId xmlns:a16="http://schemas.microsoft.com/office/drawing/2014/main" val="457751732"/>
                  </a:ext>
                </a:extLst>
              </a:tr>
              <a:tr h="381099">
                <a:tc gridSpan="2">
                  <a:txBody>
                    <a:bodyPr/>
                    <a:lstStyle/>
                    <a:p>
                      <a:pPr algn="just"/>
                      <a:r>
                        <a:rPr lang="fr-FR" b="1" dirty="0">
                          <a:latin typeface="Arial" panose="020B0604020202020204" pitchFamily="34" charset="0"/>
                          <a:cs typeface="Arial" panose="020B0604020202020204" pitchFamily="34" charset="0"/>
                        </a:rPr>
                        <a:t>Phase mobile </a:t>
                      </a:r>
                      <a:r>
                        <a:rPr lang="fr-FR" dirty="0">
                          <a:latin typeface="Arial" panose="020B0604020202020204" pitchFamily="34" charset="0"/>
                          <a:cs typeface="Arial" panose="020B0604020202020204" pitchFamily="34" charset="0"/>
                        </a:rPr>
                        <a:t>: solution tampon contenant les composés à séparer</a:t>
                      </a:r>
                      <a:endParaRPr lang="fr-FR" b="1" dirty="0"/>
                    </a:p>
                  </a:txBody>
                  <a:tcPr>
                    <a:solidFill>
                      <a:srgbClr val="0070C0"/>
                    </a:solidFill>
                  </a:tcPr>
                </a:tc>
                <a:tc hMerge="1">
                  <a:txBody>
                    <a:bodyPr/>
                    <a:lstStyle/>
                    <a:p>
                      <a:endParaRPr lang="fr-FR" dirty="0"/>
                    </a:p>
                  </a:txBody>
                  <a:tcPr/>
                </a:tc>
                <a:tc vMerge="1">
                  <a:txBody>
                    <a:bodyPr/>
                    <a:lstStyle/>
                    <a:p>
                      <a:endParaRPr lang="fr-FR"/>
                    </a:p>
                  </a:txBody>
                  <a:tcPr/>
                </a:tc>
                <a:extLst>
                  <a:ext uri="{0D108BD9-81ED-4DB2-BD59-A6C34878D82A}">
                    <a16:rowId xmlns:a16="http://schemas.microsoft.com/office/drawing/2014/main" val="1876784247"/>
                  </a:ext>
                </a:extLst>
              </a:tr>
              <a:tr h="459597">
                <a:tc gridSpan="3">
                  <a:txBody>
                    <a:bodyPr/>
                    <a:lstStyle/>
                    <a:p>
                      <a:pPr algn="just"/>
                      <a:r>
                        <a:rPr lang="fr-FR" b="1" dirty="0">
                          <a:latin typeface="Arial" panose="020B0604020202020204" pitchFamily="34" charset="0"/>
                          <a:cs typeface="Arial" panose="020B0604020202020204" pitchFamily="34" charset="0"/>
                        </a:rPr>
                        <a:t>Que va-t-il se passer ? </a:t>
                      </a:r>
                      <a:r>
                        <a:rPr lang="fr-FR" dirty="0">
                          <a:latin typeface="Arial" panose="020B0604020202020204" pitchFamily="34" charset="0"/>
                          <a:cs typeface="Arial" panose="020B0604020202020204" pitchFamily="34" charset="0"/>
                        </a:rPr>
                        <a:t>: le mélange est déposé sur la phase stationnaire. La phase mobile circule sur la phase stationnaire :</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Les constituants portant une charge opposée à celle de la résine, se fixent sur la résine. On les « décroche » avec une solution encore plus chargée !</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Les constituants portant une charge identique à celle de la résine sont évacués avec la phase mobile.</a:t>
                      </a:r>
                    </a:p>
                  </a:txBody>
                  <a:tcPr>
                    <a:solidFill>
                      <a:srgbClr val="00B050"/>
                    </a:solidFill>
                  </a:tcPr>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val="2818391809"/>
                  </a:ext>
                </a:extLst>
              </a:tr>
              <a:tr h="459597">
                <a:tc>
                  <a:txBody>
                    <a:bodyPr/>
                    <a:lstStyle/>
                    <a:p>
                      <a:pPr algn="ctr"/>
                      <a:r>
                        <a:rPr lang="fr-FR" b="1" dirty="0">
                          <a:latin typeface="Arial" panose="020B0604020202020204" pitchFamily="34" charset="0"/>
                          <a:cs typeface="Arial" panose="020B0604020202020204" pitchFamily="34" charset="0"/>
                        </a:rPr>
                        <a:t>Identification des </a:t>
                      </a:r>
                    </a:p>
                    <a:p>
                      <a:pPr algn="ctr"/>
                      <a:r>
                        <a:rPr lang="fr-FR" b="1" dirty="0">
                          <a:latin typeface="Arial" panose="020B0604020202020204" pitchFamily="34" charset="0"/>
                          <a:cs typeface="Arial" panose="020B0604020202020204" pitchFamily="34" charset="0"/>
                        </a:rPr>
                        <a:t>constituants</a:t>
                      </a:r>
                    </a:p>
                  </a:txBody>
                  <a:tcPr anchor="ctr"/>
                </a:tc>
                <a:tc gridSpan="2">
                  <a:txBody>
                    <a:bodyPr/>
                    <a:lstStyle/>
                    <a:p>
                      <a:pPr algn="just"/>
                      <a:r>
                        <a:rPr lang="fr-FR" dirty="0">
                          <a:latin typeface="Arial" panose="020B0604020202020204" pitchFamily="34" charset="0"/>
                          <a:cs typeface="Arial" panose="020B0604020202020204" pitchFamily="34" charset="0"/>
                        </a:rPr>
                        <a:t>Cette technique permet généralement de purifier une molécule unique parmi un mélange complexe, en se basant sur sa charge. L’identification n’est donc pas nécessaire. </a:t>
                      </a:r>
                    </a:p>
                    <a:p>
                      <a:pPr algn="just"/>
                      <a:r>
                        <a:rPr lang="fr-FR" dirty="0">
                          <a:latin typeface="Arial" panose="020B0604020202020204" pitchFamily="34" charset="0"/>
                          <a:cs typeface="Arial" panose="020B0604020202020204" pitchFamily="34" charset="0"/>
                        </a:rPr>
                        <a:t>Si c’est une protéine, on peut toutefois faire appel à une méthode immunologique pour confirmer sa nature : western-blot, ELISA</a:t>
                      </a:r>
                    </a:p>
                  </a:txBody>
                  <a:tcPr/>
                </a:tc>
                <a:tc hMerge="1">
                  <a:txBody>
                    <a:bodyPr/>
                    <a:lstStyle/>
                    <a:p>
                      <a:pPr algn="just"/>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8918550"/>
                  </a:ext>
                </a:extLst>
              </a:tr>
            </a:tbl>
          </a:graphicData>
        </a:graphic>
      </p:graphicFrame>
      <p:sp>
        <p:nvSpPr>
          <p:cNvPr id="9" name="ZoneTexte 8">
            <a:extLst>
              <a:ext uri="{FF2B5EF4-FFF2-40B4-BE49-F238E27FC236}">
                <a16:creationId xmlns:a16="http://schemas.microsoft.com/office/drawing/2014/main" id="{B09FCD94-1D00-41E4-81BD-ECAA9791B7D5}"/>
              </a:ext>
            </a:extLst>
          </p:cNvPr>
          <p:cNvSpPr txBox="1"/>
          <p:nvPr/>
        </p:nvSpPr>
        <p:spPr>
          <a:xfrm>
            <a:off x="9372307" y="477718"/>
            <a:ext cx="1877437" cy="646331"/>
          </a:xfrm>
          <a:prstGeom prst="rect">
            <a:avLst/>
          </a:prstGeom>
          <a:noFill/>
        </p:spPr>
        <p:txBody>
          <a:bodyPr wrap="none" rtlCol="0">
            <a:spAutoFit/>
          </a:bodyPr>
          <a:lstStyle/>
          <a:p>
            <a:r>
              <a:rPr lang="fr-FR" sz="3600" dirty="0">
                <a:latin typeface="Arial" panose="020B0604020202020204" pitchFamily="34" charset="0"/>
                <a:cs typeface="Arial" panose="020B0604020202020204" pitchFamily="34" charset="0"/>
              </a:rPr>
              <a:t>Schéma</a:t>
            </a:r>
          </a:p>
        </p:txBody>
      </p:sp>
      <p:sp>
        <p:nvSpPr>
          <p:cNvPr id="10" name="Rectangle : coins arrondis 9">
            <a:extLst>
              <a:ext uri="{FF2B5EF4-FFF2-40B4-BE49-F238E27FC236}">
                <a16:creationId xmlns:a16="http://schemas.microsoft.com/office/drawing/2014/main" id="{ADA2A3E7-4A98-4A71-9F06-2A07350DC108}"/>
              </a:ext>
            </a:extLst>
          </p:cNvPr>
          <p:cNvSpPr/>
          <p:nvPr/>
        </p:nvSpPr>
        <p:spPr>
          <a:xfrm>
            <a:off x="9338784" y="563175"/>
            <a:ext cx="1877437" cy="485073"/>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Résultat de recherche d'images pour &quot;ion exchange chromatography&quot;">
            <a:extLst>
              <a:ext uri="{FF2B5EF4-FFF2-40B4-BE49-F238E27FC236}">
                <a16:creationId xmlns:a16="http://schemas.microsoft.com/office/drawing/2014/main" id="{B3EF468C-4286-402A-90CB-92E081BD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057" y="1368698"/>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14" name="Bouton d’action : retour ou précédent 13">
            <a:hlinkClick r:id="" action="ppaction://hlinkshowjump?jump=previousslide" highlightClick="1"/>
            <a:extLst>
              <a:ext uri="{FF2B5EF4-FFF2-40B4-BE49-F238E27FC236}">
                <a16:creationId xmlns:a16="http://schemas.microsoft.com/office/drawing/2014/main" id="{73493D42-B4AB-46C8-811C-66BFE35992E3}"/>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5" name="Bouton d’action : accueil 14">
            <a:hlinkClick r:id="" action="ppaction://hlinkshowjump?jump=firstslide" highlightClick="1"/>
            <a:extLst>
              <a:ext uri="{FF2B5EF4-FFF2-40B4-BE49-F238E27FC236}">
                <a16:creationId xmlns:a16="http://schemas.microsoft.com/office/drawing/2014/main" id="{B1347A5C-47E3-4933-BE00-7C12109E44C4}"/>
              </a:ext>
            </a:extLst>
          </p:cNvPr>
          <p:cNvSpPr/>
          <p:nvPr/>
        </p:nvSpPr>
        <p:spPr>
          <a:xfrm>
            <a:off x="80591" y="5685002"/>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6" name="Bouton d’action : avant ou précédent 15">
            <a:hlinkClick r:id="" action="ppaction://hlinkshowjump?jump=nextslide" highlightClick="1"/>
            <a:extLst>
              <a:ext uri="{FF2B5EF4-FFF2-40B4-BE49-F238E27FC236}">
                <a16:creationId xmlns:a16="http://schemas.microsoft.com/office/drawing/2014/main" id="{E6AD1EF9-1FAE-41AA-840F-5BEA36E2E9BC}"/>
              </a:ext>
            </a:extLst>
          </p:cNvPr>
          <p:cNvSpPr/>
          <p:nvPr/>
        </p:nvSpPr>
        <p:spPr>
          <a:xfrm>
            <a:off x="80591" y="5301604"/>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Espace réservé du numéro de diapositive 11">
            <a:extLst>
              <a:ext uri="{FF2B5EF4-FFF2-40B4-BE49-F238E27FC236}">
                <a16:creationId xmlns:a16="http://schemas.microsoft.com/office/drawing/2014/main" id="{B0A2F902-4850-4DAC-BACC-B18D09CD6E4E}"/>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12</a:t>
            </a:fld>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654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82B13-95B2-467E-8932-080CA85B59B4}"/>
              </a:ext>
            </a:extLst>
          </p:cNvPr>
          <p:cNvSpPr txBox="1">
            <a:spLocks/>
          </p:cNvSpPr>
          <p:nvPr/>
        </p:nvSpPr>
        <p:spPr>
          <a:xfrm>
            <a:off x="-1" y="0"/>
            <a:ext cx="12192001"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fr-FR" sz="3200" i="1" dirty="0">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7149969B-7400-4284-A9CE-41E319558BCA}"/>
              </a:ext>
            </a:extLst>
          </p:cNvPr>
          <p:cNvSpPr txBox="1">
            <a:spLocks/>
          </p:cNvSpPr>
          <p:nvPr/>
        </p:nvSpPr>
        <p:spPr>
          <a:xfrm>
            <a:off x="-3" y="-1"/>
            <a:ext cx="8672055"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fr-FR" i="1" dirty="0">
                <a:latin typeface="Arial" panose="020B0604020202020204" pitchFamily="34" charset="0"/>
                <a:cs typeface="Arial" panose="020B0604020202020204" pitchFamily="34" charset="0"/>
              </a:rPr>
              <a:t>Chromatographie gel-filtration</a:t>
            </a:r>
          </a:p>
        </p:txBody>
      </p:sp>
      <p:graphicFrame>
        <p:nvGraphicFramePr>
          <p:cNvPr id="8" name="Tableau 8">
            <a:extLst>
              <a:ext uri="{FF2B5EF4-FFF2-40B4-BE49-F238E27FC236}">
                <a16:creationId xmlns:a16="http://schemas.microsoft.com/office/drawing/2014/main" id="{D795E433-3555-400E-A9DD-AB28416E9928}"/>
              </a:ext>
            </a:extLst>
          </p:cNvPr>
          <p:cNvGraphicFramePr>
            <a:graphicFrameLocks noGrp="1"/>
          </p:cNvGraphicFramePr>
          <p:nvPr>
            <p:extLst>
              <p:ext uri="{D42A27DB-BD31-4B8C-83A1-F6EECF244321}">
                <p14:modId xmlns:p14="http://schemas.microsoft.com/office/powerpoint/2010/main" val="4209478822"/>
              </p:ext>
            </p:extLst>
          </p:nvPr>
        </p:nvGraphicFramePr>
        <p:xfrm>
          <a:off x="942254" y="1124173"/>
          <a:ext cx="10307490" cy="4801298"/>
        </p:xfrm>
        <a:graphic>
          <a:graphicData uri="http://schemas.openxmlformats.org/drawingml/2006/table">
            <a:tbl>
              <a:tblPr firstRow="1" bandRow="1">
                <a:tableStyleId>{5940675A-B579-460E-94D1-54222C63F5DA}</a:tableStyleId>
              </a:tblPr>
              <a:tblGrid>
                <a:gridCol w="2061498">
                  <a:extLst>
                    <a:ext uri="{9D8B030D-6E8A-4147-A177-3AD203B41FA5}">
                      <a16:colId xmlns:a16="http://schemas.microsoft.com/office/drawing/2014/main" val="946164331"/>
                    </a:ext>
                  </a:extLst>
                </a:gridCol>
                <a:gridCol w="3623190">
                  <a:extLst>
                    <a:ext uri="{9D8B030D-6E8A-4147-A177-3AD203B41FA5}">
                      <a16:colId xmlns:a16="http://schemas.microsoft.com/office/drawing/2014/main" val="2252689387"/>
                    </a:ext>
                  </a:extLst>
                </a:gridCol>
                <a:gridCol w="4622802">
                  <a:extLst>
                    <a:ext uri="{9D8B030D-6E8A-4147-A177-3AD203B41FA5}">
                      <a16:colId xmlns:a16="http://schemas.microsoft.com/office/drawing/2014/main" val="2503610756"/>
                    </a:ext>
                  </a:extLst>
                </a:gridCol>
              </a:tblGrid>
              <a:tr h="459597">
                <a:tc gridSpan="2">
                  <a:txBody>
                    <a:bodyPr/>
                    <a:lstStyle/>
                    <a:p>
                      <a:pPr algn="ctr"/>
                      <a:r>
                        <a:rPr lang="fr-FR" sz="2400" b="1" dirty="0">
                          <a:latin typeface="Arial" panose="020B0604020202020204" pitchFamily="34" charset="0"/>
                          <a:cs typeface="Arial" panose="020B0604020202020204" pitchFamily="34" charset="0"/>
                        </a:rPr>
                        <a:t>Propriété physico-chimique employée</a:t>
                      </a:r>
                    </a:p>
                  </a:txBody>
                  <a:tcPr>
                    <a:solidFill>
                      <a:schemeClr val="accent6">
                        <a:lumMod val="60000"/>
                        <a:lumOff val="40000"/>
                      </a:schemeClr>
                    </a:solidFill>
                  </a:tcPr>
                </a:tc>
                <a:tc hMerge="1">
                  <a:txBody>
                    <a:bodyPr/>
                    <a:lstStyle/>
                    <a:p>
                      <a:endParaRPr lang="fr-FR" dirty="0"/>
                    </a:p>
                  </a:txBody>
                  <a:tcPr/>
                </a:tc>
                <a:tc>
                  <a:txBody>
                    <a:bodyPr/>
                    <a:lstStyle/>
                    <a:p>
                      <a:pPr algn="ctr"/>
                      <a:r>
                        <a:rPr lang="fr-FR" sz="2400" b="1" dirty="0">
                          <a:latin typeface="Arial" panose="020B0604020202020204" pitchFamily="34" charset="0"/>
                          <a:cs typeface="Arial" panose="020B0604020202020204" pitchFamily="34" charset="0"/>
                        </a:rPr>
                        <a:t>MASSE</a:t>
                      </a:r>
                    </a:p>
                    <a:p>
                      <a:pPr algn="ctr"/>
                      <a:r>
                        <a:rPr lang="fr-FR" sz="2400" b="1" dirty="0">
                          <a:latin typeface="Arial" panose="020B0604020202020204" pitchFamily="34" charset="0"/>
                          <a:cs typeface="Arial" panose="020B0604020202020204" pitchFamily="34" charset="0"/>
                        </a:rPr>
                        <a:t>FORME</a:t>
                      </a:r>
                    </a:p>
                  </a:txBody>
                  <a:tcPr>
                    <a:solidFill>
                      <a:schemeClr val="accent6">
                        <a:lumMod val="60000"/>
                        <a:lumOff val="40000"/>
                      </a:schemeClr>
                    </a:solidFill>
                  </a:tcPr>
                </a:tc>
                <a:extLst>
                  <a:ext uri="{0D108BD9-81ED-4DB2-BD59-A6C34878D82A}">
                    <a16:rowId xmlns:a16="http://schemas.microsoft.com/office/drawing/2014/main" val="1233449227"/>
                  </a:ext>
                </a:extLst>
              </a:tr>
              <a:tr h="412178">
                <a:tc gridSpan="2">
                  <a:txBody>
                    <a:bodyPr/>
                    <a:lstStyle/>
                    <a:p>
                      <a:pPr algn="just"/>
                      <a:r>
                        <a:rPr lang="fr-FR" b="1" dirty="0">
                          <a:latin typeface="Arial" panose="020B0604020202020204" pitchFamily="34" charset="0"/>
                          <a:cs typeface="Arial" panose="020B0604020202020204" pitchFamily="34" charset="0"/>
                        </a:rPr>
                        <a:t>Phase stationnaire </a:t>
                      </a:r>
                      <a:r>
                        <a:rPr lang="fr-FR" dirty="0">
                          <a:latin typeface="Arial" panose="020B0604020202020204" pitchFamily="34" charset="0"/>
                          <a:cs typeface="Arial" panose="020B0604020202020204" pitchFamily="34" charset="0"/>
                        </a:rPr>
                        <a:t>: billes de gel poreuses</a:t>
                      </a:r>
                    </a:p>
                  </a:txBody>
                  <a:tcPr>
                    <a:solidFill>
                      <a:srgbClr val="0070C0"/>
                    </a:solidFill>
                  </a:tcPr>
                </a:tc>
                <a:tc hMerge="1">
                  <a:txBody>
                    <a:bodyPr/>
                    <a:lstStyle/>
                    <a:p>
                      <a:pPr algn="just"/>
                      <a:endParaRPr lang="fr-FR" dirty="0">
                        <a:latin typeface="Arial" panose="020B0604020202020204" pitchFamily="34" charset="0"/>
                        <a:cs typeface="Arial" panose="020B0604020202020204" pitchFamily="34" charset="0"/>
                      </a:endParaRPr>
                    </a:p>
                  </a:txBody>
                  <a:tcPr/>
                </a:tc>
                <a:tc rowSpan="2">
                  <a:txBody>
                    <a:bodyPr/>
                    <a:lstStyle/>
                    <a:p>
                      <a:pPr algn="just"/>
                      <a:r>
                        <a:rPr lang="fr-FR" b="1" dirty="0">
                          <a:latin typeface="Arial" panose="020B0604020202020204" pitchFamily="34" charset="0"/>
                          <a:cs typeface="Arial" panose="020B0604020202020204" pitchFamily="34" charset="0"/>
                        </a:rPr>
                        <a:t>Révélation des constituants</a:t>
                      </a:r>
                    </a:p>
                    <a:p>
                      <a:pPr marL="285750" indent="-285750" algn="just">
                        <a:buFont typeface="Arial" panose="020B0604020202020204" pitchFamily="34" charset="0"/>
                        <a:buChar char="•"/>
                      </a:pPr>
                      <a:r>
                        <a:rPr lang="fr-FR" b="1" dirty="0">
                          <a:latin typeface="Arial" panose="020B0604020202020204" pitchFamily="34" charset="0"/>
                          <a:cs typeface="Arial" panose="020B0604020202020204" pitchFamily="34" charset="0"/>
                        </a:rPr>
                        <a:t>Directe</a:t>
                      </a:r>
                      <a:r>
                        <a:rPr lang="fr-FR" dirty="0">
                          <a:latin typeface="Arial" panose="020B0604020202020204" pitchFamily="34" charset="0"/>
                          <a:cs typeface="Arial" panose="020B0604020202020204" pitchFamily="34" charset="0"/>
                        </a:rPr>
                        <a:t> si constituants = pigments</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Par dosage colorimétrique</a:t>
                      </a:r>
                      <a:endParaRPr lang="fr-FR" dirty="0"/>
                    </a:p>
                  </a:txBody>
                  <a:tcPr>
                    <a:solidFill>
                      <a:srgbClr val="7030A0"/>
                    </a:solidFill>
                  </a:tcPr>
                </a:tc>
                <a:extLst>
                  <a:ext uri="{0D108BD9-81ED-4DB2-BD59-A6C34878D82A}">
                    <a16:rowId xmlns:a16="http://schemas.microsoft.com/office/drawing/2014/main" val="457751732"/>
                  </a:ext>
                </a:extLst>
              </a:tr>
              <a:tr h="381099">
                <a:tc gridSpan="2">
                  <a:txBody>
                    <a:bodyPr/>
                    <a:lstStyle/>
                    <a:p>
                      <a:pPr algn="just"/>
                      <a:r>
                        <a:rPr lang="fr-FR" b="1" dirty="0">
                          <a:latin typeface="Arial" panose="020B0604020202020204" pitchFamily="34" charset="0"/>
                          <a:cs typeface="Arial" panose="020B0604020202020204" pitchFamily="34" charset="0"/>
                        </a:rPr>
                        <a:t>Phase mobile </a:t>
                      </a:r>
                      <a:r>
                        <a:rPr lang="fr-FR" dirty="0">
                          <a:latin typeface="Arial" panose="020B0604020202020204" pitchFamily="34" charset="0"/>
                          <a:cs typeface="Arial" panose="020B0604020202020204" pitchFamily="34" charset="0"/>
                        </a:rPr>
                        <a:t>: solution tampon contenant les composés à séparer</a:t>
                      </a:r>
                      <a:endParaRPr lang="fr-FR" b="1" dirty="0"/>
                    </a:p>
                  </a:txBody>
                  <a:tcPr>
                    <a:solidFill>
                      <a:srgbClr val="0070C0"/>
                    </a:solidFill>
                  </a:tcPr>
                </a:tc>
                <a:tc hMerge="1">
                  <a:txBody>
                    <a:bodyPr/>
                    <a:lstStyle/>
                    <a:p>
                      <a:endParaRPr lang="fr-FR" dirty="0"/>
                    </a:p>
                  </a:txBody>
                  <a:tcPr/>
                </a:tc>
                <a:tc vMerge="1">
                  <a:txBody>
                    <a:bodyPr/>
                    <a:lstStyle/>
                    <a:p>
                      <a:endParaRPr lang="fr-FR"/>
                    </a:p>
                  </a:txBody>
                  <a:tcPr/>
                </a:tc>
                <a:extLst>
                  <a:ext uri="{0D108BD9-81ED-4DB2-BD59-A6C34878D82A}">
                    <a16:rowId xmlns:a16="http://schemas.microsoft.com/office/drawing/2014/main" val="1876784247"/>
                  </a:ext>
                </a:extLst>
              </a:tr>
              <a:tr h="459597">
                <a:tc gridSpan="3">
                  <a:txBody>
                    <a:bodyPr/>
                    <a:lstStyle/>
                    <a:p>
                      <a:pPr algn="just"/>
                      <a:r>
                        <a:rPr lang="fr-FR" b="1" dirty="0">
                          <a:latin typeface="Arial" panose="020B0604020202020204" pitchFamily="34" charset="0"/>
                          <a:cs typeface="Arial" panose="020B0604020202020204" pitchFamily="34" charset="0"/>
                        </a:rPr>
                        <a:t>Que va-t-il se passer ? </a:t>
                      </a:r>
                      <a:r>
                        <a:rPr lang="fr-FR" dirty="0">
                          <a:latin typeface="Arial" panose="020B0604020202020204" pitchFamily="34" charset="0"/>
                          <a:cs typeface="Arial" panose="020B0604020202020204" pitchFamily="34" charset="0"/>
                        </a:rPr>
                        <a:t>: le mélange est déposé sur la phase stationnaire. La phase mobile circule sur la phase stationnaire, </a:t>
                      </a:r>
                      <a:r>
                        <a:rPr lang="fr-FR" b="1" dirty="0">
                          <a:latin typeface="Arial" panose="020B0604020202020204" pitchFamily="34" charset="0"/>
                          <a:cs typeface="Arial" panose="020B0604020202020204" pitchFamily="34" charset="0"/>
                        </a:rPr>
                        <a:t>par gravité </a:t>
                      </a:r>
                      <a:r>
                        <a:rPr lang="fr-FR"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Les petites molécules rentrent dans les billes de gel et sont freinées ;</a:t>
                      </a:r>
                    </a:p>
                    <a:p>
                      <a:pPr marL="285750" indent="-285750" algn="just">
                        <a:buFont typeface="Arial" panose="020B0604020202020204" pitchFamily="34" charset="0"/>
                        <a:buChar char="•"/>
                      </a:pPr>
                      <a:r>
                        <a:rPr lang="fr-FR" dirty="0">
                          <a:latin typeface="Arial" panose="020B0604020202020204" pitchFamily="34" charset="0"/>
                          <a:cs typeface="Arial" panose="020B0604020202020204" pitchFamily="34" charset="0"/>
                        </a:rPr>
                        <a:t>Les grosses molécules passent entre les billes, et sont évacuées avec la phase mobile, rapidement.</a:t>
                      </a:r>
                    </a:p>
                  </a:txBody>
                  <a:tcPr>
                    <a:solidFill>
                      <a:srgbClr val="00B050"/>
                    </a:solidFill>
                  </a:tcPr>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val="2818391809"/>
                  </a:ext>
                </a:extLst>
              </a:tr>
              <a:tr h="459597">
                <a:tc>
                  <a:txBody>
                    <a:bodyPr/>
                    <a:lstStyle/>
                    <a:p>
                      <a:pPr algn="ctr"/>
                      <a:r>
                        <a:rPr lang="fr-FR" b="1" dirty="0">
                          <a:latin typeface="Arial" panose="020B0604020202020204" pitchFamily="34" charset="0"/>
                          <a:cs typeface="Arial" panose="020B0604020202020204" pitchFamily="34" charset="0"/>
                        </a:rPr>
                        <a:t>Identification des </a:t>
                      </a:r>
                    </a:p>
                    <a:p>
                      <a:pPr algn="ctr"/>
                      <a:r>
                        <a:rPr lang="fr-FR" b="1" dirty="0">
                          <a:latin typeface="Arial" panose="020B0604020202020204" pitchFamily="34" charset="0"/>
                          <a:cs typeface="Arial" panose="020B0604020202020204" pitchFamily="34" charset="0"/>
                        </a:rPr>
                        <a:t>constituants</a:t>
                      </a:r>
                    </a:p>
                  </a:txBody>
                  <a:tcPr anchor="ctr"/>
                </a:tc>
                <a:tc gridSpan="2">
                  <a:txBody>
                    <a:bodyPr/>
                    <a:lstStyle/>
                    <a:p>
                      <a:pPr algn="just"/>
                      <a:r>
                        <a:rPr lang="fr-FR" dirty="0">
                          <a:latin typeface="Arial" panose="020B0604020202020204" pitchFamily="34" charset="0"/>
                          <a:cs typeface="Arial" panose="020B0604020202020204" pitchFamily="34" charset="0"/>
                        </a:rPr>
                        <a:t>Cette technique permet généralement de purifier une molécule unique parmi un mélange complexe, en se basant sur sa charge. L’identification n’est donc pas nécessaire. </a:t>
                      </a:r>
                    </a:p>
                    <a:p>
                      <a:pPr algn="just"/>
                      <a:r>
                        <a:rPr lang="fr-FR" dirty="0">
                          <a:latin typeface="Arial" panose="020B0604020202020204" pitchFamily="34" charset="0"/>
                          <a:cs typeface="Arial" panose="020B0604020202020204" pitchFamily="34" charset="0"/>
                        </a:rPr>
                        <a:t>Si c’est une protéine, on peut toutefois faire appel à une méthode immunologique pour confirmer sa nature : western-blot, ELISA</a:t>
                      </a:r>
                    </a:p>
                  </a:txBody>
                  <a:tcPr/>
                </a:tc>
                <a:tc hMerge="1">
                  <a:txBody>
                    <a:bodyPr/>
                    <a:lstStyle/>
                    <a:p>
                      <a:pPr algn="just"/>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8918550"/>
                  </a:ext>
                </a:extLst>
              </a:tr>
            </a:tbl>
          </a:graphicData>
        </a:graphic>
      </p:graphicFrame>
      <p:pic>
        <p:nvPicPr>
          <p:cNvPr id="4" name="Image 3">
            <a:extLst>
              <a:ext uri="{FF2B5EF4-FFF2-40B4-BE49-F238E27FC236}">
                <a16:creationId xmlns:a16="http://schemas.microsoft.com/office/drawing/2014/main" id="{4A697F89-2AEF-4EBE-B364-9696FEE08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517" y="1611423"/>
            <a:ext cx="4169552" cy="3666330"/>
          </a:xfrm>
          <a:prstGeom prst="rect">
            <a:avLst/>
          </a:prstGeom>
        </p:spPr>
      </p:pic>
      <p:sp>
        <p:nvSpPr>
          <p:cNvPr id="9" name="ZoneTexte 8">
            <a:extLst>
              <a:ext uri="{FF2B5EF4-FFF2-40B4-BE49-F238E27FC236}">
                <a16:creationId xmlns:a16="http://schemas.microsoft.com/office/drawing/2014/main" id="{B3A861AB-E102-417B-B885-B3A23B0C7906}"/>
              </a:ext>
            </a:extLst>
          </p:cNvPr>
          <p:cNvSpPr txBox="1"/>
          <p:nvPr/>
        </p:nvSpPr>
        <p:spPr>
          <a:xfrm>
            <a:off x="9372307" y="477718"/>
            <a:ext cx="1877437" cy="646331"/>
          </a:xfrm>
          <a:prstGeom prst="rect">
            <a:avLst/>
          </a:prstGeom>
          <a:noFill/>
        </p:spPr>
        <p:txBody>
          <a:bodyPr wrap="none" rtlCol="0">
            <a:spAutoFit/>
          </a:bodyPr>
          <a:lstStyle/>
          <a:p>
            <a:r>
              <a:rPr lang="fr-FR" sz="3600" dirty="0">
                <a:latin typeface="Arial" panose="020B0604020202020204" pitchFamily="34" charset="0"/>
                <a:cs typeface="Arial" panose="020B0604020202020204" pitchFamily="34" charset="0"/>
              </a:rPr>
              <a:t>Schéma</a:t>
            </a:r>
          </a:p>
        </p:txBody>
      </p:sp>
      <p:sp>
        <p:nvSpPr>
          <p:cNvPr id="10" name="Rectangle : coins arrondis 9">
            <a:extLst>
              <a:ext uri="{FF2B5EF4-FFF2-40B4-BE49-F238E27FC236}">
                <a16:creationId xmlns:a16="http://schemas.microsoft.com/office/drawing/2014/main" id="{5E83C4C2-B16D-428A-8721-9A1A47EA137A}"/>
              </a:ext>
            </a:extLst>
          </p:cNvPr>
          <p:cNvSpPr/>
          <p:nvPr/>
        </p:nvSpPr>
        <p:spPr>
          <a:xfrm>
            <a:off x="9338784" y="563175"/>
            <a:ext cx="1877437" cy="485073"/>
          </a:xfrm>
          <a:prstGeom prst="round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Bouton d’action : retour ou précédent 13">
            <a:hlinkClick r:id="" action="ppaction://hlinkshowjump?jump=previousslide" highlightClick="1"/>
            <a:extLst>
              <a:ext uri="{FF2B5EF4-FFF2-40B4-BE49-F238E27FC236}">
                <a16:creationId xmlns:a16="http://schemas.microsoft.com/office/drawing/2014/main" id="{5A659561-2667-4CFB-8B84-4CCF5EF0363E}"/>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5" name="Bouton d’action : accueil 14">
            <a:hlinkClick r:id="" action="ppaction://hlinkshowjump?jump=firstslide" highlightClick="1"/>
            <a:extLst>
              <a:ext uri="{FF2B5EF4-FFF2-40B4-BE49-F238E27FC236}">
                <a16:creationId xmlns:a16="http://schemas.microsoft.com/office/drawing/2014/main" id="{720CB949-0046-4BC2-90D6-E45506B8834E}"/>
              </a:ext>
            </a:extLst>
          </p:cNvPr>
          <p:cNvSpPr/>
          <p:nvPr/>
        </p:nvSpPr>
        <p:spPr>
          <a:xfrm>
            <a:off x="80591" y="5685002"/>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6" name="Bouton d’action : avant ou précédent 15">
            <a:hlinkClick r:id="" action="ppaction://hlinkshowjump?jump=nextslide" highlightClick="1"/>
            <a:extLst>
              <a:ext uri="{FF2B5EF4-FFF2-40B4-BE49-F238E27FC236}">
                <a16:creationId xmlns:a16="http://schemas.microsoft.com/office/drawing/2014/main" id="{295FD50E-1872-43EC-BEF3-6AC9A4D6525A}"/>
              </a:ext>
            </a:extLst>
          </p:cNvPr>
          <p:cNvSpPr/>
          <p:nvPr/>
        </p:nvSpPr>
        <p:spPr>
          <a:xfrm>
            <a:off x="80591" y="5301604"/>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Espace réservé du numéro de diapositive 11">
            <a:extLst>
              <a:ext uri="{FF2B5EF4-FFF2-40B4-BE49-F238E27FC236}">
                <a16:creationId xmlns:a16="http://schemas.microsoft.com/office/drawing/2014/main" id="{59AD4D80-5952-4A3B-9AD2-54C0E6F4A3D2}"/>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13</a:t>
            </a:fld>
            <a:endParaRPr lang="fr-FR" sz="1200" dirty="0">
              <a:latin typeface="Arial" panose="020B0604020202020204" pitchFamily="34" charset="0"/>
              <a:cs typeface="Arial" panose="020B0604020202020204" pitchFamily="34" charset="0"/>
            </a:endParaRPr>
          </a:p>
        </p:txBody>
      </p:sp>
      <p:grpSp>
        <p:nvGrpSpPr>
          <p:cNvPr id="12" name="Groupe 11">
            <a:extLst>
              <a:ext uri="{FF2B5EF4-FFF2-40B4-BE49-F238E27FC236}">
                <a16:creationId xmlns:a16="http://schemas.microsoft.com/office/drawing/2014/main" id="{D5E684E3-AD87-4CF7-9E91-025E4D304D26}"/>
              </a:ext>
            </a:extLst>
          </p:cNvPr>
          <p:cNvGrpSpPr/>
          <p:nvPr/>
        </p:nvGrpSpPr>
        <p:grpSpPr>
          <a:xfrm>
            <a:off x="5331206" y="6013624"/>
            <a:ext cx="1529586" cy="829552"/>
            <a:chOff x="4047954" y="3559629"/>
            <a:chExt cx="1529586" cy="829552"/>
          </a:xfrm>
        </p:grpSpPr>
        <p:sp>
          <p:nvSpPr>
            <p:cNvPr id="13" name="ZoneTexte 7">
              <a:extLst>
                <a:ext uri="{FF2B5EF4-FFF2-40B4-BE49-F238E27FC236}">
                  <a16:creationId xmlns:a16="http://schemas.microsoft.com/office/drawing/2014/main" id="{850C8E78-49DA-44ED-8486-6D2ABEBEA6AF}"/>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8" name="Image 17" descr="Une image contenant dessin, signe, assiette&#10;&#10;Description générée automatiquement">
              <a:extLst>
                <a:ext uri="{FF2B5EF4-FFF2-40B4-BE49-F238E27FC236}">
                  <a16:creationId xmlns:a16="http://schemas.microsoft.com/office/drawing/2014/main" id="{A79D9A03-0C63-4744-B72C-5DE3F2D40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1787280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0" name="Picture 139">
            <a:extLst>
              <a:ext uri="{FF2B5EF4-FFF2-40B4-BE49-F238E27FC236}">
                <a16:creationId xmlns:a16="http://schemas.microsoft.com/office/drawing/2014/main" id="{C413590B-CB36-47BC-B705-69813F7B5F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42" name="Picture 141">
            <a:extLst>
              <a:ext uri="{FF2B5EF4-FFF2-40B4-BE49-F238E27FC236}">
                <a16:creationId xmlns:a16="http://schemas.microsoft.com/office/drawing/2014/main" id="{D676F4B9-1E76-49E4-8A47-FBDCE00D4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44" name="Rectangle 143">
            <a:extLst>
              <a:ext uri="{FF2B5EF4-FFF2-40B4-BE49-F238E27FC236}">
                <a16:creationId xmlns:a16="http://schemas.microsoft.com/office/drawing/2014/main" id="{FF8A0554-081B-4FCD-B8AC-1F826E38F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406FFEE2-58A0-44A3-9892-24602A688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1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69CA411D-D82A-4BF1-878C-4C25F8C77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097" y="488844"/>
            <a:ext cx="3731895"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QR Code">
            <a:extLst>
              <a:ext uri="{FF2B5EF4-FFF2-40B4-BE49-F238E27FC236}">
                <a16:creationId xmlns:a16="http://schemas.microsoft.com/office/drawing/2014/main" id="{C371C764-CFE7-43A9-8B2D-9249753FA47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8342" y="648369"/>
            <a:ext cx="3205648" cy="3205648"/>
          </a:xfrm>
          <a:prstGeom prst="rect">
            <a:avLst/>
          </a:prstGeom>
          <a:noFill/>
          <a:extLst>
            <a:ext uri="{909E8E84-426E-40DD-AFC4-6F175D3DCCD1}">
              <a14:hiddenFill xmlns:a14="http://schemas.microsoft.com/office/drawing/2010/main">
                <a:solidFill>
                  <a:srgbClr val="FFFFFF"/>
                </a:solidFill>
              </a14:hiddenFill>
            </a:ext>
          </a:extLst>
        </p:spPr>
      </p:pic>
      <p:sp>
        <p:nvSpPr>
          <p:cNvPr id="150" name="Round Single Corner Rectangle 15">
            <a:extLst>
              <a:ext uri="{FF2B5EF4-FFF2-40B4-BE49-F238E27FC236}">
                <a16:creationId xmlns:a16="http://schemas.microsoft.com/office/drawing/2014/main" id="{C9BB7D94-2C4A-4F0F-8933-E3276A899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8650" y="604977"/>
            <a:ext cx="1998359" cy="2223847"/>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Single Corner Rectangle 14">
            <a:extLst>
              <a:ext uri="{FF2B5EF4-FFF2-40B4-BE49-F238E27FC236}">
                <a16:creationId xmlns:a16="http://schemas.microsoft.com/office/drawing/2014/main" id="{2C166329-A912-4CA1-A632-89563D660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769673" y="4118455"/>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CFB54679-12EF-4E3F-B1F8-3750B8BD1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7795" y="2989690"/>
            <a:ext cx="3023953"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que 10" descr="Salle de classe">
            <a:hlinkClick r:id="rId5"/>
            <a:extLst>
              <a:ext uri="{FF2B5EF4-FFF2-40B4-BE49-F238E27FC236}">
                <a16:creationId xmlns:a16="http://schemas.microsoft.com/office/drawing/2014/main" id="{AE71E412-4CCD-4B0B-8FF1-2A49D687E1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5970" y="3331699"/>
            <a:ext cx="2704909" cy="2704909"/>
          </a:xfrm>
          <a:prstGeom prst="rect">
            <a:avLst/>
          </a:prstGeom>
        </p:spPr>
      </p:pic>
      <p:sp>
        <p:nvSpPr>
          <p:cNvPr id="23" name="Bouton d’action : retour ou précédent 22">
            <a:hlinkClick r:id="" action="ppaction://hlinkshowjump?jump=previousslide" highlightClick="1"/>
            <a:extLst>
              <a:ext uri="{FF2B5EF4-FFF2-40B4-BE49-F238E27FC236}">
                <a16:creationId xmlns:a16="http://schemas.microsoft.com/office/drawing/2014/main" id="{A1037071-B51F-42B6-ABAF-989C4CE06E36}"/>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4" name="Bouton d’action : accueil 23">
            <a:hlinkClick r:id="" action="ppaction://hlinkshowjump?jump=firstslide" highlightClick="1"/>
            <a:extLst>
              <a:ext uri="{FF2B5EF4-FFF2-40B4-BE49-F238E27FC236}">
                <a16:creationId xmlns:a16="http://schemas.microsoft.com/office/drawing/2014/main" id="{B12787B2-FB23-4C36-AB2A-11AA61CA6883}"/>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5" name="Bouton d’action : avant ou précédent 24">
            <a:hlinkClick r:id="" action="ppaction://hlinkshowjump?jump=nextslide" highlightClick="1"/>
            <a:extLst>
              <a:ext uri="{FF2B5EF4-FFF2-40B4-BE49-F238E27FC236}">
                <a16:creationId xmlns:a16="http://schemas.microsoft.com/office/drawing/2014/main" id="{2B42A884-FB5E-4263-B73A-FAB3A5D92A71}"/>
              </a:ext>
            </a:extLst>
          </p:cNvPr>
          <p:cNvSpPr/>
          <p:nvPr/>
        </p:nvSpPr>
        <p:spPr>
          <a:xfrm>
            <a:off x="924444" y="6068400"/>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6" name="Espace réservé du numéro de diapositive 11">
            <a:extLst>
              <a:ext uri="{FF2B5EF4-FFF2-40B4-BE49-F238E27FC236}">
                <a16:creationId xmlns:a16="http://schemas.microsoft.com/office/drawing/2014/main" id="{A8E0AF8E-0E64-4B34-99E0-04902224F9D9}"/>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14</a:t>
            </a:fld>
            <a:endParaRPr lang="fr-FR" sz="1200" dirty="0">
              <a:latin typeface="Arial" panose="020B0604020202020204" pitchFamily="34" charset="0"/>
              <a:cs typeface="Arial" panose="020B0604020202020204" pitchFamily="34" charset="0"/>
            </a:endParaRPr>
          </a:p>
        </p:txBody>
      </p:sp>
      <p:sp>
        <p:nvSpPr>
          <p:cNvPr id="16" name="Titre 1">
            <a:extLst>
              <a:ext uri="{FF2B5EF4-FFF2-40B4-BE49-F238E27FC236}">
                <a16:creationId xmlns:a16="http://schemas.microsoft.com/office/drawing/2014/main" id="{69508B7F-5D85-47B0-93B5-92049AA442E0}"/>
              </a:ext>
            </a:extLst>
          </p:cNvPr>
          <p:cNvSpPr txBox="1">
            <a:spLocks/>
          </p:cNvSpPr>
          <p:nvPr/>
        </p:nvSpPr>
        <p:spPr>
          <a:xfrm>
            <a:off x="8419340" y="673240"/>
            <a:ext cx="3148461" cy="3446373"/>
          </a:xfrm>
          <a:prstGeom prst="rect">
            <a:avLst/>
          </a:prstGeom>
          <a:noFill/>
          <a:ln w="19050">
            <a:noFill/>
            <a:prstDash val="dash"/>
          </a:ln>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fontAlgn="auto">
              <a:lnSpc>
                <a:spcPct val="90000"/>
              </a:lnSpc>
              <a:spcAft>
                <a:spcPts val="600"/>
              </a:spcAft>
              <a:buClrTx/>
              <a:buSzTx/>
              <a:tabLst/>
              <a:defRPr/>
            </a:pPr>
            <a:r>
              <a:rPr kumimoji="0" lang="en-US" sz="4800" b="0" i="1" u="none" strike="noStrike" cap="all" spc="0" normalizeH="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latin typeface="Arial" panose="020B0604020202020204" pitchFamily="34" charset="0"/>
                <a:cs typeface="Arial" panose="020B0604020202020204" pitchFamily="34" charset="0"/>
              </a:rPr>
              <a:t>QUIZZ</a:t>
            </a:r>
          </a:p>
        </p:txBody>
      </p:sp>
      <p:grpSp>
        <p:nvGrpSpPr>
          <p:cNvPr id="17" name="Groupe 16">
            <a:extLst>
              <a:ext uri="{FF2B5EF4-FFF2-40B4-BE49-F238E27FC236}">
                <a16:creationId xmlns:a16="http://schemas.microsoft.com/office/drawing/2014/main" id="{13E5BED0-7F5F-4626-AF01-FB2B03B900AC}"/>
              </a:ext>
            </a:extLst>
          </p:cNvPr>
          <p:cNvGrpSpPr/>
          <p:nvPr/>
        </p:nvGrpSpPr>
        <p:grpSpPr>
          <a:xfrm>
            <a:off x="10748567" y="555674"/>
            <a:ext cx="1529586" cy="829552"/>
            <a:chOff x="4047954" y="3559629"/>
            <a:chExt cx="1529586" cy="829552"/>
          </a:xfrm>
        </p:grpSpPr>
        <p:sp>
          <p:nvSpPr>
            <p:cNvPr id="18" name="ZoneTexte 7">
              <a:extLst>
                <a:ext uri="{FF2B5EF4-FFF2-40B4-BE49-F238E27FC236}">
                  <a16:creationId xmlns:a16="http://schemas.microsoft.com/office/drawing/2014/main" id="{C07D7F19-E727-4E64-B032-4A4EC7C1DBA0}"/>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9" name="Image 18" descr="Une image contenant dessin, signe, assiette&#10;&#10;Description générée automatiquement">
              <a:extLst>
                <a:ext uri="{FF2B5EF4-FFF2-40B4-BE49-F238E27FC236}">
                  <a16:creationId xmlns:a16="http://schemas.microsoft.com/office/drawing/2014/main" id="{26DDC2B1-FA2F-48D5-89CA-0678F253A1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263808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82B13-95B2-467E-8932-080CA85B59B4}"/>
              </a:ext>
            </a:extLst>
          </p:cNvPr>
          <p:cNvSpPr txBox="1">
            <a:spLocks/>
          </p:cNvSpPr>
          <p:nvPr/>
        </p:nvSpPr>
        <p:spPr>
          <a:xfrm>
            <a:off x="-1" y="0"/>
            <a:ext cx="12192001"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fr-FR" sz="3200" i="1" dirty="0">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7149969B-7400-4284-A9CE-41E319558BCA}"/>
              </a:ext>
            </a:extLst>
          </p:cNvPr>
          <p:cNvSpPr txBox="1">
            <a:spLocks/>
          </p:cNvSpPr>
          <p:nvPr/>
        </p:nvSpPr>
        <p:spPr>
          <a:xfrm>
            <a:off x="-2" y="-1"/>
            <a:ext cx="7000570"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fr-FR" i="1" dirty="0">
                <a:latin typeface="Arial" panose="020B0604020202020204" pitchFamily="34" charset="0"/>
                <a:cs typeface="Arial" panose="020B0604020202020204" pitchFamily="34" charset="0"/>
              </a:rPr>
              <a:t>Applications courantes</a:t>
            </a:r>
          </a:p>
        </p:txBody>
      </p:sp>
      <p:graphicFrame>
        <p:nvGraphicFramePr>
          <p:cNvPr id="8" name="Tableau 8">
            <a:extLst>
              <a:ext uri="{FF2B5EF4-FFF2-40B4-BE49-F238E27FC236}">
                <a16:creationId xmlns:a16="http://schemas.microsoft.com/office/drawing/2014/main" id="{FBC6B6EF-AD66-418E-AFB9-A969D48ACDE4}"/>
              </a:ext>
            </a:extLst>
          </p:cNvPr>
          <p:cNvGraphicFramePr>
            <a:graphicFrameLocks noGrp="1"/>
          </p:cNvGraphicFramePr>
          <p:nvPr>
            <p:ph idx="1"/>
            <p:extLst>
              <p:ext uri="{D42A27DB-BD31-4B8C-83A1-F6EECF244321}">
                <p14:modId xmlns:p14="http://schemas.microsoft.com/office/powerpoint/2010/main" val="3143793591"/>
              </p:ext>
            </p:extLst>
          </p:nvPr>
        </p:nvGraphicFramePr>
        <p:xfrm>
          <a:off x="-2" y="1140460"/>
          <a:ext cx="12192000" cy="4368800"/>
        </p:xfrm>
        <a:graphic>
          <a:graphicData uri="http://schemas.openxmlformats.org/drawingml/2006/table">
            <a:tbl>
              <a:tblPr firstRow="1" bandRow="1">
                <a:tableStyleId>{5C22544A-7EE6-4342-B048-85BDC9FD1C3A}</a:tableStyleId>
              </a:tblPr>
              <a:tblGrid>
                <a:gridCol w="2127380">
                  <a:extLst>
                    <a:ext uri="{9D8B030D-6E8A-4147-A177-3AD203B41FA5}">
                      <a16:colId xmlns:a16="http://schemas.microsoft.com/office/drawing/2014/main" val="3382038232"/>
                    </a:ext>
                  </a:extLst>
                </a:gridCol>
                <a:gridCol w="2164702">
                  <a:extLst>
                    <a:ext uri="{9D8B030D-6E8A-4147-A177-3AD203B41FA5}">
                      <a16:colId xmlns:a16="http://schemas.microsoft.com/office/drawing/2014/main" val="1940780455"/>
                    </a:ext>
                  </a:extLst>
                </a:gridCol>
                <a:gridCol w="2043404">
                  <a:extLst>
                    <a:ext uri="{9D8B030D-6E8A-4147-A177-3AD203B41FA5}">
                      <a16:colId xmlns:a16="http://schemas.microsoft.com/office/drawing/2014/main" val="458857266"/>
                    </a:ext>
                  </a:extLst>
                </a:gridCol>
                <a:gridCol w="2323322">
                  <a:extLst>
                    <a:ext uri="{9D8B030D-6E8A-4147-A177-3AD203B41FA5}">
                      <a16:colId xmlns:a16="http://schemas.microsoft.com/office/drawing/2014/main" val="2614441881"/>
                    </a:ext>
                  </a:extLst>
                </a:gridCol>
                <a:gridCol w="3533192">
                  <a:extLst>
                    <a:ext uri="{9D8B030D-6E8A-4147-A177-3AD203B41FA5}">
                      <a16:colId xmlns:a16="http://schemas.microsoft.com/office/drawing/2014/main" val="2414097470"/>
                    </a:ext>
                  </a:extLst>
                </a:gridCol>
              </a:tblGrid>
              <a:tr h="370840">
                <a:tc>
                  <a:txBody>
                    <a:bodyPr/>
                    <a:lstStyle/>
                    <a:p>
                      <a:endParaRPr lang="fr-FR" sz="1600" dirty="0">
                        <a:latin typeface="Arial" panose="020B0604020202020204" pitchFamily="34" charset="0"/>
                        <a:cs typeface="Arial" panose="020B0604020202020204" pitchFamily="34" charset="0"/>
                      </a:endParaRPr>
                    </a:p>
                  </a:txBody>
                  <a:tcPr>
                    <a:solidFill>
                      <a:srgbClr val="CC00CC"/>
                    </a:solidFill>
                  </a:tcPr>
                </a:tc>
                <a:tc>
                  <a:txBody>
                    <a:bodyPr/>
                    <a:lstStyle/>
                    <a:p>
                      <a:pPr algn="ctr"/>
                      <a:r>
                        <a:rPr lang="fr-FR" sz="1600" dirty="0">
                          <a:latin typeface="Arial" panose="020B0604020202020204" pitchFamily="34" charset="0"/>
                          <a:cs typeface="Arial" panose="020B0604020202020204" pitchFamily="34" charset="0"/>
                        </a:rPr>
                        <a:t>Molécules à séparer</a:t>
                      </a:r>
                    </a:p>
                  </a:txBody>
                  <a:tcPr anchor="ctr">
                    <a:solidFill>
                      <a:srgbClr val="CC00CC"/>
                    </a:solidFill>
                  </a:tcPr>
                </a:tc>
                <a:tc>
                  <a:txBody>
                    <a:bodyPr/>
                    <a:lstStyle/>
                    <a:p>
                      <a:pPr algn="ctr"/>
                      <a:r>
                        <a:rPr lang="fr-FR" sz="1600" dirty="0">
                          <a:latin typeface="Arial" panose="020B0604020202020204" pitchFamily="34" charset="0"/>
                          <a:cs typeface="Arial" panose="020B0604020202020204" pitchFamily="34" charset="0"/>
                        </a:rPr>
                        <a:t>Révélation ?</a:t>
                      </a:r>
                    </a:p>
                  </a:txBody>
                  <a:tcPr anchor="ctr">
                    <a:solidFill>
                      <a:srgbClr val="CC00CC"/>
                    </a:solidFill>
                  </a:tcPr>
                </a:tc>
                <a:tc>
                  <a:txBody>
                    <a:bodyPr/>
                    <a:lstStyle/>
                    <a:p>
                      <a:pPr algn="ctr"/>
                      <a:r>
                        <a:rPr lang="fr-FR" sz="1600" dirty="0">
                          <a:latin typeface="Arial" panose="020B0604020202020204" pitchFamily="34" charset="0"/>
                          <a:cs typeface="Arial" panose="020B0604020202020204" pitchFamily="34" charset="0"/>
                        </a:rPr>
                        <a:t>Analyse</a:t>
                      </a:r>
                    </a:p>
                  </a:txBody>
                  <a:tcPr anchor="ctr">
                    <a:solidFill>
                      <a:srgbClr val="CC00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Application</a:t>
                      </a:r>
                    </a:p>
                  </a:txBody>
                  <a:tcPr anchor="ctr">
                    <a:solidFill>
                      <a:srgbClr val="CC00CC"/>
                    </a:solidFill>
                  </a:tcPr>
                </a:tc>
                <a:extLst>
                  <a:ext uri="{0D108BD9-81ED-4DB2-BD59-A6C34878D82A}">
                    <a16:rowId xmlns:a16="http://schemas.microsoft.com/office/drawing/2014/main" val="2998259308"/>
                  </a:ext>
                </a:extLst>
              </a:tr>
              <a:tr h="370840">
                <a:tc rowSpan="3">
                  <a:txBody>
                    <a:bodyPr/>
                    <a:lstStyle/>
                    <a:p>
                      <a:pPr algn="ctr"/>
                      <a:r>
                        <a:rPr lang="fr-FR" sz="1600" b="1" dirty="0">
                          <a:latin typeface="Arial" panose="020B0604020202020204" pitchFamily="34" charset="0"/>
                          <a:cs typeface="Arial" panose="020B0604020202020204" pitchFamily="34" charset="0"/>
                        </a:rPr>
                        <a:t>Chromatographie </a:t>
                      </a:r>
                    </a:p>
                    <a:p>
                      <a:pPr algn="ctr"/>
                      <a:r>
                        <a:rPr lang="fr-FR" sz="1600" b="1" dirty="0">
                          <a:latin typeface="Arial" panose="020B0604020202020204" pitchFamily="34" charset="0"/>
                          <a:cs typeface="Arial" panose="020B0604020202020204" pitchFamily="34" charset="0"/>
                        </a:rPr>
                        <a:t>sur couche mince</a:t>
                      </a:r>
                    </a:p>
                  </a:txBody>
                  <a:tcPr anchor="ctr">
                    <a:solidFill>
                      <a:srgbClr val="7030A0"/>
                    </a:solidFill>
                  </a:tcPr>
                </a:tc>
                <a:tc>
                  <a:txBody>
                    <a:bodyPr/>
                    <a:lstStyle/>
                    <a:p>
                      <a:pPr algn="ctr"/>
                      <a:r>
                        <a:rPr lang="fr-FR" sz="1600" dirty="0">
                          <a:latin typeface="Arial" panose="020B0604020202020204" pitchFamily="34" charset="0"/>
                          <a:cs typeface="Arial" panose="020B0604020202020204" pitchFamily="34" charset="0"/>
                        </a:rPr>
                        <a:t>Pigments d’un </a:t>
                      </a:r>
                    </a:p>
                    <a:p>
                      <a:pPr algn="ctr"/>
                      <a:r>
                        <a:rPr lang="fr-FR" sz="1600" dirty="0">
                          <a:latin typeface="Arial" panose="020B0604020202020204" pitchFamily="34" charset="0"/>
                          <a:cs typeface="Arial" panose="020B0604020202020204" pitchFamily="34" charset="0"/>
                        </a:rPr>
                        <a:t>extrait végétal</a:t>
                      </a:r>
                    </a:p>
                  </a:txBody>
                  <a:tcPr anchor="ctr">
                    <a:solidFill>
                      <a:srgbClr val="7030A0"/>
                    </a:solidFill>
                  </a:tcPr>
                </a:tc>
                <a:tc>
                  <a:txBody>
                    <a:bodyPr/>
                    <a:lstStyle/>
                    <a:p>
                      <a:pPr algn="ctr"/>
                      <a:r>
                        <a:rPr lang="fr-FR" sz="1600" dirty="0">
                          <a:latin typeface="Arial" panose="020B0604020202020204" pitchFamily="34" charset="0"/>
                          <a:cs typeface="Arial" panose="020B0604020202020204" pitchFamily="34" charset="0"/>
                        </a:rPr>
                        <a:t>Non, lecture directe</a:t>
                      </a:r>
                    </a:p>
                  </a:txBody>
                  <a:tcPr anchor="ctr">
                    <a:solidFill>
                      <a:srgbClr val="7030A0"/>
                    </a:solidFill>
                  </a:tcPr>
                </a:tc>
                <a:tc rowSpan="3">
                  <a:txBody>
                    <a:bodyPr/>
                    <a:lstStyle/>
                    <a:p>
                      <a:pPr algn="ctr"/>
                      <a:r>
                        <a:rPr lang="fr-FR" sz="1600" dirty="0">
                          <a:latin typeface="Arial" panose="020B0604020202020204" pitchFamily="34" charset="0"/>
                          <a:cs typeface="Arial" panose="020B0604020202020204" pitchFamily="34" charset="0"/>
                        </a:rPr>
                        <a:t>Par comparaison avec des étalons internes</a:t>
                      </a:r>
                    </a:p>
                  </a:txBody>
                  <a:tcPr anchor="ctr">
                    <a:solidFill>
                      <a:srgbClr val="7030A0"/>
                    </a:solidFill>
                  </a:tcPr>
                </a:tc>
                <a:tc>
                  <a:txBody>
                    <a:bodyPr/>
                    <a:lstStyle/>
                    <a:p>
                      <a:pPr algn="just"/>
                      <a:r>
                        <a:rPr lang="fr-FR" sz="1600" dirty="0">
                          <a:latin typeface="Arial" panose="020B0604020202020204" pitchFamily="34" charset="0"/>
                          <a:cs typeface="Arial" panose="020B0604020202020204" pitchFamily="34" charset="0"/>
                        </a:rPr>
                        <a:t>Pédagogique</a:t>
                      </a:r>
                    </a:p>
                  </a:txBody>
                  <a:tcPr>
                    <a:solidFill>
                      <a:srgbClr val="7030A0"/>
                    </a:solidFill>
                  </a:tcPr>
                </a:tc>
                <a:extLst>
                  <a:ext uri="{0D108BD9-81ED-4DB2-BD59-A6C34878D82A}">
                    <a16:rowId xmlns:a16="http://schemas.microsoft.com/office/drawing/2014/main" val="2839453321"/>
                  </a:ext>
                </a:extLst>
              </a:tr>
              <a:tr h="370840">
                <a:tc vMerge="1">
                  <a:txBody>
                    <a:bodyPr/>
                    <a:lstStyle/>
                    <a:p>
                      <a:pPr algn="just"/>
                      <a:endParaRPr lang="fr-FR" sz="1600" dirty="0">
                        <a:latin typeface="Arial" panose="020B0604020202020204" pitchFamily="34" charset="0"/>
                        <a:cs typeface="Arial" panose="020B0604020202020204" pitchFamily="34" charset="0"/>
                      </a:endParaRPr>
                    </a:p>
                  </a:txBody>
                  <a:tcPr/>
                </a:tc>
                <a:tc>
                  <a:txBody>
                    <a:bodyPr/>
                    <a:lstStyle/>
                    <a:p>
                      <a:pPr algn="ctr"/>
                      <a:r>
                        <a:rPr lang="fr-FR" sz="1600" b="1" dirty="0">
                          <a:latin typeface="Arial" panose="020B0604020202020204" pitchFamily="34" charset="0"/>
                          <a:cs typeface="Arial" panose="020B0604020202020204" pitchFamily="34" charset="0"/>
                        </a:rPr>
                        <a:t>Sucres</a:t>
                      </a:r>
                    </a:p>
                  </a:txBody>
                  <a:tcPr anchor="ctr">
                    <a:solidFill>
                      <a:srgbClr val="7030A0"/>
                    </a:solidFill>
                  </a:tcPr>
                </a:tc>
                <a:tc rowSpan="2">
                  <a:txBody>
                    <a:bodyPr/>
                    <a:lstStyle/>
                    <a:p>
                      <a:pPr algn="ctr"/>
                      <a:r>
                        <a:rPr lang="fr-FR" sz="1600" dirty="0">
                          <a:latin typeface="Arial" panose="020B0604020202020204" pitchFamily="34" charset="0"/>
                          <a:cs typeface="Arial" panose="020B0604020202020204" pitchFamily="34" charset="0"/>
                        </a:rPr>
                        <a:t>Oui, par révélateur</a:t>
                      </a:r>
                    </a:p>
                  </a:txBody>
                  <a:tcPr anchor="ctr">
                    <a:solidFill>
                      <a:srgbClr val="7030A0"/>
                    </a:solidFill>
                  </a:tcPr>
                </a:tc>
                <a:tc vMerge="1">
                  <a:txBody>
                    <a:bodyPr/>
                    <a:lstStyle/>
                    <a:p>
                      <a:endParaRPr lang="fr-FR" dirty="0"/>
                    </a:p>
                  </a:txBody>
                  <a:tcPr/>
                </a:tc>
                <a:tc>
                  <a:txBody>
                    <a:bodyPr/>
                    <a:lstStyle/>
                    <a:p>
                      <a:pPr algn="just"/>
                      <a:r>
                        <a:rPr lang="fr-FR" sz="1600" dirty="0">
                          <a:latin typeface="Arial" panose="020B0604020202020204" pitchFamily="34" charset="0"/>
                          <a:cs typeface="Arial" panose="020B0604020202020204" pitchFamily="34" charset="0"/>
                        </a:rPr>
                        <a:t>Composition en sucre d’une préparation alimentaire</a:t>
                      </a:r>
                    </a:p>
                  </a:txBody>
                  <a:tcPr>
                    <a:solidFill>
                      <a:srgbClr val="7030A0"/>
                    </a:solidFill>
                  </a:tcPr>
                </a:tc>
                <a:extLst>
                  <a:ext uri="{0D108BD9-81ED-4DB2-BD59-A6C34878D82A}">
                    <a16:rowId xmlns:a16="http://schemas.microsoft.com/office/drawing/2014/main" val="118426780"/>
                  </a:ext>
                </a:extLst>
              </a:tr>
              <a:tr h="370840">
                <a:tc vMerge="1">
                  <a:txBody>
                    <a:bodyPr/>
                    <a:lstStyle/>
                    <a:p>
                      <a:pPr algn="just"/>
                      <a:endParaRPr lang="fr-FR" sz="1600" dirty="0">
                        <a:latin typeface="Arial" panose="020B0604020202020204" pitchFamily="34" charset="0"/>
                        <a:cs typeface="Arial" panose="020B0604020202020204" pitchFamily="34" charset="0"/>
                      </a:endParaRPr>
                    </a:p>
                  </a:txBody>
                  <a:tcPr/>
                </a:tc>
                <a:tc>
                  <a:txBody>
                    <a:bodyPr/>
                    <a:lstStyle/>
                    <a:p>
                      <a:pPr algn="ctr"/>
                      <a:r>
                        <a:rPr lang="fr-FR" sz="1600" b="1" dirty="0">
                          <a:latin typeface="Arial" panose="020B0604020202020204" pitchFamily="34" charset="0"/>
                          <a:cs typeface="Arial" panose="020B0604020202020204" pitchFamily="34" charset="0"/>
                        </a:rPr>
                        <a:t>Acides aminés</a:t>
                      </a:r>
                    </a:p>
                  </a:txBody>
                  <a:tcPr anchor="ctr">
                    <a:solidFill>
                      <a:srgbClr val="7030A0"/>
                    </a:solidFill>
                  </a:tcPr>
                </a:tc>
                <a:tc vMerge="1">
                  <a:txBody>
                    <a:bodyPr/>
                    <a:lstStyle/>
                    <a:p>
                      <a:pPr algn="just"/>
                      <a:endParaRPr lang="fr-FR" sz="1600" dirty="0">
                        <a:latin typeface="Arial" panose="020B0604020202020204" pitchFamily="34" charset="0"/>
                        <a:cs typeface="Arial" panose="020B0604020202020204" pitchFamily="34" charset="0"/>
                      </a:endParaRPr>
                    </a:p>
                  </a:txBody>
                  <a:tcPr/>
                </a:tc>
                <a:tc vMerge="1">
                  <a:txBody>
                    <a:bodyPr/>
                    <a:lstStyle/>
                    <a:p>
                      <a:pPr algn="just"/>
                      <a:endParaRPr lang="fr-FR" sz="1600" dirty="0">
                        <a:latin typeface="Arial" panose="020B0604020202020204" pitchFamily="34" charset="0"/>
                        <a:cs typeface="Arial" panose="020B0604020202020204" pitchFamily="34" charset="0"/>
                      </a:endParaRPr>
                    </a:p>
                  </a:txBody>
                  <a:tcPr/>
                </a:tc>
                <a:tc>
                  <a:txBody>
                    <a:bodyPr/>
                    <a:lstStyle/>
                    <a:p>
                      <a:pPr algn="just"/>
                      <a:r>
                        <a:rPr lang="fr-FR" sz="1600" dirty="0">
                          <a:latin typeface="Arial" panose="020B0604020202020204" pitchFamily="34" charset="0"/>
                          <a:cs typeface="Arial" panose="020B0604020202020204" pitchFamily="34" charset="0"/>
                        </a:rPr>
                        <a:t>Composition en acides aminés d’une préparation alimentaire ou pharmaceutique</a:t>
                      </a:r>
                    </a:p>
                  </a:txBody>
                  <a:tcPr>
                    <a:solidFill>
                      <a:srgbClr val="7030A0"/>
                    </a:solidFill>
                  </a:tcPr>
                </a:tc>
                <a:extLst>
                  <a:ext uri="{0D108BD9-81ED-4DB2-BD59-A6C34878D82A}">
                    <a16:rowId xmlns:a16="http://schemas.microsoft.com/office/drawing/2014/main" val="396449293"/>
                  </a:ext>
                </a:extLst>
              </a:tr>
              <a:tr h="370840">
                <a:tc rowSpan="2">
                  <a:txBody>
                    <a:bodyPr/>
                    <a:lstStyle/>
                    <a:p>
                      <a:pPr algn="ctr"/>
                      <a:r>
                        <a:rPr lang="fr-FR" sz="1600" b="1" dirty="0">
                          <a:latin typeface="Arial" panose="020B0604020202020204" pitchFamily="34" charset="0"/>
                          <a:cs typeface="Arial" panose="020B0604020202020204" pitchFamily="34" charset="0"/>
                        </a:rPr>
                        <a:t>Gel-filtration</a:t>
                      </a:r>
                    </a:p>
                  </a:txBody>
                  <a:tcPr anchor="ctr">
                    <a:solidFill>
                      <a:srgbClr val="00B050"/>
                    </a:solidFill>
                  </a:tcPr>
                </a:tc>
                <a:tc>
                  <a:txBody>
                    <a:bodyPr/>
                    <a:lstStyle/>
                    <a:p>
                      <a:pPr algn="ctr"/>
                      <a:r>
                        <a:rPr lang="fr-FR" sz="1600" b="1" dirty="0">
                          <a:latin typeface="Arial" panose="020B0604020202020204" pitchFamily="34" charset="0"/>
                          <a:cs typeface="Arial" panose="020B0604020202020204" pitchFamily="34" charset="0"/>
                        </a:rPr>
                        <a:t>Protéines</a:t>
                      </a:r>
                    </a:p>
                  </a:txBody>
                  <a:tcPr anchor="ctr">
                    <a:solidFill>
                      <a:srgbClr val="00B050"/>
                    </a:solidFill>
                  </a:tcPr>
                </a:tc>
                <a:tc>
                  <a:txBody>
                    <a:bodyPr/>
                    <a:lstStyle/>
                    <a:p>
                      <a:pPr algn="ctr"/>
                      <a:r>
                        <a:rPr lang="fr-FR" sz="1600" dirty="0">
                          <a:latin typeface="Arial" panose="020B0604020202020204" pitchFamily="34" charset="0"/>
                          <a:cs typeface="Arial" panose="020B0604020202020204" pitchFamily="34" charset="0"/>
                        </a:rPr>
                        <a:t>Non</a:t>
                      </a:r>
                    </a:p>
                  </a:txBody>
                  <a:tcPr anchor="ctr">
                    <a:solidFill>
                      <a:srgbClr val="00B050"/>
                    </a:solidFill>
                  </a:tcPr>
                </a:tc>
                <a:tc>
                  <a:txBody>
                    <a:bodyPr/>
                    <a:lstStyle/>
                    <a:p>
                      <a:pPr algn="ctr"/>
                      <a:r>
                        <a:rPr lang="fr-FR" sz="1600" dirty="0">
                          <a:latin typeface="Arial" panose="020B0604020202020204" pitchFamily="34" charset="0"/>
                          <a:cs typeface="Arial" panose="020B0604020202020204" pitchFamily="34" charset="0"/>
                        </a:rPr>
                        <a:t>Dosage des </a:t>
                      </a:r>
                    </a:p>
                    <a:p>
                      <a:pPr algn="ctr"/>
                      <a:r>
                        <a:rPr lang="fr-FR" sz="1600" dirty="0">
                          <a:latin typeface="Arial" panose="020B0604020202020204" pitchFamily="34" charset="0"/>
                          <a:cs typeface="Arial" panose="020B0604020202020204" pitchFamily="34" charset="0"/>
                        </a:rPr>
                        <a:t>fractions obtenues </a:t>
                      </a:r>
                    </a:p>
                    <a:p>
                      <a:pPr algn="ctr"/>
                      <a:r>
                        <a:rPr lang="fr-FR" sz="1600" dirty="0">
                          <a:latin typeface="Arial" panose="020B0604020202020204" pitchFamily="34" charset="0"/>
                          <a:cs typeface="Arial" panose="020B0604020202020204" pitchFamily="34" charset="0"/>
                        </a:rPr>
                        <a:t>par colorimétrie</a:t>
                      </a:r>
                    </a:p>
                  </a:txBody>
                  <a:tcPr anchor="ctr">
                    <a:solidFill>
                      <a:srgbClr val="00B050"/>
                    </a:solidFill>
                  </a:tcPr>
                </a:tc>
                <a:tc>
                  <a:txBody>
                    <a:bodyPr/>
                    <a:lstStyle/>
                    <a:p>
                      <a:pPr algn="just"/>
                      <a:r>
                        <a:rPr lang="fr-FR" sz="1600" dirty="0">
                          <a:latin typeface="Arial" panose="020B0604020202020204" pitchFamily="34" charset="0"/>
                          <a:cs typeface="Arial" panose="020B0604020202020204" pitchFamily="34" charset="0"/>
                        </a:rPr>
                        <a:t>Purification d’une protéine issue d’un extrait, comme la peroxydase de raifort</a:t>
                      </a:r>
                    </a:p>
                  </a:txBody>
                  <a:tcPr>
                    <a:solidFill>
                      <a:srgbClr val="00B050"/>
                    </a:solidFill>
                  </a:tcPr>
                </a:tc>
                <a:extLst>
                  <a:ext uri="{0D108BD9-81ED-4DB2-BD59-A6C34878D82A}">
                    <a16:rowId xmlns:a16="http://schemas.microsoft.com/office/drawing/2014/main" val="1067287359"/>
                  </a:ext>
                </a:extLst>
              </a:tr>
              <a:tr h="370840">
                <a:tc vMerge="1">
                  <a:txBody>
                    <a:bodyPr/>
                    <a:lstStyle/>
                    <a:p>
                      <a:pPr algn="ctr"/>
                      <a:endParaRPr lang="fr-FR" sz="1600" b="1" dirty="0">
                        <a:latin typeface="Arial" panose="020B0604020202020204" pitchFamily="34" charset="0"/>
                        <a:cs typeface="Arial" panose="020B0604020202020204" pitchFamily="34" charset="0"/>
                      </a:endParaRPr>
                    </a:p>
                  </a:txBody>
                  <a:tcPr anchor="ctr"/>
                </a:tc>
                <a:tc>
                  <a:txBody>
                    <a:bodyPr/>
                    <a:lstStyle/>
                    <a:p>
                      <a:pPr algn="ctr"/>
                      <a:r>
                        <a:rPr lang="fr-FR" sz="1600" dirty="0">
                          <a:latin typeface="Arial" panose="020B0604020202020204" pitchFamily="34" charset="0"/>
                          <a:cs typeface="Arial" panose="020B0604020202020204" pitchFamily="34" charset="0"/>
                        </a:rPr>
                        <a:t>Colorant</a:t>
                      </a:r>
                    </a:p>
                  </a:txBody>
                  <a:tcPr anchor="ctr">
                    <a:solidFill>
                      <a:srgbClr val="00B050"/>
                    </a:solidFill>
                  </a:tcPr>
                </a:tc>
                <a:tc>
                  <a:txBody>
                    <a:bodyPr/>
                    <a:lstStyle/>
                    <a:p>
                      <a:pPr algn="ctr"/>
                      <a:r>
                        <a:rPr lang="fr-FR" sz="1600" dirty="0">
                          <a:latin typeface="Arial" panose="020B0604020202020204" pitchFamily="34" charset="0"/>
                          <a:cs typeface="Arial" panose="020B0604020202020204" pitchFamily="34" charset="0"/>
                        </a:rPr>
                        <a:t>Non</a:t>
                      </a:r>
                    </a:p>
                  </a:txBody>
                  <a:tcPr anchor="ctr">
                    <a:solidFill>
                      <a:srgbClr val="00B050"/>
                    </a:solidFill>
                  </a:tcPr>
                </a:tc>
                <a:tc>
                  <a:txBody>
                    <a:bodyPr/>
                    <a:lstStyle/>
                    <a:p>
                      <a:pPr algn="ctr"/>
                      <a:r>
                        <a:rPr lang="fr-FR" sz="1600" dirty="0">
                          <a:latin typeface="Arial" panose="020B0604020202020204" pitchFamily="34" charset="0"/>
                          <a:cs typeface="Arial" panose="020B0604020202020204" pitchFamily="34" charset="0"/>
                        </a:rPr>
                        <a:t>Non</a:t>
                      </a:r>
                    </a:p>
                  </a:txBody>
                  <a:tcPr anchor="ctr">
                    <a:solidFill>
                      <a:srgbClr val="00B050"/>
                    </a:solidFill>
                  </a:tcPr>
                </a:tc>
                <a:tc>
                  <a:txBody>
                    <a:bodyPr/>
                    <a:lstStyle/>
                    <a:p>
                      <a:pPr algn="just"/>
                      <a:r>
                        <a:rPr lang="fr-FR" sz="1600" dirty="0">
                          <a:latin typeface="Arial" panose="020B0604020202020204" pitchFamily="34" charset="0"/>
                          <a:cs typeface="Arial" panose="020B0604020202020204" pitchFamily="34" charset="0"/>
                        </a:rPr>
                        <a:t>Pédagogique</a:t>
                      </a:r>
                    </a:p>
                  </a:txBody>
                  <a:tcPr>
                    <a:solidFill>
                      <a:srgbClr val="00B050"/>
                    </a:solidFill>
                  </a:tcPr>
                </a:tc>
                <a:extLst>
                  <a:ext uri="{0D108BD9-81ED-4DB2-BD59-A6C34878D82A}">
                    <a16:rowId xmlns:a16="http://schemas.microsoft.com/office/drawing/2014/main" val="4112241064"/>
                  </a:ext>
                </a:extLst>
              </a:tr>
              <a:tr h="0">
                <a:tc>
                  <a:txBody>
                    <a:bodyPr/>
                    <a:lstStyle/>
                    <a:p>
                      <a:pPr algn="ctr"/>
                      <a:r>
                        <a:rPr lang="fr-FR" sz="1600" b="1" dirty="0">
                          <a:latin typeface="Arial" panose="020B0604020202020204" pitchFamily="34" charset="0"/>
                          <a:cs typeface="Arial" panose="020B0604020202020204" pitchFamily="34" charset="0"/>
                        </a:rPr>
                        <a:t>Chromatographie échangeuse d’ions</a:t>
                      </a:r>
                    </a:p>
                  </a:txBody>
                  <a:tcPr anchor="ctr">
                    <a:solidFill>
                      <a:srgbClr val="00B0F0"/>
                    </a:solidFill>
                  </a:tcPr>
                </a:tc>
                <a:tc>
                  <a:txBody>
                    <a:bodyPr/>
                    <a:lstStyle/>
                    <a:p>
                      <a:pPr algn="ctr"/>
                      <a:r>
                        <a:rPr lang="fr-FR" sz="1600" b="1" dirty="0">
                          <a:latin typeface="Arial" panose="020B0604020202020204" pitchFamily="34" charset="0"/>
                          <a:cs typeface="Arial" panose="020B0604020202020204" pitchFamily="34" charset="0"/>
                        </a:rPr>
                        <a:t>Protéines</a:t>
                      </a:r>
                    </a:p>
                  </a:txBody>
                  <a:tcPr anchor="ctr">
                    <a:solidFill>
                      <a:srgbClr val="00B0F0"/>
                    </a:solidFill>
                  </a:tcPr>
                </a:tc>
                <a:tc>
                  <a:txBody>
                    <a:bodyPr/>
                    <a:lstStyle/>
                    <a:p>
                      <a:pPr algn="ctr"/>
                      <a:r>
                        <a:rPr lang="fr-FR" sz="1600" dirty="0">
                          <a:latin typeface="Arial" panose="020B0604020202020204" pitchFamily="34" charset="0"/>
                          <a:cs typeface="Arial" panose="020B0604020202020204" pitchFamily="34" charset="0"/>
                        </a:rPr>
                        <a:t>Non</a:t>
                      </a:r>
                    </a:p>
                  </a:txBody>
                  <a:tcPr anchor="ctr">
                    <a:solidFill>
                      <a:srgbClr val="00B0F0"/>
                    </a:solidFill>
                  </a:tcPr>
                </a:tc>
                <a:tc>
                  <a:txBody>
                    <a:bodyPr/>
                    <a:lstStyle/>
                    <a:p>
                      <a:pPr algn="ctr"/>
                      <a:r>
                        <a:rPr lang="fr-FR" sz="1600" dirty="0">
                          <a:latin typeface="Arial" panose="020B0604020202020204" pitchFamily="34" charset="0"/>
                          <a:cs typeface="Arial" panose="020B0604020202020204" pitchFamily="34" charset="0"/>
                        </a:rPr>
                        <a:t>Dosage des </a:t>
                      </a:r>
                    </a:p>
                    <a:p>
                      <a:pPr algn="ctr"/>
                      <a:r>
                        <a:rPr lang="fr-FR" sz="1600" dirty="0">
                          <a:latin typeface="Arial" panose="020B0604020202020204" pitchFamily="34" charset="0"/>
                          <a:cs typeface="Arial" panose="020B0604020202020204" pitchFamily="34" charset="0"/>
                        </a:rPr>
                        <a:t>fractions obtenues </a:t>
                      </a:r>
                    </a:p>
                    <a:p>
                      <a:pPr algn="ctr"/>
                      <a:r>
                        <a:rPr lang="fr-FR" sz="1600" dirty="0">
                          <a:latin typeface="Arial" panose="020B0604020202020204" pitchFamily="34" charset="0"/>
                          <a:cs typeface="Arial" panose="020B0604020202020204" pitchFamily="34" charset="0"/>
                        </a:rPr>
                        <a:t>par colorimétrie</a:t>
                      </a:r>
                    </a:p>
                  </a:txBody>
                  <a:tcPr anchor="ctr">
                    <a:solidFill>
                      <a:srgbClr val="00B0F0"/>
                    </a:solidFill>
                  </a:tcPr>
                </a:tc>
                <a:tc>
                  <a:txBody>
                    <a:bodyPr/>
                    <a:lstStyle/>
                    <a:p>
                      <a:pPr algn="just"/>
                      <a:r>
                        <a:rPr lang="fr-FR" sz="1600" dirty="0">
                          <a:latin typeface="Arial" panose="020B0604020202020204" pitchFamily="34" charset="0"/>
                          <a:cs typeface="Arial" panose="020B0604020202020204" pitchFamily="34" charset="0"/>
                        </a:rPr>
                        <a:t>Purification d’une protéine issue d’un extrait, comme le lysozyme de blanc d’œuf.</a:t>
                      </a:r>
                    </a:p>
                  </a:txBody>
                  <a:tcPr>
                    <a:solidFill>
                      <a:srgbClr val="00B0F0"/>
                    </a:solidFill>
                  </a:tcPr>
                </a:tc>
                <a:extLst>
                  <a:ext uri="{0D108BD9-81ED-4DB2-BD59-A6C34878D82A}">
                    <a16:rowId xmlns:a16="http://schemas.microsoft.com/office/drawing/2014/main" val="2151567290"/>
                  </a:ext>
                </a:extLst>
              </a:tr>
            </a:tbl>
          </a:graphicData>
        </a:graphic>
      </p:graphicFrame>
      <p:sp>
        <p:nvSpPr>
          <p:cNvPr id="9" name="Bouton d’action : retour ou précédent 8">
            <a:hlinkClick r:id="" action="ppaction://hlinkshowjump?jump=previousslide" highlightClick="1"/>
            <a:extLst>
              <a:ext uri="{FF2B5EF4-FFF2-40B4-BE49-F238E27FC236}">
                <a16:creationId xmlns:a16="http://schemas.microsoft.com/office/drawing/2014/main" id="{A35EEBF3-6FFC-4442-AE29-B54A73790B10}"/>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0" name="Bouton d’action : accueil 9">
            <a:hlinkClick r:id="" action="ppaction://hlinkshowjump?jump=firstslide" highlightClick="1"/>
            <a:extLst>
              <a:ext uri="{FF2B5EF4-FFF2-40B4-BE49-F238E27FC236}">
                <a16:creationId xmlns:a16="http://schemas.microsoft.com/office/drawing/2014/main" id="{FFA20CF1-37A3-42C1-95EE-9FE8F1FAF360}"/>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1" name="Bouton d’action : avant ou précédent 10">
            <a:hlinkClick r:id="" action="ppaction://hlinkshowjump?jump=nextslide" highlightClick="1"/>
            <a:extLst>
              <a:ext uri="{FF2B5EF4-FFF2-40B4-BE49-F238E27FC236}">
                <a16:creationId xmlns:a16="http://schemas.microsoft.com/office/drawing/2014/main" id="{8A03EA11-BC84-4132-8351-E0EA9741A59B}"/>
              </a:ext>
            </a:extLst>
          </p:cNvPr>
          <p:cNvSpPr/>
          <p:nvPr/>
        </p:nvSpPr>
        <p:spPr>
          <a:xfrm>
            <a:off x="924444" y="6068400"/>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2" name="Espace réservé du numéro de diapositive 11">
            <a:extLst>
              <a:ext uri="{FF2B5EF4-FFF2-40B4-BE49-F238E27FC236}">
                <a16:creationId xmlns:a16="http://schemas.microsoft.com/office/drawing/2014/main" id="{9515A8F7-7C79-4D51-B458-C0805D8A7495}"/>
              </a:ext>
            </a:extLst>
          </p:cNvPr>
          <p:cNvSpPr txBox="1">
            <a:spLocks/>
          </p:cNvSpPr>
          <p:nvPr/>
        </p:nvSpPr>
        <p:spPr>
          <a:xfrm>
            <a:off x="9274242" y="610103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187364-16F6-4ABB-9E38-1EE825EE66F7}" type="slidenum">
              <a:rPr lang="fr-FR" sz="1200" smtClean="0">
                <a:latin typeface="Arial" panose="020B0604020202020204" pitchFamily="34" charset="0"/>
                <a:cs typeface="Arial" panose="020B0604020202020204" pitchFamily="34" charset="0"/>
              </a:rPr>
              <a:pPr/>
              <a:t>15</a:t>
            </a:fld>
            <a:endParaRPr lang="fr-FR" sz="1200" dirty="0">
              <a:latin typeface="Arial" panose="020B0604020202020204" pitchFamily="34" charset="0"/>
              <a:cs typeface="Arial" panose="020B0604020202020204" pitchFamily="34" charset="0"/>
            </a:endParaRPr>
          </a:p>
        </p:txBody>
      </p:sp>
      <p:grpSp>
        <p:nvGrpSpPr>
          <p:cNvPr id="13" name="Groupe 12">
            <a:extLst>
              <a:ext uri="{FF2B5EF4-FFF2-40B4-BE49-F238E27FC236}">
                <a16:creationId xmlns:a16="http://schemas.microsoft.com/office/drawing/2014/main" id="{6FAA4864-A0AD-4E60-96F6-FF1850FA8DFF}"/>
              </a:ext>
            </a:extLst>
          </p:cNvPr>
          <p:cNvGrpSpPr/>
          <p:nvPr/>
        </p:nvGrpSpPr>
        <p:grpSpPr>
          <a:xfrm>
            <a:off x="5331206" y="6013624"/>
            <a:ext cx="1529586" cy="829552"/>
            <a:chOff x="4047954" y="3559629"/>
            <a:chExt cx="1529586" cy="829552"/>
          </a:xfrm>
        </p:grpSpPr>
        <p:sp>
          <p:nvSpPr>
            <p:cNvPr id="14" name="ZoneTexte 7">
              <a:extLst>
                <a:ext uri="{FF2B5EF4-FFF2-40B4-BE49-F238E27FC236}">
                  <a16:creationId xmlns:a16="http://schemas.microsoft.com/office/drawing/2014/main" id="{26584C95-CE51-4DEB-B65A-02BD20EF9E86}"/>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5" name="Image 14" descr="Une image contenant dessin, signe, assiette&#10;&#10;Description générée automatiquement">
              <a:extLst>
                <a:ext uri="{FF2B5EF4-FFF2-40B4-BE49-F238E27FC236}">
                  <a16:creationId xmlns:a16="http://schemas.microsoft.com/office/drawing/2014/main" id="{5FB8D0B7-2D5D-4B9F-AE41-23E19965F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238445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61DBDEB-49BB-43F2-9E3B-1BF4018243EE}"/>
              </a:ext>
            </a:extLst>
          </p:cNvPr>
          <p:cNvSpPr txBox="1">
            <a:spLocks/>
          </p:cNvSpPr>
          <p:nvPr/>
        </p:nvSpPr>
        <p:spPr>
          <a:xfrm>
            <a:off x="3268824" y="2943775"/>
            <a:ext cx="5654351"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i="1" dirty="0">
                <a:latin typeface="Arial" panose="020B0604020202020204" pitchFamily="34" charset="0"/>
                <a:cs typeface="Arial" panose="020B0604020202020204" pitchFamily="34" charset="0"/>
              </a:rPr>
              <a:t>Vous avez bien travaillé</a:t>
            </a:r>
          </a:p>
        </p:txBody>
      </p:sp>
      <p:sp>
        <p:nvSpPr>
          <p:cNvPr id="4" name="Bouton d’action : retour ou précédent 3">
            <a:hlinkClick r:id="" action="ppaction://hlinkshowjump?jump=previousslide" highlightClick="1"/>
            <a:extLst>
              <a:ext uri="{FF2B5EF4-FFF2-40B4-BE49-F238E27FC236}">
                <a16:creationId xmlns:a16="http://schemas.microsoft.com/office/drawing/2014/main" id="{5243369B-6538-404F-8D2A-CED1E720C2A5}"/>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5" name="Bouton d’action : accueil 4">
            <a:hlinkClick r:id="" action="ppaction://hlinkshowjump?jump=firstslide" highlightClick="1"/>
            <a:extLst>
              <a:ext uri="{FF2B5EF4-FFF2-40B4-BE49-F238E27FC236}">
                <a16:creationId xmlns:a16="http://schemas.microsoft.com/office/drawing/2014/main" id="{548D5A19-1B12-4FE8-B178-34C56B608493}"/>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 name="Espace réservé du numéro de diapositive 11">
            <a:extLst>
              <a:ext uri="{FF2B5EF4-FFF2-40B4-BE49-F238E27FC236}">
                <a16:creationId xmlns:a16="http://schemas.microsoft.com/office/drawing/2014/main" id="{CAC07FF1-B105-481B-B879-15A936AB5DCC}"/>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16</a:t>
            </a:fld>
            <a:endParaRPr lang="fr-FR" sz="1200" dirty="0">
              <a:latin typeface="Arial" panose="020B0604020202020204" pitchFamily="34" charset="0"/>
              <a:cs typeface="Arial" panose="020B0604020202020204" pitchFamily="34" charset="0"/>
            </a:endParaRPr>
          </a:p>
        </p:txBody>
      </p:sp>
      <p:grpSp>
        <p:nvGrpSpPr>
          <p:cNvPr id="6" name="Groupe 5">
            <a:extLst>
              <a:ext uri="{FF2B5EF4-FFF2-40B4-BE49-F238E27FC236}">
                <a16:creationId xmlns:a16="http://schemas.microsoft.com/office/drawing/2014/main" id="{AF43C0BE-91A7-4C6E-A6A9-C7172B6EDF58}"/>
              </a:ext>
            </a:extLst>
          </p:cNvPr>
          <p:cNvGrpSpPr/>
          <p:nvPr/>
        </p:nvGrpSpPr>
        <p:grpSpPr>
          <a:xfrm>
            <a:off x="10748567" y="555674"/>
            <a:ext cx="1529586" cy="829552"/>
            <a:chOff x="4047954" y="3559629"/>
            <a:chExt cx="1529586" cy="829552"/>
          </a:xfrm>
        </p:grpSpPr>
        <p:sp>
          <p:nvSpPr>
            <p:cNvPr id="7" name="ZoneTexte 7">
              <a:extLst>
                <a:ext uri="{FF2B5EF4-FFF2-40B4-BE49-F238E27FC236}">
                  <a16:creationId xmlns:a16="http://schemas.microsoft.com/office/drawing/2014/main" id="{2C57F02F-7E34-448D-AE12-EEF72F236867}"/>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9" name="Image 8" descr="Une image contenant dessin, signe, assiette&#10;&#10;Description générée automatiquement">
              <a:extLst>
                <a:ext uri="{FF2B5EF4-FFF2-40B4-BE49-F238E27FC236}">
                  <a16:creationId xmlns:a16="http://schemas.microsoft.com/office/drawing/2014/main" id="{F4F0709E-5B6A-4C9A-A1AA-BB277A905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292145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0CFF9-0281-478F-B622-F5ECEFF954FD}"/>
              </a:ext>
            </a:extLst>
          </p:cNvPr>
          <p:cNvSpPr>
            <a:spLocks noGrp="1"/>
          </p:cNvSpPr>
          <p:nvPr>
            <p:ph type="title"/>
          </p:nvPr>
        </p:nvSpPr>
        <p:spPr>
          <a:xfrm>
            <a:off x="1529586" y="476794"/>
            <a:ext cx="4588714" cy="1600200"/>
          </a:xfrm>
        </p:spPr>
        <p:txBody>
          <a:bodyPr>
            <a:normAutofit/>
          </a:bodyPr>
          <a:lstStyle/>
          <a:p>
            <a:pPr algn="just"/>
            <a:r>
              <a:rPr lang="fr-FR" sz="2400" dirty="0">
                <a:latin typeface="Arial" panose="020B0604020202020204" pitchFamily="34" charset="0"/>
                <a:cs typeface="Arial" panose="020B0604020202020204" pitchFamily="34" charset="0"/>
              </a:rPr>
              <a:t>Guide d’utilisation des diaporamas interactifs</a:t>
            </a:r>
          </a:p>
        </p:txBody>
      </p:sp>
      <p:sp>
        <p:nvSpPr>
          <p:cNvPr id="4" name="Espace réservé du texte 3">
            <a:extLst>
              <a:ext uri="{FF2B5EF4-FFF2-40B4-BE49-F238E27FC236}">
                <a16:creationId xmlns:a16="http://schemas.microsoft.com/office/drawing/2014/main" id="{2F228620-F283-4A1B-8ED4-4845B6A5524C}"/>
              </a:ext>
            </a:extLst>
          </p:cNvPr>
          <p:cNvSpPr>
            <a:spLocks noGrp="1"/>
          </p:cNvSpPr>
          <p:nvPr>
            <p:ph type="body" sz="half" idx="2"/>
          </p:nvPr>
        </p:nvSpPr>
        <p:spPr>
          <a:xfrm>
            <a:off x="1379724" y="2057400"/>
            <a:ext cx="4820783" cy="4800600"/>
          </a:xfrm>
        </p:spPr>
        <p:txBody>
          <a:bodyPr>
            <a:normAutofit fontScale="92500" lnSpcReduction="20000"/>
          </a:bodyPr>
          <a:lstStyle/>
          <a:p>
            <a:pPr algn="just">
              <a:lnSpc>
                <a:spcPct val="120000"/>
              </a:lnSpc>
            </a:pPr>
            <a:r>
              <a:rPr lang="fr-FR" i="1" dirty="0">
                <a:latin typeface="Arial" panose="020B0604020202020204" pitchFamily="34" charset="0"/>
                <a:cs typeface="Arial" panose="020B0604020202020204" pitchFamily="34" charset="0"/>
              </a:rPr>
              <a:t>Note : cette diapositive n’apparaîtra pas dans la présentation finale ! Il n’est pas nécessaire de la supprimer.</a:t>
            </a:r>
          </a:p>
          <a:p>
            <a:pPr algn="just">
              <a:lnSpc>
                <a:spcPct val="120000"/>
              </a:lnSpc>
            </a:pPr>
            <a:r>
              <a:rPr lang="fr-FR" dirty="0">
                <a:latin typeface="Arial" panose="020B0604020202020204" pitchFamily="34" charset="0"/>
                <a:cs typeface="Arial" panose="020B0604020202020204" pitchFamily="34" charset="0"/>
              </a:rPr>
              <a:t>Ce diaporama est interactif !</a:t>
            </a:r>
          </a:p>
          <a:p>
            <a:pPr marL="285750" indent="-285750" algn="just">
              <a:lnSpc>
                <a:spcPct val="120000"/>
              </a:lnSpc>
              <a:buFont typeface="Arial" panose="020B0604020202020204" pitchFamily="34" charset="0"/>
              <a:buChar char="•"/>
            </a:pPr>
            <a:r>
              <a:rPr lang="fr-FR" dirty="0">
                <a:latin typeface="Arial" panose="020B0604020202020204" pitchFamily="34" charset="0"/>
                <a:cs typeface="Arial" panose="020B0604020202020204" pitchFamily="34" charset="0"/>
              </a:rPr>
              <a:t>En mode présentation, les flèches ne fonctionnent pas. Seul le « clic » de la souris permet de naviguer dans la présentation.</a:t>
            </a:r>
          </a:p>
          <a:p>
            <a:pPr marL="285750" indent="-285750" algn="just">
              <a:lnSpc>
                <a:spcPct val="120000"/>
              </a:lnSpc>
              <a:buFont typeface="Arial" panose="020B0604020202020204" pitchFamily="34" charset="0"/>
              <a:buChar char="•"/>
            </a:pPr>
            <a:r>
              <a:rPr lang="fr-FR" dirty="0">
                <a:latin typeface="Arial" panose="020B0604020202020204" pitchFamily="34" charset="0"/>
                <a:cs typeface="Arial" panose="020B0604020202020204" pitchFamily="34" charset="0"/>
              </a:rPr>
              <a:t>Il faut activer le passage vers la diapositive suivante, ou précédente, en activant les balises en bas de page ou en sélectionnant une option sur la page.</a:t>
            </a:r>
          </a:p>
          <a:p>
            <a:pPr marL="285750" indent="-285750" algn="just">
              <a:lnSpc>
                <a:spcPct val="120000"/>
              </a:lnSpc>
              <a:buFont typeface="Arial" panose="020B0604020202020204" pitchFamily="34" charset="0"/>
              <a:buChar char="•"/>
            </a:pPr>
            <a:r>
              <a:rPr lang="fr-FR" dirty="0">
                <a:latin typeface="Arial" panose="020B0604020202020204" pitchFamily="34" charset="0"/>
                <a:cs typeface="Arial" panose="020B0604020202020204" pitchFamily="34" charset="0"/>
              </a:rPr>
              <a:t>Vérifier que le mode « interactif » est activé (voir ci-contre). Sélectionner le mode « borne plein-écran »</a:t>
            </a:r>
          </a:p>
          <a:p>
            <a:pPr marL="285750" indent="-285750" algn="just">
              <a:lnSpc>
                <a:spcPct val="120000"/>
              </a:lnSpc>
              <a:buFont typeface="Arial" panose="020B0604020202020204" pitchFamily="34" charset="0"/>
              <a:buChar char="•"/>
            </a:pPr>
            <a:r>
              <a:rPr lang="fr-FR" dirty="0">
                <a:latin typeface="Arial" panose="020B0604020202020204" pitchFamily="34" charset="0"/>
                <a:cs typeface="Arial" panose="020B0604020202020204" pitchFamily="34" charset="0"/>
              </a:rPr>
              <a:t>Avant de fournir le document aux élèves, activer le mode « borne plein-écran » et enregistrer le document en format .</a:t>
            </a:r>
            <a:r>
              <a:rPr lang="fr-FR" dirty="0" err="1">
                <a:latin typeface="Arial" panose="020B0604020202020204" pitchFamily="34" charset="0"/>
                <a:cs typeface="Arial" panose="020B0604020202020204" pitchFamily="34" charset="0"/>
              </a:rPr>
              <a:t>ppsx</a:t>
            </a:r>
            <a:r>
              <a:rPr lang="fr-FR" dirty="0">
                <a:latin typeface="Arial" panose="020B0604020202020204" pitchFamily="34" charset="0"/>
                <a:cs typeface="Arial" panose="020B0604020202020204" pitchFamily="34" charset="0"/>
              </a:rPr>
              <a:t> (diaporama uniquement).</a:t>
            </a:r>
          </a:p>
        </p:txBody>
      </p:sp>
      <p:pic>
        <p:nvPicPr>
          <p:cNvPr id="5" name="Image 4">
            <a:extLst>
              <a:ext uri="{FF2B5EF4-FFF2-40B4-BE49-F238E27FC236}">
                <a16:creationId xmlns:a16="http://schemas.microsoft.com/office/drawing/2014/main" id="{8482891D-BA44-45AB-95F7-273352FF0A81}"/>
              </a:ext>
            </a:extLst>
          </p:cNvPr>
          <p:cNvPicPr>
            <a:picLocks noChangeAspect="1"/>
          </p:cNvPicPr>
          <p:nvPr/>
        </p:nvPicPr>
        <p:blipFill rotWithShape="1">
          <a:blip r:embed="rId2"/>
          <a:srcRect r="9928"/>
          <a:stretch/>
        </p:blipFill>
        <p:spPr>
          <a:xfrm>
            <a:off x="0" y="0"/>
            <a:ext cx="1811383" cy="1131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 8" descr="Une image contenant capture d’écran&#10;&#10;Description générée automatiquement">
            <a:extLst>
              <a:ext uri="{FF2B5EF4-FFF2-40B4-BE49-F238E27FC236}">
                <a16:creationId xmlns:a16="http://schemas.microsoft.com/office/drawing/2014/main" id="{23FEC2DC-7301-49B2-A0CA-6EAF4859C880}"/>
              </a:ext>
            </a:extLst>
          </p:cNvPr>
          <p:cNvPicPr>
            <a:picLocks noChangeAspect="1"/>
          </p:cNvPicPr>
          <p:nvPr/>
        </p:nvPicPr>
        <p:blipFill rotWithShape="1">
          <a:blip r:embed="rId3">
            <a:extLst>
              <a:ext uri="{28A0092B-C50C-407E-A947-70E740481C1C}">
                <a14:useLocalDpi xmlns:a14="http://schemas.microsoft.com/office/drawing/2010/main" val="0"/>
              </a:ext>
            </a:extLst>
          </a:blip>
          <a:srcRect l="19181" r="33505" b="30000"/>
          <a:stretch/>
        </p:blipFill>
        <p:spPr>
          <a:xfrm>
            <a:off x="6303390" y="2057400"/>
            <a:ext cx="5433378" cy="4521719"/>
          </a:xfrm>
          <a:prstGeom prst="rect">
            <a:avLst/>
          </a:prstGeom>
        </p:spPr>
      </p:pic>
      <p:pic>
        <p:nvPicPr>
          <p:cNvPr id="11" name="Image 10" descr="Une image contenant capture d’écran&#10;&#10;Description générée automatiquement">
            <a:extLst>
              <a:ext uri="{FF2B5EF4-FFF2-40B4-BE49-F238E27FC236}">
                <a16:creationId xmlns:a16="http://schemas.microsoft.com/office/drawing/2014/main" id="{B9045A63-1D25-4CCF-A116-1F1F6DD61760}"/>
              </a:ext>
            </a:extLst>
          </p:cNvPr>
          <p:cNvPicPr>
            <a:picLocks noChangeAspect="1"/>
          </p:cNvPicPr>
          <p:nvPr/>
        </p:nvPicPr>
        <p:blipFill rotWithShape="1">
          <a:blip r:embed="rId4">
            <a:extLst>
              <a:ext uri="{28A0092B-C50C-407E-A947-70E740481C1C}">
                <a14:useLocalDpi xmlns:a14="http://schemas.microsoft.com/office/drawing/2010/main" val="0"/>
              </a:ext>
            </a:extLst>
          </a:blip>
          <a:srcRect t="3711" r="61063" b="74296"/>
          <a:stretch/>
        </p:blipFill>
        <p:spPr>
          <a:xfrm>
            <a:off x="6303390" y="144937"/>
            <a:ext cx="5433378" cy="1726284"/>
          </a:xfrm>
          <a:prstGeom prst="rect">
            <a:avLst/>
          </a:prstGeom>
        </p:spPr>
      </p:pic>
      <p:sp>
        <p:nvSpPr>
          <p:cNvPr id="12" name="ZoneTexte 11">
            <a:extLst>
              <a:ext uri="{FF2B5EF4-FFF2-40B4-BE49-F238E27FC236}">
                <a16:creationId xmlns:a16="http://schemas.microsoft.com/office/drawing/2014/main" id="{0855D0C8-7318-41ED-9F0A-A2AEBB53AB73}"/>
              </a:ext>
            </a:extLst>
          </p:cNvPr>
          <p:cNvSpPr txBox="1"/>
          <p:nvPr/>
        </p:nvSpPr>
        <p:spPr>
          <a:xfrm>
            <a:off x="8438606" y="565608"/>
            <a:ext cx="490840"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①</a:t>
            </a:r>
            <a:endParaRPr lang="fr-FR" dirty="0"/>
          </a:p>
        </p:txBody>
      </p:sp>
      <p:sp>
        <p:nvSpPr>
          <p:cNvPr id="13" name="ZoneTexte 12">
            <a:extLst>
              <a:ext uri="{FF2B5EF4-FFF2-40B4-BE49-F238E27FC236}">
                <a16:creationId xmlns:a16="http://schemas.microsoft.com/office/drawing/2014/main" id="{A5EA56B1-91C5-44F4-A30C-2B9495C99699}"/>
              </a:ext>
            </a:extLst>
          </p:cNvPr>
          <p:cNvSpPr txBox="1"/>
          <p:nvPr/>
        </p:nvSpPr>
        <p:spPr>
          <a:xfrm>
            <a:off x="9416365" y="4677939"/>
            <a:ext cx="490840"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②</a:t>
            </a:r>
            <a:endParaRPr lang="fr-FR" dirty="0"/>
          </a:p>
        </p:txBody>
      </p:sp>
      <p:sp>
        <p:nvSpPr>
          <p:cNvPr id="14" name="ZoneTexte 13">
            <a:extLst>
              <a:ext uri="{FF2B5EF4-FFF2-40B4-BE49-F238E27FC236}">
                <a16:creationId xmlns:a16="http://schemas.microsoft.com/office/drawing/2014/main" id="{04496344-99BF-4DCB-A603-2C3ECDA097F1}"/>
              </a:ext>
            </a:extLst>
          </p:cNvPr>
          <p:cNvSpPr txBox="1"/>
          <p:nvPr/>
        </p:nvSpPr>
        <p:spPr>
          <a:xfrm>
            <a:off x="10208034" y="6248741"/>
            <a:ext cx="490840" cy="369332"/>
          </a:xfrm>
          <a:prstGeom prst="rect">
            <a:avLst/>
          </a:prstGeom>
          <a:noFill/>
        </p:spPr>
        <p:txBody>
          <a:bodyPr wrap="none" rtlCol="0">
            <a:spAutoFit/>
          </a:bodyPr>
          <a:lstStyle/>
          <a:p>
            <a:r>
              <a:rPr lang="fr-FR" dirty="0">
                <a:latin typeface="Calibri" panose="020F0502020204030204" pitchFamily="34" charset="0"/>
                <a:cs typeface="Calibri" panose="020F0502020204030204" pitchFamily="34" charset="0"/>
              </a:rPr>
              <a:t>③</a:t>
            </a:r>
            <a:endParaRPr lang="fr-FR" dirty="0"/>
          </a:p>
        </p:txBody>
      </p:sp>
      <p:grpSp>
        <p:nvGrpSpPr>
          <p:cNvPr id="15" name="Groupe 14">
            <a:extLst>
              <a:ext uri="{FF2B5EF4-FFF2-40B4-BE49-F238E27FC236}">
                <a16:creationId xmlns:a16="http://schemas.microsoft.com/office/drawing/2014/main" id="{D19662C6-35AE-4269-A738-BE9E5CCEEECF}"/>
              </a:ext>
            </a:extLst>
          </p:cNvPr>
          <p:cNvGrpSpPr/>
          <p:nvPr/>
        </p:nvGrpSpPr>
        <p:grpSpPr>
          <a:xfrm>
            <a:off x="0" y="5986024"/>
            <a:ext cx="1529586" cy="829552"/>
            <a:chOff x="4047954" y="3559629"/>
            <a:chExt cx="1529586" cy="829552"/>
          </a:xfrm>
        </p:grpSpPr>
        <p:sp>
          <p:nvSpPr>
            <p:cNvPr id="16" name="ZoneTexte 15">
              <a:extLst>
                <a:ext uri="{FF2B5EF4-FFF2-40B4-BE49-F238E27FC236}">
                  <a16:creationId xmlns:a16="http://schemas.microsoft.com/office/drawing/2014/main" id="{B4B5F2B5-7263-4776-9450-8C171347295B}"/>
                </a:ext>
              </a:extLst>
            </p:cNvPr>
            <p:cNvSpPr txBox="1"/>
            <p:nvPr/>
          </p:nvSpPr>
          <p:spPr>
            <a:xfrm>
              <a:off x="4047954" y="3559629"/>
              <a:ext cx="1529586" cy="400110"/>
            </a:xfrm>
            <a:prstGeom prst="rect">
              <a:avLst/>
            </a:prstGeom>
            <a:noFill/>
          </p:spPr>
          <p:txBody>
            <a:bodyPr wrap="none" rtlCol="0">
              <a:spAutoFit/>
            </a:body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7" name="Image 16" descr="Une image contenant dessin, signe, assiette&#10;&#10;Description générée automatiquement">
              <a:extLst>
                <a:ext uri="{FF2B5EF4-FFF2-40B4-BE49-F238E27FC236}">
                  <a16:creationId xmlns:a16="http://schemas.microsoft.com/office/drawing/2014/main" id="{9D0FEB8A-A873-4140-A862-DBA30ECB21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11185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82B13-95B2-467E-8932-080CA85B59B4}"/>
              </a:ext>
            </a:extLst>
          </p:cNvPr>
          <p:cNvSpPr txBox="1">
            <a:spLocks/>
          </p:cNvSpPr>
          <p:nvPr/>
        </p:nvSpPr>
        <p:spPr>
          <a:xfrm>
            <a:off x="-1" y="0"/>
            <a:ext cx="2893925" cy="970450"/>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i="1" dirty="0">
                <a:latin typeface="Arial" panose="020B0604020202020204" pitchFamily="34" charset="0"/>
                <a:cs typeface="Arial" panose="020B0604020202020204" pitchFamily="34" charset="0"/>
              </a:rPr>
              <a:t>Introduction</a:t>
            </a:r>
          </a:p>
        </p:txBody>
      </p:sp>
      <p:sp>
        <p:nvSpPr>
          <p:cNvPr id="5" name="Espace réservé du contenu 4">
            <a:extLst>
              <a:ext uri="{FF2B5EF4-FFF2-40B4-BE49-F238E27FC236}">
                <a16:creationId xmlns:a16="http://schemas.microsoft.com/office/drawing/2014/main" id="{5654C519-4B0F-4230-8A8D-9DE026170264}"/>
              </a:ext>
            </a:extLst>
          </p:cNvPr>
          <p:cNvSpPr>
            <a:spLocks noGrp="1"/>
          </p:cNvSpPr>
          <p:nvPr>
            <p:ph idx="1"/>
          </p:nvPr>
        </p:nvSpPr>
        <p:spPr>
          <a:xfrm>
            <a:off x="0" y="1414791"/>
            <a:ext cx="12192000" cy="4684111"/>
          </a:xfrm>
        </p:spPr>
        <p:txBody>
          <a:bodyPr anchor="t" anchorCtr="0">
            <a:normAutofit lnSpcReduction="10000"/>
          </a:bodyPr>
          <a:lstStyle/>
          <a:p>
            <a:pPr algn="just"/>
            <a:r>
              <a:rPr lang="fr-FR" sz="2000" dirty="0">
                <a:latin typeface="Arial" panose="020B0604020202020204" pitchFamily="34" charset="0"/>
                <a:cs typeface="Arial" panose="020B0604020202020204" pitchFamily="34" charset="0"/>
              </a:rPr>
              <a:t>Les techniques chromatographiques sont des </a:t>
            </a:r>
            <a:r>
              <a:rPr lang="fr-FR" sz="2000" b="1" dirty="0">
                <a:latin typeface="Arial" panose="020B0604020202020204" pitchFamily="34" charset="0"/>
                <a:cs typeface="Arial" panose="020B0604020202020204" pitchFamily="34" charset="0"/>
              </a:rPr>
              <a:t>techniques séparatives </a:t>
            </a:r>
            <a:r>
              <a:rPr lang="fr-FR" sz="2000" dirty="0">
                <a:latin typeface="Arial" panose="020B0604020202020204" pitchFamily="34" charset="0"/>
                <a:cs typeface="Arial" panose="020B0604020202020204" pitchFamily="34" charset="0"/>
              </a:rPr>
              <a:t>:</a:t>
            </a:r>
          </a:p>
          <a:p>
            <a:pPr lvl="1" algn="just">
              <a:buFont typeface="Wingdings" panose="05000000000000000000" pitchFamily="2" charset="2"/>
              <a:buChar char="è"/>
            </a:pPr>
            <a:r>
              <a:rPr lang="fr-FR" dirty="0">
                <a:latin typeface="Arial" panose="020B0604020202020204" pitchFamily="34" charset="0"/>
                <a:cs typeface="Arial" panose="020B0604020202020204" pitchFamily="34" charset="0"/>
                <a:sym typeface="Wingdings" panose="05000000000000000000" pitchFamily="2" charset="2"/>
              </a:rPr>
              <a:t>Elles permettent de </a:t>
            </a:r>
            <a:r>
              <a:rPr lang="fr-FR" b="1" dirty="0">
                <a:latin typeface="Arial" panose="020B0604020202020204" pitchFamily="34" charset="0"/>
                <a:cs typeface="Arial" panose="020B0604020202020204" pitchFamily="34" charset="0"/>
                <a:sym typeface="Wingdings" panose="05000000000000000000" pitchFamily="2" charset="2"/>
              </a:rPr>
              <a:t>séparer les constituants d’un mélange</a:t>
            </a:r>
            <a:r>
              <a:rPr lang="fr-FR" dirty="0">
                <a:latin typeface="Arial" panose="020B0604020202020204" pitchFamily="34" charset="0"/>
                <a:cs typeface="Arial" panose="020B0604020202020204" pitchFamily="34" charset="0"/>
                <a:sym typeface="Wingdings" panose="05000000000000000000" pitchFamily="2" charset="2"/>
              </a:rPr>
              <a:t> !</a:t>
            </a:r>
          </a:p>
          <a:p>
            <a:pPr marL="342900" lvl="1" indent="-342900" algn="just"/>
            <a:endParaRPr lang="fr-FR" dirty="0">
              <a:latin typeface="Arial" panose="020B0604020202020204" pitchFamily="34" charset="0"/>
              <a:cs typeface="Arial" panose="020B0604020202020204" pitchFamily="34" charset="0"/>
              <a:sym typeface="Wingdings" panose="05000000000000000000" pitchFamily="2" charset="2"/>
            </a:endParaRPr>
          </a:p>
          <a:p>
            <a:pPr marL="342900" lvl="1" indent="-342900" algn="just"/>
            <a:r>
              <a:rPr lang="fr-FR" dirty="0">
                <a:latin typeface="Arial" panose="020B0604020202020204" pitchFamily="34" charset="0"/>
                <a:cs typeface="Arial" panose="020B0604020202020204" pitchFamily="34" charset="0"/>
                <a:sym typeface="Wingdings" panose="05000000000000000000" pitchFamily="2" charset="2"/>
              </a:rPr>
              <a:t>La séparation des constituants est basée sur </a:t>
            </a:r>
            <a:r>
              <a:rPr lang="fr-FR" b="1" dirty="0">
                <a:latin typeface="Arial" panose="020B0604020202020204" pitchFamily="34" charset="0"/>
                <a:cs typeface="Arial" panose="020B0604020202020204" pitchFamily="34" charset="0"/>
                <a:sym typeface="Wingdings" panose="05000000000000000000" pitchFamily="2" charset="2"/>
              </a:rPr>
              <a:t>des propriétés physico-chimiques</a:t>
            </a:r>
            <a:r>
              <a:rPr lang="fr-FR" dirty="0">
                <a:latin typeface="Arial" panose="020B0604020202020204" pitchFamily="34" charset="0"/>
                <a:cs typeface="Arial" panose="020B0604020202020204" pitchFamily="34" charset="0"/>
                <a:sym typeface="Wingdings" panose="05000000000000000000" pitchFamily="2" charset="2"/>
              </a:rPr>
              <a:t>, propres à chaque technique employée ;</a:t>
            </a:r>
          </a:p>
          <a:p>
            <a:pPr marL="342900" lvl="1" indent="-342900" algn="just"/>
            <a:endParaRPr lang="fr-FR" dirty="0">
              <a:latin typeface="Arial" panose="020B0604020202020204" pitchFamily="34" charset="0"/>
              <a:cs typeface="Arial" panose="020B0604020202020204" pitchFamily="34" charset="0"/>
              <a:sym typeface="Wingdings" panose="05000000000000000000" pitchFamily="2" charset="2"/>
            </a:endParaRPr>
          </a:p>
          <a:p>
            <a:pPr marL="342900" lvl="1" indent="-342900" algn="just"/>
            <a:r>
              <a:rPr lang="fr-FR" dirty="0">
                <a:latin typeface="Arial" panose="020B0604020202020204" pitchFamily="34" charset="0"/>
                <a:cs typeface="Arial" panose="020B0604020202020204" pitchFamily="34" charset="0"/>
                <a:sym typeface="Wingdings" panose="05000000000000000000" pitchFamily="2" charset="2"/>
              </a:rPr>
              <a:t>Les propriétés physico-chimiques</a:t>
            </a:r>
            <a:r>
              <a:rPr lang="fr-FR" b="1" dirty="0">
                <a:latin typeface="Arial" panose="020B0604020202020204" pitchFamily="34" charset="0"/>
                <a:cs typeface="Arial" panose="020B0604020202020204" pitchFamily="34" charset="0"/>
                <a:sym typeface="Wingdings" panose="05000000000000000000" pitchFamily="2" charset="2"/>
              </a:rPr>
              <a:t> des constituants </a:t>
            </a:r>
            <a:r>
              <a:rPr lang="fr-FR" dirty="0">
                <a:latin typeface="Arial" panose="020B0604020202020204" pitchFamily="34" charset="0"/>
                <a:cs typeface="Arial" panose="020B0604020202020204" pitchFamily="34" charset="0"/>
                <a:sym typeface="Wingdings" panose="05000000000000000000" pitchFamily="2" charset="2"/>
              </a:rPr>
              <a:t>et la </a:t>
            </a:r>
            <a:r>
              <a:rPr lang="fr-FR" b="1" dirty="0">
                <a:latin typeface="Arial" panose="020B0604020202020204" pitchFamily="34" charset="0"/>
                <a:cs typeface="Arial" panose="020B0604020202020204" pitchFamily="34" charset="0"/>
                <a:sym typeface="Wingdings" panose="05000000000000000000" pitchFamily="2" charset="2"/>
              </a:rPr>
              <a:t>sélectivité* de séparation désirée</a:t>
            </a:r>
            <a:r>
              <a:rPr lang="fr-FR" dirty="0">
                <a:latin typeface="Arial" panose="020B0604020202020204" pitchFamily="34" charset="0"/>
                <a:cs typeface="Arial" panose="020B0604020202020204" pitchFamily="34" charset="0"/>
                <a:sym typeface="Wingdings" panose="05000000000000000000" pitchFamily="2" charset="2"/>
              </a:rPr>
              <a:t> décident de la technique employée (les possibilités techniques et financières du laboratoire également …) ;</a:t>
            </a:r>
          </a:p>
          <a:p>
            <a:pPr marL="342900" lvl="1" indent="-342900" algn="just"/>
            <a:endParaRPr lang="fr-FR" dirty="0">
              <a:latin typeface="Arial" panose="020B0604020202020204" pitchFamily="34" charset="0"/>
              <a:cs typeface="Arial" panose="020B0604020202020204" pitchFamily="34" charset="0"/>
              <a:sym typeface="Wingdings" panose="05000000000000000000" pitchFamily="2" charset="2"/>
            </a:endParaRPr>
          </a:p>
          <a:p>
            <a:pPr marL="342900" lvl="1" indent="-342900" algn="just"/>
            <a:r>
              <a:rPr lang="fr-FR" dirty="0">
                <a:latin typeface="Arial" panose="020B0604020202020204" pitchFamily="34" charset="0"/>
                <a:cs typeface="Arial" panose="020B0604020202020204" pitchFamily="34" charset="0"/>
                <a:sym typeface="Wingdings" panose="05000000000000000000" pitchFamily="2" charset="2"/>
              </a:rPr>
              <a:t>Le résultat aboutit systématiquement à un constituant isolé dans une phase (liquide ou solide, on va y revenir).</a:t>
            </a:r>
          </a:p>
          <a:p>
            <a:pPr marL="342900" lvl="1" indent="-342900" algn="just"/>
            <a:endParaRPr lang="fr-FR" dirty="0">
              <a:latin typeface="Arial" panose="020B0604020202020204" pitchFamily="34" charset="0"/>
              <a:cs typeface="Arial" panose="020B0604020202020204" pitchFamily="34" charset="0"/>
              <a:sym typeface="Wingdings" panose="05000000000000000000" pitchFamily="2" charset="2"/>
            </a:endParaRPr>
          </a:p>
          <a:p>
            <a:pPr marL="0" lvl="1" indent="0" algn="just">
              <a:buNone/>
            </a:pPr>
            <a:r>
              <a:rPr lang="fr-FR" dirty="0">
                <a:latin typeface="Arial" panose="020B0604020202020204" pitchFamily="34" charset="0"/>
                <a:cs typeface="Arial" panose="020B0604020202020204" pitchFamily="34" charset="0"/>
                <a:sym typeface="Wingdings" panose="05000000000000000000" pitchFamily="2" charset="2"/>
              </a:rPr>
              <a:t>*</a:t>
            </a:r>
            <a:r>
              <a:rPr lang="fr-FR" b="1" dirty="0">
                <a:latin typeface="Arial" panose="020B0604020202020204" pitchFamily="34" charset="0"/>
                <a:cs typeface="Arial" panose="020B0604020202020204" pitchFamily="34" charset="0"/>
                <a:sym typeface="Wingdings" panose="05000000000000000000" pitchFamily="2" charset="2"/>
              </a:rPr>
              <a:t>Sélectivité</a:t>
            </a:r>
            <a:r>
              <a:rPr lang="fr-FR" dirty="0">
                <a:latin typeface="Arial" panose="020B0604020202020204" pitchFamily="34" charset="0"/>
                <a:cs typeface="Arial" panose="020B0604020202020204" pitchFamily="34" charset="0"/>
                <a:sym typeface="Wingdings" panose="05000000000000000000" pitchFamily="2" charset="2"/>
              </a:rPr>
              <a:t> : </a:t>
            </a:r>
            <a:r>
              <a:rPr lang="fr-FR" b="1" dirty="0">
                <a:latin typeface="Arial" panose="020B0604020202020204" pitchFamily="34" charset="0"/>
                <a:cs typeface="Arial" panose="020B0604020202020204" pitchFamily="34" charset="0"/>
                <a:sym typeface="Wingdings" panose="05000000000000000000" pitchFamily="2" charset="2"/>
              </a:rPr>
              <a:t>terme de métrologie </a:t>
            </a:r>
            <a:r>
              <a:rPr lang="fr-FR" dirty="0">
                <a:latin typeface="Arial" panose="020B0604020202020204" pitchFamily="34" charset="0"/>
                <a:cs typeface="Arial" panose="020B0604020202020204" pitchFamily="34" charset="0"/>
                <a:sym typeface="Wingdings" panose="05000000000000000000" pitchFamily="2" charset="2"/>
              </a:rPr>
              <a:t>qui définit à quelle point </a:t>
            </a:r>
            <a:r>
              <a:rPr lang="fr-FR" b="1" dirty="0">
                <a:latin typeface="Arial" panose="020B0604020202020204" pitchFamily="34" charset="0"/>
                <a:cs typeface="Arial" panose="020B0604020202020204" pitchFamily="34" charset="0"/>
                <a:sym typeface="Wingdings" panose="05000000000000000000" pitchFamily="2" charset="2"/>
              </a:rPr>
              <a:t>une technique est capable de cibler un élément</a:t>
            </a:r>
            <a:r>
              <a:rPr lang="fr-FR" dirty="0">
                <a:latin typeface="Arial" panose="020B0604020202020204" pitchFamily="34" charset="0"/>
                <a:cs typeface="Arial" panose="020B0604020202020204" pitchFamily="34" charset="0"/>
                <a:sym typeface="Wingdings" panose="05000000000000000000" pitchFamily="2" charset="2"/>
              </a:rPr>
              <a:t> en particulier. Une technique permettant de doser les glucides est moins sélective qu’une technique permettant de doser le glucose uniquement.</a:t>
            </a:r>
          </a:p>
        </p:txBody>
      </p:sp>
      <p:sp>
        <p:nvSpPr>
          <p:cNvPr id="6" name="Bouton d’action : retour ou précédent 5">
            <a:hlinkClick r:id="" action="ppaction://hlinkshowjump?jump=previousslide" highlightClick="1"/>
            <a:extLst>
              <a:ext uri="{FF2B5EF4-FFF2-40B4-BE49-F238E27FC236}">
                <a16:creationId xmlns:a16="http://schemas.microsoft.com/office/drawing/2014/main" id="{849A6AD1-CA40-47AE-B01A-906C88F1A867}"/>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 name="Bouton d’action : accueil 7">
            <a:hlinkClick r:id="" action="ppaction://hlinkshowjump?jump=firstslide" highlightClick="1"/>
            <a:extLst>
              <a:ext uri="{FF2B5EF4-FFF2-40B4-BE49-F238E27FC236}">
                <a16:creationId xmlns:a16="http://schemas.microsoft.com/office/drawing/2014/main" id="{3891B474-B057-4441-A805-F269AB61EF85}"/>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9" name="Bouton d’action : avant ou précédent 8">
            <a:hlinkClick r:id="" action="ppaction://hlinkshowjump?jump=nextslide" highlightClick="1"/>
            <a:extLst>
              <a:ext uri="{FF2B5EF4-FFF2-40B4-BE49-F238E27FC236}">
                <a16:creationId xmlns:a16="http://schemas.microsoft.com/office/drawing/2014/main" id="{1C07B836-0A9A-4266-8DEB-521DDFD6BE54}"/>
              </a:ext>
            </a:extLst>
          </p:cNvPr>
          <p:cNvSpPr/>
          <p:nvPr/>
        </p:nvSpPr>
        <p:spPr>
          <a:xfrm>
            <a:off x="924444" y="6068400"/>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0" name="Espace réservé du numéro de diapositive 11">
            <a:extLst>
              <a:ext uri="{FF2B5EF4-FFF2-40B4-BE49-F238E27FC236}">
                <a16:creationId xmlns:a16="http://schemas.microsoft.com/office/drawing/2014/main" id="{57BC62FE-5A7A-491D-BBD0-5453E33147FA}"/>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3</a:t>
            </a:fld>
            <a:endParaRPr lang="fr-FR" sz="1200" dirty="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DCA79CC6-AC76-4AB8-AC79-D1F4DE7CC7EF}"/>
              </a:ext>
            </a:extLst>
          </p:cNvPr>
          <p:cNvGrpSpPr/>
          <p:nvPr/>
        </p:nvGrpSpPr>
        <p:grpSpPr>
          <a:xfrm>
            <a:off x="10748567" y="555674"/>
            <a:ext cx="1529586" cy="829552"/>
            <a:chOff x="4047954" y="3559629"/>
            <a:chExt cx="1529586" cy="829552"/>
          </a:xfrm>
        </p:grpSpPr>
        <p:sp>
          <p:nvSpPr>
            <p:cNvPr id="12" name="ZoneTexte 7">
              <a:extLst>
                <a:ext uri="{FF2B5EF4-FFF2-40B4-BE49-F238E27FC236}">
                  <a16:creationId xmlns:a16="http://schemas.microsoft.com/office/drawing/2014/main" id="{40A1C8CF-8D16-4F51-8EE0-57EA33432DB3}"/>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3" name="Image 12" descr="Une image contenant dessin, signe, assiette&#10;&#10;Description générée automatiquement">
              <a:extLst>
                <a:ext uri="{FF2B5EF4-FFF2-40B4-BE49-F238E27FC236}">
                  <a16:creationId xmlns:a16="http://schemas.microsoft.com/office/drawing/2014/main" id="{49C19A19-A41F-49CD-A00E-B20EA62CF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393482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0" name="Picture 139">
            <a:extLst>
              <a:ext uri="{FF2B5EF4-FFF2-40B4-BE49-F238E27FC236}">
                <a16:creationId xmlns:a16="http://schemas.microsoft.com/office/drawing/2014/main" id="{C413590B-CB36-47BC-B705-69813F7B5F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42" name="Picture 141">
            <a:extLst>
              <a:ext uri="{FF2B5EF4-FFF2-40B4-BE49-F238E27FC236}">
                <a16:creationId xmlns:a16="http://schemas.microsoft.com/office/drawing/2014/main" id="{D676F4B9-1E76-49E4-8A47-FBDCE00D4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 name="Titre 1">
            <a:extLst>
              <a:ext uri="{FF2B5EF4-FFF2-40B4-BE49-F238E27FC236}">
                <a16:creationId xmlns:a16="http://schemas.microsoft.com/office/drawing/2014/main" id="{A61DBDEB-49BB-43F2-9E3B-1BF4018243EE}"/>
              </a:ext>
            </a:extLst>
          </p:cNvPr>
          <p:cNvSpPr txBox="1">
            <a:spLocks/>
          </p:cNvSpPr>
          <p:nvPr/>
        </p:nvSpPr>
        <p:spPr>
          <a:xfrm>
            <a:off x="8419340" y="673240"/>
            <a:ext cx="3148461" cy="3446373"/>
          </a:xfrm>
          <a:prstGeom prst="rect">
            <a:avLst/>
          </a:prstGeom>
          <a:noFill/>
          <a:ln w="19050">
            <a:noFill/>
            <a:prstDash val="dash"/>
          </a:ln>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fontAlgn="auto">
              <a:lnSpc>
                <a:spcPct val="90000"/>
              </a:lnSpc>
              <a:spcAft>
                <a:spcPts val="600"/>
              </a:spcAft>
              <a:buClrTx/>
              <a:buSzTx/>
              <a:tabLst/>
              <a:defRPr/>
            </a:pPr>
            <a:r>
              <a:rPr kumimoji="0" lang="en-US" sz="4800" b="0" i="1" u="none" strike="noStrike" cap="all" spc="0" normalizeH="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latin typeface="Arial" panose="020B0604020202020204" pitchFamily="34" charset="0"/>
                <a:cs typeface="Arial" panose="020B0604020202020204" pitchFamily="34" charset="0"/>
              </a:rPr>
              <a:t>QUIZZ</a:t>
            </a:r>
          </a:p>
        </p:txBody>
      </p:sp>
      <p:sp>
        <p:nvSpPr>
          <p:cNvPr id="144" name="Rectangle 143">
            <a:extLst>
              <a:ext uri="{FF2B5EF4-FFF2-40B4-BE49-F238E27FC236}">
                <a16:creationId xmlns:a16="http://schemas.microsoft.com/office/drawing/2014/main" id="{FF8A0554-081B-4FCD-B8AC-1F826E38F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406FFEE2-58A0-44A3-9892-24602A688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1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69CA411D-D82A-4BF1-878C-4C25F8C77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097" y="488844"/>
            <a:ext cx="3731895"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QR Code">
            <a:extLst>
              <a:ext uri="{FF2B5EF4-FFF2-40B4-BE49-F238E27FC236}">
                <a16:creationId xmlns:a16="http://schemas.microsoft.com/office/drawing/2014/main" id="{45F759FF-D30F-4D1B-B7DD-7B0C005B05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8342" y="648369"/>
            <a:ext cx="3205648" cy="3205648"/>
          </a:xfrm>
          <a:prstGeom prst="rect">
            <a:avLst/>
          </a:prstGeom>
          <a:noFill/>
          <a:extLst>
            <a:ext uri="{909E8E84-426E-40DD-AFC4-6F175D3DCCD1}">
              <a14:hiddenFill xmlns:a14="http://schemas.microsoft.com/office/drawing/2010/main">
                <a:solidFill>
                  <a:srgbClr val="FFFFFF"/>
                </a:solidFill>
              </a14:hiddenFill>
            </a:ext>
          </a:extLst>
        </p:spPr>
      </p:pic>
      <p:sp>
        <p:nvSpPr>
          <p:cNvPr id="150" name="Round Single Corner Rectangle 15">
            <a:extLst>
              <a:ext uri="{FF2B5EF4-FFF2-40B4-BE49-F238E27FC236}">
                <a16:creationId xmlns:a16="http://schemas.microsoft.com/office/drawing/2014/main" id="{C9BB7D94-2C4A-4F0F-8933-E3276A899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8650" y="604977"/>
            <a:ext cx="1998359" cy="2223847"/>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Single Corner Rectangle 14">
            <a:extLst>
              <a:ext uri="{FF2B5EF4-FFF2-40B4-BE49-F238E27FC236}">
                <a16:creationId xmlns:a16="http://schemas.microsoft.com/office/drawing/2014/main" id="{2C166329-A912-4CA1-A632-89563D660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769673" y="4118455"/>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CFB54679-12EF-4E3F-B1F8-3750B8BD1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7795" y="2989690"/>
            <a:ext cx="3023953"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que 10" descr="Salle de classe">
            <a:hlinkClick r:id="rId5"/>
            <a:extLst>
              <a:ext uri="{FF2B5EF4-FFF2-40B4-BE49-F238E27FC236}">
                <a16:creationId xmlns:a16="http://schemas.microsoft.com/office/drawing/2014/main" id="{AE71E412-4CCD-4B0B-8FF1-2A49D687E1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5970" y="3331699"/>
            <a:ext cx="2704909" cy="2704909"/>
          </a:xfrm>
          <a:prstGeom prst="rect">
            <a:avLst/>
          </a:prstGeom>
        </p:spPr>
      </p:pic>
      <p:sp>
        <p:nvSpPr>
          <p:cNvPr id="14" name="Bouton d’action : retour ou précédent 13">
            <a:hlinkClick r:id="" action="ppaction://hlinkshowjump?jump=previousslide" highlightClick="1"/>
            <a:extLst>
              <a:ext uri="{FF2B5EF4-FFF2-40B4-BE49-F238E27FC236}">
                <a16:creationId xmlns:a16="http://schemas.microsoft.com/office/drawing/2014/main" id="{DB053252-9EB2-4EC2-A04C-2B8281964A27}"/>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5" name="Bouton d’action : accueil 14">
            <a:hlinkClick r:id="" action="ppaction://hlinkshowjump?jump=firstslide" highlightClick="1"/>
            <a:extLst>
              <a:ext uri="{FF2B5EF4-FFF2-40B4-BE49-F238E27FC236}">
                <a16:creationId xmlns:a16="http://schemas.microsoft.com/office/drawing/2014/main" id="{058680EC-4628-434B-BFDE-DC70511E1E09}"/>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6" name="Bouton d’action : avant ou précédent 15">
            <a:hlinkClick r:id="" action="ppaction://hlinkshowjump?jump=nextslide" highlightClick="1"/>
            <a:extLst>
              <a:ext uri="{FF2B5EF4-FFF2-40B4-BE49-F238E27FC236}">
                <a16:creationId xmlns:a16="http://schemas.microsoft.com/office/drawing/2014/main" id="{FA403BD7-A8B5-4419-B711-C3519154EBE6}"/>
              </a:ext>
            </a:extLst>
          </p:cNvPr>
          <p:cNvSpPr/>
          <p:nvPr/>
        </p:nvSpPr>
        <p:spPr>
          <a:xfrm>
            <a:off x="924444" y="6068400"/>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Espace réservé du numéro de diapositive 11">
            <a:extLst>
              <a:ext uri="{FF2B5EF4-FFF2-40B4-BE49-F238E27FC236}">
                <a16:creationId xmlns:a16="http://schemas.microsoft.com/office/drawing/2014/main" id="{98E2B682-37B5-43CF-9591-25B62138F3B0}"/>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4</a:t>
            </a:fld>
            <a:endParaRPr lang="fr-FR" sz="1200" dirty="0">
              <a:latin typeface="Arial" panose="020B0604020202020204" pitchFamily="34" charset="0"/>
              <a:cs typeface="Arial" panose="020B0604020202020204" pitchFamily="34" charset="0"/>
            </a:endParaRPr>
          </a:p>
        </p:txBody>
      </p:sp>
      <p:grpSp>
        <p:nvGrpSpPr>
          <p:cNvPr id="18" name="Groupe 17">
            <a:extLst>
              <a:ext uri="{FF2B5EF4-FFF2-40B4-BE49-F238E27FC236}">
                <a16:creationId xmlns:a16="http://schemas.microsoft.com/office/drawing/2014/main" id="{DC150411-EC44-4FE3-96AE-353B127EE18D}"/>
              </a:ext>
            </a:extLst>
          </p:cNvPr>
          <p:cNvGrpSpPr/>
          <p:nvPr/>
        </p:nvGrpSpPr>
        <p:grpSpPr>
          <a:xfrm>
            <a:off x="4809322" y="5957935"/>
            <a:ext cx="1529586" cy="829552"/>
            <a:chOff x="4047954" y="3559629"/>
            <a:chExt cx="1529586" cy="829552"/>
          </a:xfrm>
        </p:grpSpPr>
        <p:sp>
          <p:nvSpPr>
            <p:cNvPr id="19" name="ZoneTexte 7">
              <a:extLst>
                <a:ext uri="{FF2B5EF4-FFF2-40B4-BE49-F238E27FC236}">
                  <a16:creationId xmlns:a16="http://schemas.microsoft.com/office/drawing/2014/main" id="{F55C0667-F4E3-49A3-A89D-36DC5229CC94}"/>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20" name="Image 19" descr="Une image contenant dessin, signe, assiette&#10;&#10;Description générée automatiquement">
              <a:extLst>
                <a:ext uri="{FF2B5EF4-FFF2-40B4-BE49-F238E27FC236}">
                  <a16:creationId xmlns:a16="http://schemas.microsoft.com/office/drawing/2014/main" id="{57B84681-DE2B-47E6-90DC-F22DA51252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grpSp>
        <p:nvGrpSpPr>
          <p:cNvPr id="21" name="Groupe 20">
            <a:extLst>
              <a:ext uri="{FF2B5EF4-FFF2-40B4-BE49-F238E27FC236}">
                <a16:creationId xmlns:a16="http://schemas.microsoft.com/office/drawing/2014/main" id="{5A62E00A-BF29-446F-AEEA-5E4C6A29ADE2}"/>
              </a:ext>
            </a:extLst>
          </p:cNvPr>
          <p:cNvGrpSpPr/>
          <p:nvPr/>
        </p:nvGrpSpPr>
        <p:grpSpPr>
          <a:xfrm>
            <a:off x="10748567" y="555674"/>
            <a:ext cx="1529586" cy="829552"/>
            <a:chOff x="4047954" y="3559629"/>
            <a:chExt cx="1529586" cy="829552"/>
          </a:xfrm>
        </p:grpSpPr>
        <p:sp>
          <p:nvSpPr>
            <p:cNvPr id="22" name="ZoneTexte 7">
              <a:extLst>
                <a:ext uri="{FF2B5EF4-FFF2-40B4-BE49-F238E27FC236}">
                  <a16:creationId xmlns:a16="http://schemas.microsoft.com/office/drawing/2014/main" id="{E16951A1-CE0C-48B2-BFEC-8FF6F7CA7196}"/>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23" name="Image 22" descr="Une image contenant dessin, signe, assiette&#10;&#10;Description générée automatiquement">
              <a:extLst>
                <a:ext uri="{FF2B5EF4-FFF2-40B4-BE49-F238E27FC236}">
                  <a16:creationId xmlns:a16="http://schemas.microsoft.com/office/drawing/2014/main" id="{EC7E4A8A-9CF9-4D5E-81AF-EF8F5BECA0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426316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82B13-95B2-467E-8932-080CA85B59B4}"/>
              </a:ext>
            </a:extLst>
          </p:cNvPr>
          <p:cNvSpPr txBox="1">
            <a:spLocks/>
          </p:cNvSpPr>
          <p:nvPr/>
        </p:nvSpPr>
        <p:spPr>
          <a:xfrm>
            <a:off x="0" y="0"/>
            <a:ext cx="4701609" cy="72911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i="1" dirty="0">
                <a:latin typeface="Arial" panose="020B0604020202020204" pitchFamily="34" charset="0"/>
                <a:cs typeface="Arial" panose="020B0604020202020204" pitchFamily="34" charset="0"/>
              </a:rPr>
              <a:t>La notion de phase</a:t>
            </a:r>
          </a:p>
        </p:txBody>
      </p:sp>
      <p:sp>
        <p:nvSpPr>
          <p:cNvPr id="5" name="Espace réservé du contenu 4">
            <a:extLst>
              <a:ext uri="{FF2B5EF4-FFF2-40B4-BE49-F238E27FC236}">
                <a16:creationId xmlns:a16="http://schemas.microsoft.com/office/drawing/2014/main" id="{5654C519-4B0F-4230-8A8D-9DE026170264}"/>
              </a:ext>
            </a:extLst>
          </p:cNvPr>
          <p:cNvSpPr>
            <a:spLocks noGrp="1"/>
          </p:cNvSpPr>
          <p:nvPr>
            <p:ph idx="1"/>
          </p:nvPr>
        </p:nvSpPr>
        <p:spPr>
          <a:xfrm>
            <a:off x="0" y="1445964"/>
            <a:ext cx="12192000" cy="4091449"/>
          </a:xfrm>
        </p:spPr>
        <p:txBody>
          <a:bodyPr anchor="t" anchorCtr="0">
            <a:normAutofit lnSpcReduction="10000"/>
          </a:bodyPr>
          <a:lstStyle/>
          <a:p>
            <a:pPr algn="just"/>
            <a:r>
              <a:rPr lang="fr-FR" sz="2000" dirty="0">
                <a:latin typeface="Arial" panose="020B0604020202020204" pitchFamily="34" charset="0"/>
                <a:cs typeface="Arial" panose="020B0604020202020204" pitchFamily="34" charset="0"/>
              </a:rPr>
              <a:t>On appelle </a:t>
            </a:r>
            <a:r>
              <a:rPr lang="fr-FR" sz="2000" b="1" dirty="0">
                <a:latin typeface="Arial" panose="020B0604020202020204" pitchFamily="34" charset="0"/>
                <a:cs typeface="Arial" panose="020B0604020202020204" pitchFamily="34" charset="0"/>
              </a:rPr>
              <a:t>phase</a:t>
            </a:r>
            <a:r>
              <a:rPr lang="fr-FR" sz="2000" dirty="0">
                <a:latin typeface="Arial" panose="020B0604020202020204" pitchFamily="34" charset="0"/>
                <a:cs typeface="Arial" panose="020B0604020202020204" pitchFamily="34" charset="0"/>
              </a:rPr>
              <a:t> : milieu liquide, solide ou gazeux servant de support ou d’entrainement, lors de la séparation des constituants d’un mélange ;</a:t>
            </a:r>
          </a:p>
          <a:p>
            <a:pPr marL="0" indent="0" algn="just">
              <a:buNone/>
            </a:pPr>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sym typeface="Wingdings" panose="05000000000000000000" pitchFamily="2" charset="2"/>
              </a:rPr>
              <a:t>On distingue : </a:t>
            </a:r>
          </a:p>
          <a:p>
            <a:pPr lvl="1" algn="just"/>
            <a:r>
              <a:rPr lang="fr-FR" dirty="0">
                <a:latin typeface="Arial" panose="020B0604020202020204" pitchFamily="34" charset="0"/>
                <a:cs typeface="Arial" panose="020B0604020202020204" pitchFamily="34" charset="0"/>
                <a:sym typeface="Wingdings" panose="05000000000000000000" pitchFamily="2" charset="2"/>
              </a:rPr>
              <a:t>La </a:t>
            </a:r>
            <a:r>
              <a:rPr lang="fr-FR" b="1" dirty="0">
                <a:latin typeface="Arial" panose="020B0604020202020204" pitchFamily="34" charset="0"/>
                <a:cs typeface="Arial" panose="020B0604020202020204" pitchFamily="34" charset="0"/>
                <a:sym typeface="Wingdings" panose="05000000000000000000" pitchFamily="2" charset="2"/>
              </a:rPr>
              <a:t>phase stationnaire </a:t>
            </a:r>
            <a:r>
              <a:rPr lang="fr-FR" dirty="0">
                <a:latin typeface="Arial" panose="020B0604020202020204" pitchFamily="34" charset="0"/>
                <a:cs typeface="Arial" panose="020B0604020202020204" pitchFamily="34" charset="0"/>
                <a:sym typeface="Wingdings" panose="05000000000000000000" pitchFamily="2" charset="2"/>
              </a:rPr>
              <a:t>: matrice </a:t>
            </a:r>
            <a:r>
              <a:rPr lang="fr-FR" b="1" dirty="0">
                <a:latin typeface="Arial" panose="020B0604020202020204" pitchFamily="34" charset="0"/>
                <a:cs typeface="Arial" panose="020B0604020202020204" pitchFamily="34" charset="0"/>
                <a:sym typeface="Wingdings" panose="05000000000000000000" pitchFamily="2" charset="2"/>
              </a:rPr>
              <a:t>stable et immobile</a:t>
            </a:r>
            <a:r>
              <a:rPr lang="fr-FR" dirty="0">
                <a:latin typeface="Arial" panose="020B0604020202020204" pitchFamily="34" charset="0"/>
                <a:cs typeface="Arial" panose="020B0604020202020204" pitchFamily="34" charset="0"/>
                <a:sym typeface="Wingdings" panose="05000000000000000000" pitchFamily="2" charset="2"/>
              </a:rPr>
              <a:t>, généralement solide, dont </a:t>
            </a:r>
            <a:r>
              <a:rPr lang="fr-FR" b="1" dirty="0">
                <a:latin typeface="Arial" panose="020B0604020202020204" pitchFamily="34" charset="0"/>
                <a:cs typeface="Arial" panose="020B0604020202020204" pitchFamily="34" charset="0"/>
                <a:sym typeface="Wingdings" panose="05000000000000000000" pitchFamily="2" charset="2"/>
              </a:rPr>
              <a:t>les propriétés physico-chimiques permettent la séparation des constituants ;</a:t>
            </a:r>
          </a:p>
          <a:p>
            <a:pPr lvl="1" algn="just"/>
            <a:endParaRPr lang="fr-FR" dirty="0">
              <a:latin typeface="Arial" panose="020B0604020202020204" pitchFamily="34" charset="0"/>
              <a:cs typeface="Arial" panose="020B0604020202020204" pitchFamily="34" charset="0"/>
              <a:sym typeface="Wingdings" panose="05000000000000000000" pitchFamily="2" charset="2"/>
            </a:endParaRPr>
          </a:p>
          <a:p>
            <a:pPr lvl="1" algn="just"/>
            <a:r>
              <a:rPr lang="fr-FR" dirty="0">
                <a:latin typeface="Arial" panose="020B0604020202020204" pitchFamily="34" charset="0"/>
                <a:cs typeface="Arial" panose="020B0604020202020204" pitchFamily="34" charset="0"/>
                <a:sym typeface="Wingdings" panose="05000000000000000000" pitchFamily="2" charset="2"/>
              </a:rPr>
              <a:t>La </a:t>
            </a:r>
            <a:r>
              <a:rPr lang="fr-FR" b="1" dirty="0">
                <a:latin typeface="Arial" panose="020B0604020202020204" pitchFamily="34" charset="0"/>
                <a:cs typeface="Arial" panose="020B0604020202020204" pitchFamily="34" charset="0"/>
                <a:sym typeface="Wingdings" panose="05000000000000000000" pitchFamily="2" charset="2"/>
              </a:rPr>
              <a:t>phase mobile </a:t>
            </a:r>
            <a:r>
              <a:rPr lang="fr-FR" dirty="0">
                <a:latin typeface="Arial" panose="020B0604020202020204" pitchFamily="34" charset="0"/>
                <a:cs typeface="Arial" panose="020B0604020202020204" pitchFamily="34" charset="0"/>
                <a:sym typeface="Wingdings" panose="05000000000000000000" pitchFamily="2" charset="2"/>
              </a:rPr>
              <a:t>: matrice </a:t>
            </a:r>
            <a:r>
              <a:rPr lang="fr-FR" b="1" dirty="0">
                <a:latin typeface="Arial" panose="020B0604020202020204" pitchFamily="34" charset="0"/>
                <a:cs typeface="Arial" panose="020B0604020202020204" pitchFamily="34" charset="0"/>
                <a:sym typeface="Wingdings" panose="05000000000000000000" pitchFamily="2" charset="2"/>
              </a:rPr>
              <a:t>mobile</a:t>
            </a:r>
            <a:r>
              <a:rPr lang="fr-FR" dirty="0">
                <a:latin typeface="Arial" panose="020B0604020202020204" pitchFamily="34" charset="0"/>
                <a:cs typeface="Arial" panose="020B0604020202020204" pitchFamily="34" charset="0"/>
                <a:sym typeface="Wingdings" panose="05000000000000000000" pitchFamily="2" charset="2"/>
              </a:rPr>
              <a:t>, toujours fluide (liquide ou gaz), qui permet aux constituants de se déplacer sur la phase stationnaire, en fonction des propriétés physico-chimiques de la phase stationnaire. </a:t>
            </a:r>
          </a:p>
          <a:p>
            <a:pPr lvl="1" algn="just"/>
            <a:endParaRPr lang="fr-FR" dirty="0">
              <a:latin typeface="Arial" panose="020B0604020202020204" pitchFamily="34" charset="0"/>
              <a:cs typeface="Arial" panose="020B0604020202020204" pitchFamily="34" charset="0"/>
              <a:sym typeface="Wingdings" panose="05000000000000000000" pitchFamily="2" charset="2"/>
            </a:endParaRPr>
          </a:p>
          <a:p>
            <a:pPr marL="342900" lvl="1" indent="-342900" algn="just"/>
            <a:r>
              <a:rPr lang="fr-FR" b="1" dirty="0">
                <a:latin typeface="Arial" panose="020B0604020202020204" pitchFamily="34" charset="0"/>
                <a:cs typeface="Arial" panose="020B0604020202020204" pitchFamily="34" charset="0"/>
                <a:sym typeface="Wingdings" panose="05000000000000000000" pitchFamily="2" charset="2"/>
              </a:rPr>
              <a:t>Les propriétés des phases </a:t>
            </a:r>
            <a:r>
              <a:rPr lang="fr-FR" dirty="0">
                <a:latin typeface="Arial" panose="020B0604020202020204" pitchFamily="34" charset="0"/>
                <a:cs typeface="Arial" panose="020B0604020202020204" pitchFamily="34" charset="0"/>
                <a:sym typeface="Wingdings" panose="05000000000000000000" pitchFamily="2" charset="2"/>
              </a:rPr>
              <a:t>dépendent de la </a:t>
            </a:r>
            <a:r>
              <a:rPr lang="fr-FR" b="1" dirty="0">
                <a:latin typeface="Arial" panose="020B0604020202020204" pitchFamily="34" charset="0"/>
                <a:cs typeface="Arial" panose="020B0604020202020204" pitchFamily="34" charset="0"/>
                <a:sym typeface="Wingdings" panose="05000000000000000000" pitchFamily="2" charset="2"/>
              </a:rPr>
              <a:t>nature chimique des constituants à séparer </a:t>
            </a:r>
            <a:r>
              <a:rPr lang="fr-FR" dirty="0">
                <a:latin typeface="Arial" panose="020B0604020202020204" pitchFamily="34" charset="0"/>
                <a:cs typeface="Arial" panose="020B0604020202020204" pitchFamily="34" charset="0"/>
                <a:sym typeface="Wingdings" panose="05000000000000000000" pitchFamily="2" charset="2"/>
              </a:rPr>
              <a:t>et de la sélectivité désirée.</a:t>
            </a:r>
          </a:p>
        </p:txBody>
      </p:sp>
      <p:sp>
        <p:nvSpPr>
          <p:cNvPr id="6" name="Bouton d’action : retour ou précédent 5">
            <a:hlinkClick r:id="" action="ppaction://hlinkshowjump?jump=previousslide" highlightClick="1"/>
            <a:extLst>
              <a:ext uri="{FF2B5EF4-FFF2-40B4-BE49-F238E27FC236}">
                <a16:creationId xmlns:a16="http://schemas.microsoft.com/office/drawing/2014/main" id="{50E71A9C-D499-48DD-9D9C-011B5F24D42F}"/>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 name="Bouton d’action : accueil 7">
            <a:hlinkClick r:id="" action="ppaction://hlinkshowjump?jump=firstslide" highlightClick="1"/>
            <a:extLst>
              <a:ext uri="{FF2B5EF4-FFF2-40B4-BE49-F238E27FC236}">
                <a16:creationId xmlns:a16="http://schemas.microsoft.com/office/drawing/2014/main" id="{A46B70AC-55EC-42C8-AA20-C7EF10E98DED}"/>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9" name="Bouton d’action : avant ou précédent 8">
            <a:hlinkClick r:id="" action="ppaction://hlinkshowjump?jump=nextslide" highlightClick="1"/>
            <a:extLst>
              <a:ext uri="{FF2B5EF4-FFF2-40B4-BE49-F238E27FC236}">
                <a16:creationId xmlns:a16="http://schemas.microsoft.com/office/drawing/2014/main" id="{56B7428D-62E6-4FBD-8FE8-E20E297439D3}"/>
              </a:ext>
            </a:extLst>
          </p:cNvPr>
          <p:cNvSpPr/>
          <p:nvPr/>
        </p:nvSpPr>
        <p:spPr>
          <a:xfrm>
            <a:off x="924444" y="6068400"/>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0" name="Espace réservé du numéro de diapositive 11">
            <a:extLst>
              <a:ext uri="{FF2B5EF4-FFF2-40B4-BE49-F238E27FC236}">
                <a16:creationId xmlns:a16="http://schemas.microsoft.com/office/drawing/2014/main" id="{EA01578A-FD60-4ACE-AE85-731A48F5C6EC}"/>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5</a:t>
            </a:fld>
            <a:endParaRPr lang="fr-FR" sz="1200" dirty="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008EDF4D-5F4F-4355-94C1-2F5302D1526D}"/>
              </a:ext>
            </a:extLst>
          </p:cNvPr>
          <p:cNvGrpSpPr/>
          <p:nvPr/>
        </p:nvGrpSpPr>
        <p:grpSpPr>
          <a:xfrm>
            <a:off x="10748567" y="555674"/>
            <a:ext cx="1529586" cy="829552"/>
            <a:chOff x="4047954" y="3559629"/>
            <a:chExt cx="1529586" cy="829552"/>
          </a:xfrm>
        </p:grpSpPr>
        <p:sp>
          <p:nvSpPr>
            <p:cNvPr id="12" name="ZoneTexte 7">
              <a:extLst>
                <a:ext uri="{FF2B5EF4-FFF2-40B4-BE49-F238E27FC236}">
                  <a16:creationId xmlns:a16="http://schemas.microsoft.com/office/drawing/2014/main" id="{A8484BE5-D7FA-4A01-87AD-36679DCA739A}"/>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3" name="Image 12" descr="Une image contenant dessin, signe, assiette&#10;&#10;Description générée automatiquement">
              <a:extLst>
                <a:ext uri="{FF2B5EF4-FFF2-40B4-BE49-F238E27FC236}">
                  <a16:creationId xmlns:a16="http://schemas.microsoft.com/office/drawing/2014/main" id="{E54FED5D-CCFB-4C42-9B52-4F610CD08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400842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9" name="Picture 138">
            <a:extLst>
              <a:ext uri="{FF2B5EF4-FFF2-40B4-BE49-F238E27FC236}">
                <a16:creationId xmlns:a16="http://schemas.microsoft.com/office/drawing/2014/main" id="{C413590B-CB36-47BC-B705-69813F7B5F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41" name="Picture 140">
            <a:extLst>
              <a:ext uri="{FF2B5EF4-FFF2-40B4-BE49-F238E27FC236}">
                <a16:creationId xmlns:a16="http://schemas.microsoft.com/office/drawing/2014/main" id="{D676F4B9-1E76-49E4-8A47-FBDCE00D4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43" name="Rectangle 142">
            <a:extLst>
              <a:ext uri="{FF2B5EF4-FFF2-40B4-BE49-F238E27FC236}">
                <a16:creationId xmlns:a16="http://schemas.microsoft.com/office/drawing/2014/main" id="{FF8A0554-081B-4FCD-B8AC-1F826E38F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06FFEE2-58A0-44A3-9892-24602A688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1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9CA411D-D82A-4BF1-878C-4C25F8C77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097" y="488844"/>
            <a:ext cx="3731895"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QR Code">
            <a:extLst>
              <a:ext uri="{FF2B5EF4-FFF2-40B4-BE49-F238E27FC236}">
                <a16:creationId xmlns:a16="http://schemas.microsoft.com/office/drawing/2014/main" id="{C32B3D25-A557-4F07-9FB5-6D8C7B8F9E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8342" y="648369"/>
            <a:ext cx="3205648" cy="3205648"/>
          </a:xfrm>
          <a:prstGeom prst="rect">
            <a:avLst/>
          </a:prstGeom>
          <a:noFill/>
          <a:extLst>
            <a:ext uri="{909E8E84-426E-40DD-AFC4-6F175D3DCCD1}">
              <a14:hiddenFill xmlns:a14="http://schemas.microsoft.com/office/drawing/2010/main">
                <a:solidFill>
                  <a:srgbClr val="FFFFFF"/>
                </a:solidFill>
              </a14:hiddenFill>
            </a:ext>
          </a:extLst>
        </p:spPr>
      </p:pic>
      <p:sp>
        <p:nvSpPr>
          <p:cNvPr id="149" name="Round Single Corner Rectangle 15">
            <a:extLst>
              <a:ext uri="{FF2B5EF4-FFF2-40B4-BE49-F238E27FC236}">
                <a16:creationId xmlns:a16="http://schemas.microsoft.com/office/drawing/2014/main" id="{C9BB7D94-2C4A-4F0F-8933-E3276A899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8650" y="604977"/>
            <a:ext cx="1998359" cy="2223847"/>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Single Corner Rectangle 14">
            <a:extLst>
              <a:ext uri="{FF2B5EF4-FFF2-40B4-BE49-F238E27FC236}">
                <a16:creationId xmlns:a16="http://schemas.microsoft.com/office/drawing/2014/main" id="{2C166329-A912-4CA1-A632-89563D660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769673" y="4118455"/>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CFB54679-12EF-4E3F-B1F8-3750B8BD1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7795" y="2989690"/>
            <a:ext cx="3023953"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que 10" descr="Salle de classe">
            <a:hlinkClick r:id="rId5"/>
            <a:extLst>
              <a:ext uri="{FF2B5EF4-FFF2-40B4-BE49-F238E27FC236}">
                <a16:creationId xmlns:a16="http://schemas.microsoft.com/office/drawing/2014/main" id="{AE71E412-4CCD-4B0B-8FF1-2A49D687E1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5970" y="3331699"/>
            <a:ext cx="2704909" cy="2704909"/>
          </a:xfrm>
          <a:prstGeom prst="rect">
            <a:avLst/>
          </a:prstGeom>
        </p:spPr>
      </p:pic>
      <p:sp>
        <p:nvSpPr>
          <p:cNvPr id="12" name="Titre 1">
            <a:extLst>
              <a:ext uri="{FF2B5EF4-FFF2-40B4-BE49-F238E27FC236}">
                <a16:creationId xmlns:a16="http://schemas.microsoft.com/office/drawing/2014/main" id="{7B9387A0-5D0B-49B6-B9BC-273FDC9384CE}"/>
              </a:ext>
            </a:extLst>
          </p:cNvPr>
          <p:cNvSpPr txBox="1">
            <a:spLocks/>
          </p:cNvSpPr>
          <p:nvPr/>
        </p:nvSpPr>
        <p:spPr>
          <a:xfrm>
            <a:off x="8419340" y="673240"/>
            <a:ext cx="3148461" cy="3446373"/>
          </a:xfrm>
          <a:prstGeom prst="rect">
            <a:avLst/>
          </a:prstGeom>
          <a:noFill/>
          <a:ln w="19050">
            <a:noFill/>
            <a:prstDash val="dash"/>
          </a:ln>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fontAlgn="auto">
              <a:lnSpc>
                <a:spcPct val="90000"/>
              </a:lnSpc>
              <a:spcAft>
                <a:spcPts val="600"/>
              </a:spcAft>
              <a:buClrTx/>
              <a:buSzTx/>
              <a:tabLst/>
              <a:defRPr/>
            </a:pPr>
            <a:r>
              <a:rPr kumimoji="0" lang="en-US" sz="4800" b="0" i="1" u="none" strike="noStrike" cap="all" spc="0" normalizeH="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latin typeface="Arial" panose="020B0604020202020204" pitchFamily="34" charset="0"/>
                <a:cs typeface="Arial" panose="020B0604020202020204" pitchFamily="34" charset="0"/>
              </a:rPr>
              <a:t>QUIZZ</a:t>
            </a:r>
          </a:p>
        </p:txBody>
      </p:sp>
      <p:sp>
        <p:nvSpPr>
          <p:cNvPr id="14" name="Bouton d’action : retour ou précédent 13">
            <a:hlinkClick r:id="" action="ppaction://hlinkshowjump?jump=previousslide" highlightClick="1"/>
            <a:extLst>
              <a:ext uri="{FF2B5EF4-FFF2-40B4-BE49-F238E27FC236}">
                <a16:creationId xmlns:a16="http://schemas.microsoft.com/office/drawing/2014/main" id="{2D7757F1-CCCB-4BD4-9867-ADA45A8D352E}"/>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5" name="Bouton d’action : accueil 14">
            <a:hlinkClick r:id="" action="ppaction://hlinkshowjump?jump=firstslide" highlightClick="1"/>
            <a:extLst>
              <a:ext uri="{FF2B5EF4-FFF2-40B4-BE49-F238E27FC236}">
                <a16:creationId xmlns:a16="http://schemas.microsoft.com/office/drawing/2014/main" id="{4F3FD777-C9C3-466F-ABA5-37CC7228E85D}"/>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6" name="Bouton d’action : avant ou précédent 15">
            <a:hlinkClick r:id="" action="ppaction://hlinkshowjump?jump=nextslide" highlightClick="1"/>
            <a:extLst>
              <a:ext uri="{FF2B5EF4-FFF2-40B4-BE49-F238E27FC236}">
                <a16:creationId xmlns:a16="http://schemas.microsoft.com/office/drawing/2014/main" id="{13390FF6-EBCF-4154-ACCA-C2E54D1809E9}"/>
              </a:ext>
            </a:extLst>
          </p:cNvPr>
          <p:cNvSpPr/>
          <p:nvPr/>
        </p:nvSpPr>
        <p:spPr>
          <a:xfrm>
            <a:off x="924444" y="6068400"/>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Espace réservé du numéro de diapositive 11">
            <a:extLst>
              <a:ext uri="{FF2B5EF4-FFF2-40B4-BE49-F238E27FC236}">
                <a16:creationId xmlns:a16="http://schemas.microsoft.com/office/drawing/2014/main" id="{65952046-55E1-44D2-B6A8-75A05A4F0DBF}"/>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6</a:t>
            </a:fld>
            <a:endParaRPr lang="fr-FR" sz="1200" dirty="0">
              <a:latin typeface="Arial" panose="020B0604020202020204" pitchFamily="34" charset="0"/>
              <a:cs typeface="Arial" panose="020B0604020202020204" pitchFamily="34" charset="0"/>
            </a:endParaRPr>
          </a:p>
        </p:txBody>
      </p:sp>
      <p:grpSp>
        <p:nvGrpSpPr>
          <p:cNvPr id="18" name="Groupe 17">
            <a:extLst>
              <a:ext uri="{FF2B5EF4-FFF2-40B4-BE49-F238E27FC236}">
                <a16:creationId xmlns:a16="http://schemas.microsoft.com/office/drawing/2014/main" id="{BA991511-088A-461C-B9E3-6670727B3B85}"/>
              </a:ext>
            </a:extLst>
          </p:cNvPr>
          <p:cNvGrpSpPr/>
          <p:nvPr/>
        </p:nvGrpSpPr>
        <p:grpSpPr>
          <a:xfrm>
            <a:off x="10748567" y="555674"/>
            <a:ext cx="1529586" cy="829552"/>
            <a:chOff x="4047954" y="3559629"/>
            <a:chExt cx="1529586" cy="829552"/>
          </a:xfrm>
        </p:grpSpPr>
        <p:sp>
          <p:nvSpPr>
            <p:cNvPr id="19" name="ZoneTexte 7">
              <a:extLst>
                <a:ext uri="{FF2B5EF4-FFF2-40B4-BE49-F238E27FC236}">
                  <a16:creationId xmlns:a16="http://schemas.microsoft.com/office/drawing/2014/main" id="{AF315008-5C2D-42C5-ABF7-5CD12FE63532}"/>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20" name="Image 19" descr="Une image contenant dessin, signe, assiette&#10;&#10;Description générée automatiquement">
              <a:extLst>
                <a:ext uri="{FF2B5EF4-FFF2-40B4-BE49-F238E27FC236}">
                  <a16:creationId xmlns:a16="http://schemas.microsoft.com/office/drawing/2014/main" id="{A77175BB-6DB7-4949-93CB-D39831015B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32217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82B13-95B2-467E-8932-080CA85B59B4}"/>
              </a:ext>
            </a:extLst>
          </p:cNvPr>
          <p:cNvSpPr txBox="1">
            <a:spLocks/>
          </p:cNvSpPr>
          <p:nvPr/>
        </p:nvSpPr>
        <p:spPr>
          <a:xfrm>
            <a:off x="-1" y="0"/>
            <a:ext cx="12192001"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fr-FR" sz="3200" i="1" dirty="0">
                <a:latin typeface="Arial" panose="020B0604020202020204" pitchFamily="34" charset="0"/>
                <a:cs typeface="Arial" panose="020B0604020202020204" pitchFamily="34" charset="0"/>
              </a:rPr>
              <a:t>Les propriétés physico-chimiques utiles en chromatographie 1</a:t>
            </a:r>
          </a:p>
        </p:txBody>
      </p:sp>
      <p:sp>
        <p:nvSpPr>
          <p:cNvPr id="5" name="Espace réservé du contenu 4">
            <a:extLst>
              <a:ext uri="{FF2B5EF4-FFF2-40B4-BE49-F238E27FC236}">
                <a16:creationId xmlns:a16="http://schemas.microsoft.com/office/drawing/2014/main" id="{5654C519-4B0F-4230-8A8D-9DE026170264}"/>
              </a:ext>
            </a:extLst>
          </p:cNvPr>
          <p:cNvSpPr>
            <a:spLocks noGrp="1"/>
          </p:cNvSpPr>
          <p:nvPr>
            <p:ph idx="1"/>
          </p:nvPr>
        </p:nvSpPr>
        <p:spPr>
          <a:xfrm>
            <a:off x="-1" y="941978"/>
            <a:ext cx="12192000" cy="5916022"/>
          </a:xfrm>
        </p:spPr>
        <p:txBody>
          <a:bodyPr anchor="t" anchorCtr="0">
            <a:normAutofit/>
          </a:bodyPr>
          <a:lstStyle/>
          <a:p>
            <a:pPr marL="0" indent="0" algn="just">
              <a:buNone/>
            </a:pPr>
            <a:r>
              <a:rPr lang="fr-FR" sz="1800" b="1" dirty="0">
                <a:latin typeface="Arial" panose="020B0604020202020204" pitchFamily="34" charset="0"/>
                <a:cs typeface="Arial" panose="020B0604020202020204" pitchFamily="34" charset="0"/>
              </a:rPr>
              <a:t>Des propriétés physico-chimiques font circuler les constituants entre les phases :</a:t>
            </a:r>
          </a:p>
          <a:p>
            <a:pPr marL="0" lvl="2" indent="0" algn="just">
              <a:buNone/>
            </a:pPr>
            <a:endParaRPr lang="fr-FR" dirty="0">
              <a:latin typeface="Arial" panose="020B0604020202020204" pitchFamily="34" charset="0"/>
              <a:cs typeface="Arial" panose="020B0604020202020204" pitchFamily="34" charset="0"/>
              <a:sym typeface="Wingdings" panose="05000000000000000000" pitchFamily="2" charset="2"/>
            </a:endParaRPr>
          </a:p>
          <a:p>
            <a:pPr marL="285750" lvl="2" indent="-285750" algn="just"/>
            <a:r>
              <a:rPr lang="fr-FR" dirty="0">
                <a:latin typeface="Arial" panose="020B0604020202020204" pitchFamily="34" charset="0"/>
                <a:cs typeface="Arial" panose="020B0604020202020204" pitchFamily="34" charset="0"/>
                <a:sym typeface="Wingdings" panose="05000000000000000000" pitchFamily="2" charset="2"/>
              </a:rPr>
              <a:t>La </a:t>
            </a:r>
            <a:r>
              <a:rPr lang="fr-FR" b="1" dirty="0">
                <a:latin typeface="Arial" panose="020B0604020202020204" pitchFamily="34" charset="0"/>
                <a:cs typeface="Arial" panose="020B0604020202020204" pitchFamily="34" charset="0"/>
                <a:sym typeface="Wingdings" panose="05000000000000000000" pitchFamily="2" charset="2"/>
              </a:rPr>
              <a:t>polarité d’une molécule </a:t>
            </a:r>
            <a:r>
              <a:rPr lang="fr-FR" dirty="0">
                <a:latin typeface="Arial" panose="020B0604020202020204" pitchFamily="34" charset="0"/>
                <a:cs typeface="Arial" panose="020B0604020202020204" pitchFamily="34" charset="0"/>
                <a:sym typeface="Wingdings" panose="05000000000000000000" pitchFamily="2" charset="2"/>
              </a:rPr>
              <a:t>contrôle la phase </a:t>
            </a:r>
            <a:r>
              <a:rPr lang="fr-FR" b="1" dirty="0">
                <a:latin typeface="Arial" panose="020B0604020202020204" pitchFamily="34" charset="0"/>
                <a:cs typeface="Arial" panose="020B0604020202020204" pitchFamily="34" charset="0"/>
                <a:sym typeface="Wingdings" panose="05000000000000000000" pitchFamily="2" charset="2"/>
              </a:rPr>
              <a:t>dans laquelle se trouve la molécule </a:t>
            </a:r>
            <a:r>
              <a:rPr lang="fr-FR" dirty="0">
                <a:latin typeface="Arial" panose="020B0604020202020204" pitchFamily="34" charset="0"/>
                <a:cs typeface="Arial" panose="020B0604020202020204" pitchFamily="34" charset="0"/>
                <a:sym typeface="Wingdings" panose="05000000000000000000" pitchFamily="2" charset="2"/>
              </a:rPr>
              <a:t>: la polarité est l’équivalent du caractère </a:t>
            </a:r>
            <a:r>
              <a:rPr lang="fr-FR" b="1" dirty="0">
                <a:latin typeface="Arial" panose="020B0604020202020204" pitchFamily="34" charset="0"/>
                <a:cs typeface="Arial" panose="020B0604020202020204" pitchFamily="34" charset="0"/>
                <a:sym typeface="Wingdings" panose="05000000000000000000" pitchFamily="2" charset="2"/>
              </a:rPr>
              <a:t>hydrophile/hydrophobe</a:t>
            </a:r>
            <a:r>
              <a:rPr lang="fr-FR" dirty="0">
                <a:latin typeface="Arial" panose="020B0604020202020204" pitchFamily="34" charset="0"/>
                <a:cs typeface="Arial" panose="020B0604020202020204" pitchFamily="34" charset="0"/>
                <a:sym typeface="Wingdings" panose="05000000000000000000" pitchFamily="2" charset="2"/>
              </a:rPr>
              <a:t>. La polarité </a:t>
            </a:r>
            <a:r>
              <a:rPr lang="fr-FR" b="1" dirty="0">
                <a:latin typeface="Arial" panose="020B0604020202020204" pitchFamily="34" charset="0"/>
                <a:cs typeface="Arial" panose="020B0604020202020204" pitchFamily="34" charset="0"/>
                <a:sym typeface="Wingdings" panose="05000000000000000000" pitchFamily="2" charset="2"/>
              </a:rPr>
              <a:t>la plus forte est pour l’eau (= 1)</a:t>
            </a:r>
            <a:r>
              <a:rPr lang="fr-FR" dirty="0">
                <a:latin typeface="Arial" panose="020B0604020202020204" pitchFamily="34" charset="0"/>
                <a:cs typeface="Arial" panose="020B0604020202020204" pitchFamily="34" charset="0"/>
                <a:sym typeface="Wingdings" panose="05000000000000000000" pitchFamily="2" charset="2"/>
              </a:rPr>
              <a:t>,</a:t>
            </a:r>
            <a:r>
              <a:rPr lang="fr-FR" b="1" dirty="0">
                <a:latin typeface="Arial" panose="020B0604020202020204" pitchFamily="34" charset="0"/>
                <a:cs typeface="Arial" panose="020B0604020202020204" pitchFamily="34" charset="0"/>
                <a:sym typeface="Wingdings" panose="05000000000000000000" pitchFamily="2" charset="2"/>
              </a:rPr>
              <a:t> </a:t>
            </a:r>
            <a:r>
              <a:rPr lang="fr-FR" dirty="0">
                <a:latin typeface="Arial" panose="020B0604020202020204" pitchFamily="34" charset="0"/>
                <a:cs typeface="Arial" panose="020B0604020202020204" pitchFamily="34" charset="0"/>
                <a:sym typeface="Wingdings" panose="05000000000000000000" pitchFamily="2" charset="2"/>
              </a:rPr>
              <a:t>puis elle diminue pour les autres solvants. </a:t>
            </a:r>
            <a:r>
              <a:rPr lang="fr-FR" b="1" dirty="0">
                <a:latin typeface="Arial" panose="020B0604020202020204" pitchFamily="34" charset="0"/>
                <a:cs typeface="Arial" panose="020B0604020202020204" pitchFamily="34" charset="0"/>
                <a:sym typeface="Wingdings" panose="05000000000000000000" pitchFamily="2" charset="2"/>
              </a:rPr>
              <a:t>La polarité est extrêmement faible pour les solvants organiques</a:t>
            </a:r>
            <a:r>
              <a:rPr lang="fr-FR" dirty="0">
                <a:latin typeface="Arial" panose="020B0604020202020204" pitchFamily="34" charset="0"/>
                <a:cs typeface="Arial" panose="020B0604020202020204" pitchFamily="34" charset="0"/>
                <a:sym typeface="Wingdings" panose="05000000000000000000" pitchFamily="2" charset="2"/>
              </a:rPr>
              <a:t> (hydrocarbures comme éther de pétrole, acétate d’éthyle, …) :</a:t>
            </a:r>
          </a:p>
          <a:p>
            <a:pPr marL="742950" lvl="3" indent="-285750" algn="just"/>
            <a:r>
              <a:rPr lang="fr-FR" sz="1800" dirty="0">
                <a:latin typeface="Arial" panose="020B0604020202020204" pitchFamily="34" charset="0"/>
                <a:cs typeface="Arial" panose="020B0604020202020204" pitchFamily="34" charset="0"/>
                <a:sym typeface="Wingdings" panose="05000000000000000000" pitchFamily="2" charset="2"/>
              </a:rPr>
              <a:t>Une </a:t>
            </a:r>
            <a:r>
              <a:rPr lang="fr-FR" sz="1800" b="1" dirty="0">
                <a:latin typeface="Arial" panose="020B0604020202020204" pitchFamily="34" charset="0"/>
                <a:cs typeface="Arial" panose="020B0604020202020204" pitchFamily="34" charset="0"/>
                <a:sym typeface="Wingdings" panose="05000000000000000000" pitchFamily="2" charset="2"/>
              </a:rPr>
              <a:t>molécule polaire (hydrophile) </a:t>
            </a:r>
            <a:r>
              <a:rPr lang="fr-FR" sz="1800" dirty="0">
                <a:latin typeface="Arial" panose="020B0604020202020204" pitchFamily="34" charset="0"/>
                <a:cs typeface="Arial" panose="020B0604020202020204" pitchFamily="34" charset="0"/>
                <a:sym typeface="Wingdings" panose="05000000000000000000" pitchFamily="2" charset="2"/>
              </a:rPr>
              <a:t>circule dans la phase </a:t>
            </a:r>
            <a:r>
              <a:rPr lang="fr-FR" sz="1800" b="1" dirty="0">
                <a:latin typeface="Arial" panose="020B0604020202020204" pitchFamily="34" charset="0"/>
                <a:cs typeface="Arial" panose="020B0604020202020204" pitchFamily="34" charset="0"/>
                <a:sym typeface="Wingdings" panose="05000000000000000000" pitchFamily="2" charset="2"/>
              </a:rPr>
              <a:t>la plus polaire </a:t>
            </a:r>
            <a:r>
              <a:rPr lang="fr-FR" sz="1800" dirty="0">
                <a:latin typeface="Arial" panose="020B0604020202020204" pitchFamily="34" charset="0"/>
                <a:cs typeface="Arial" panose="020B0604020202020204" pitchFamily="34" charset="0"/>
                <a:sym typeface="Wingdings" panose="05000000000000000000" pitchFamily="2" charset="2"/>
              </a:rPr>
              <a:t>;</a:t>
            </a:r>
          </a:p>
          <a:p>
            <a:pPr marL="742950" lvl="3" indent="-285750" algn="just"/>
            <a:r>
              <a:rPr lang="fr-FR" sz="1800" dirty="0">
                <a:latin typeface="Arial" panose="020B0604020202020204" pitchFamily="34" charset="0"/>
                <a:cs typeface="Arial" panose="020B0604020202020204" pitchFamily="34" charset="0"/>
                <a:sym typeface="Wingdings" panose="05000000000000000000" pitchFamily="2" charset="2"/>
              </a:rPr>
              <a:t>Une </a:t>
            </a:r>
            <a:r>
              <a:rPr lang="fr-FR" sz="1800" b="1" dirty="0">
                <a:latin typeface="Arial" panose="020B0604020202020204" pitchFamily="34" charset="0"/>
                <a:cs typeface="Arial" panose="020B0604020202020204" pitchFamily="34" charset="0"/>
                <a:sym typeface="Wingdings" panose="05000000000000000000" pitchFamily="2" charset="2"/>
              </a:rPr>
              <a:t>molécule apolaire (hydrophobe) </a:t>
            </a:r>
            <a:r>
              <a:rPr lang="fr-FR" sz="1800" dirty="0">
                <a:latin typeface="Arial" panose="020B0604020202020204" pitchFamily="34" charset="0"/>
                <a:cs typeface="Arial" panose="020B0604020202020204" pitchFamily="34" charset="0"/>
                <a:sym typeface="Wingdings" panose="05000000000000000000" pitchFamily="2" charset="2"/>
              </a:rPr>
              <a:t>circule dans la phase </a:t>
            </a:r>
            <a:r>
              <a:rPr lang="fr-FR" sz="1800" b="1" dirty="0">
                <a:latin typeface="Arial" panose="020B0604020202020204" pitchFamily="34" charset="0"/>
                <a:cs typeface="Arial" panose="020B0604020202020204" pitchFamily="34" charset="0"/>
                <a:sym typeface="Wingdings" panose="05000000000000000000" pitchFamily="2" charset="2"/>
              </a:rPr>
              <a:t>la plus apolaire</a:t>
            </a:r>
            <a:r>
              <a:rPr lang="fr-FR" sz="1800" dirty="0">
                <a:latin typeface="Arial" panose="020B0604020202020204" pitchFamily="34" charset="0"/>
                <a:cs typeface="Arial" panose="020B0604020202020204" pitchFamily="34" charset="0"/>
                <a:sym typeface="Wingdings" panose="05000000000000000000" pitchFamily="2" charset="2"/>
              </a:rPr>
              <a:t>.</a:t>
            </a:r>
          </a:p>
          <a:p>
            <a:pPr marL="0" lvl="3" indent="0" algn="just">
              <a:buNone/>
            </a:pPr>
            <a:r>
              <a:rPr lang="fr-FR" sz="1800" b="1" dirty="0">
                <a:latin typeface="Arial" panose="020B0604020202020204" pitchFamily="34" charset="0"/>
                <a:cs typeface="Arial" panose="020B0604020202020204" pitchFamily="34" charset="0"/>
                <a:sym typeface="Wingdings" panose="05000000000000000000" pitchFamily="2" charset="2"/>
              </a:rPr>
              <a:t>Une molécule riche en fonction –OH, –COOH, ou –SH</a:t>
            </a:r>
            <a:r>
              <a:rPr lang="fr-FR" sz="1800" dirty="0">
                <a:latin typeface="Arial" panose="020B0604020202020204" pitchFamily="34" charset="0"/>
                <a:cs typeface="Arial" panose="020B0604020202020204" pitchFamily="34" charset="0"/>
                <a:sym typeface="Wingdings" panose="05000000000000000000" pitchFamily="2" charset="2"/>
              </a:rPr>
              <a:t> peut établir des ponts avec les molécules d’eau, </a:t>
            </a:r>
            <a:r>
              <a:rPr lang="fr-FR" sz="1800" b="1" dirty="0">
                <a:latin typeface="Arial" panose="020B0604020202020204" pitchFamily="34" charset="0"/>
                <a:cs typeface="Arial" panose="020B0604020202020204" pitchFamily="34" charset="0"/>
                <a:sym typeface="Wingdings" panose="05000000000000000000" pitchFamily="2" charset="2"/>
              </a:rPr>
              <a:t>donc est polaire</a:t>
            </a:r>
            <a:r>
              <a:rPr lang="fr-FR" sz="1800" dirty="0">
                <a:latin typeface="Arial" panose="020B0604020202020204" pitchFamily="34" charset="0"/>
                <a:cs typeface="Arial" panose="020B0604020202020204" pitchFamily="34" charset="0"/>
                <a:sym typeface="Wingdings" panose="05000000000000000000" pitchFamily="2" charset="2"/>
              </a:rPr>
              <a:t>.</a:t>
            </a:r>
          </a:p>
          <a:p>
            <a:pPr marL="0" lvl="3" indent="0" algn="just">
              <a:buNone/>
            </a:pPr>
            <a:r>
              <a:rPr lang="fr-FR" sz="1800" dirty="0">
                <a:latin typeface="Arial" panose="020B0604020202020204" pitchFamily="34" charset="0"/>
                <a:cs typeface="Arial" panose="020B0604020202020204" pitchFamily="34" charset="0"/>
                <a:sym typeface="Wingdings" panose="05000000000000000000" pitchFamily="2" charset="2"/>
              </a:rPr>
              <a:t>Une </a:t>
            </a:r>
            <a:r>
              <a:rPr lang="fr-FR" sz="1800" b="1" dirty="0">
                <a:latin typeface="Arial" panose="020B0604020202020204" pitchFamily="34" charset="0"/>
                <a:cs typeface="Arial" panose="020B0604020202020204" pitchFamily="34" charset="0"/>
                <a:sym typeface="Wingdings" panose="05000000000000000000" pitchFamily="2" charset="2"/>
              </a:rPr>
              <a:t>molécule très riche en –CH</a:t>
            </a:r>
            <a:r>
              <a:rPr lang="fr-FR" sz="1800" dirty="0">
                <a:latin typeface="Arial" panose="020B0604020202020204" pitchFamily="34" charset="0"/>
                <a:cs typeface="Arial" panose="020B0604020202020204" pitchFamily="34" charset="0"/>
                <a:sym typeface="Wingdings" panose="05000000000000000000" pitchFamily="2" charset="2"/>
              </a:rPr>
              <a:t>, comme un hydrocarbure, ne peut pas établir de pont avec l’eau, mais avec d’autres molécules riches en –CH : elle </a:t>
            </a:r>
            <a:r>
              <a:rPr lang="fr-FR" sz="1800" b="1" dirty="0">
                <a:latin typeface="Arial" panose="020B0604020202020204" pitchFamily="34" charset="0"/>
                <a:cs typeface="Arial" panose="020B0604020202020204" pitchFamily="34" charset="0"/>
                <a:sym typeface="Wingdings" panose="05000000000000000000" pitchFamily="2" charset="2"/>
              </a:rPr>
              <a:t>est donc apolaire</a:t>
            </a:r>
            <a:r>
              <a:rPr lang="fr-FR" sz="1800" dirty="0">
                <a:latin typeface="Arial" panose="020B0604020202020204" pitchFamily="34" charset="0"/>
                <a:cs typeface="Arial" panose="020B0604020202020204" pitchFamily="34" charset="0"/>
                <a:sym typeface="Wingdings" panose="05000000000000000000" pitchFamily="2" charset="2"/>
              </a:rPr>
              <a:t>.</a:t>
            </a:r>
          </a:p>
          <a:p>
            <a:pPr marL="742950" lvl="3" indent="-285750" algn="just"/>
            <a:endParaRPr lang="fr-FR" sz="1800" dirty="0">
              <a:latin typeface="Arial" panose="020B0604020202020204" pitchFamily="34" charset="0"/>
              <a:cs typeface="Arial" panose="020B0604020202020204" pitchFamily="34" charset="0"/>
              <a:sym typeface="Wingdings" panose="05000000000000000000" pitchFamily="2" charset="2"/>
            </a:endParaRPr>
          </a:p>
          <a:p>
            <a:pPr marL="285750" lvl="3" indent="-285750" algn="just"/>
            <a:r>
              <a:rPr lang="fr-FR" sz="1800" b="1" dirty="0">
                <a:latin typeface="Arial" panose="020B0604020202020204" pitchFamily="34" charset="0"/>
                <a:cs typeface="Arial" panose="020B0604020202020204" pitchFamily="34" charset="0"/>
                <a:sym typeface="Wingdings" panose="05000000000000000000" pitchFamily="2" charset="2"/>
              </a:rPr>
              <a:t>Les interactions faibles </a:t>
            </a:r>
            <a:r>
              <a:rPr lang="fr-FR" sz="1800" dirty="0">
                <a:latin typeface="Arial" panose="020B0604020202020204" pitchFamily="34" charset="0"/>
                <a:cs typeface="Arial" panose="020B0604020202020204" pitchFamily="34" charset="0"/>
                <a:sym typeface="Wingdings" panose="05000000000000000000" pitchFamily="2" charset="2"/>
              </a:rPr>
              <a:t>: il s’agit notamment des relations entre enzyme-substrat ou entre anticorps et antigènes. L’un des partenaires (ex = substrat) est fixé sur une phase stationnaire, et l’autre partenaire (=enzyme), circulant dans la phase mobile, se fixe à lui. </a:t>
            </a:r>
          </a:p>
          <a:p>
            <a:pPr marL="285750" lvl="3" indent="-285750" algn="just"/>
            <a:endParaRPr lang="fr-FR" sz="1800" dirty="0">
              <a:latin typeface="Arial" panose="020B0604020202020204" pitchFamily="34" charset="0"/>
              <a:cs typeface="Arial" panose="020B0604020202020204" pitchFamily="34" charset="0"/>
              <a:sym typeface="Wingdings" panose="05000000000000000000" pitchFamily="2" charset="2"/>
            </a:endParaRPr>
          </a:p>
          <a:p>
            <a:pPr marL="285750" lvl="3" indent="-285750" algn="just"/>
            <a:r>
              <a:rPr lang="fr-FR" sz="1800" dirty="0">
                <a:latin typeface="Arial" panose="020B0604020202020204" pitchFamily="34" charset="0"/>
                <a:cs typeface="Arial" panose="020B0604020202020204" pitchFamily="34" charset="0"/>
                <a:sym typeface="Wingdings" panose="05000000000000000000" pitchFamily="2" charset="2"/>
              </a:rPr>
              <a:t>Les </a:t>
            </a:r>
            <a:r>
              <a:rPr lang="fr-FR" sz="1800" b="1" dirty="0">
                <a:latin typeface="Arial" panose="020B0604020202020204" pitchFamily="34" charset="0"/>
                <a:cs typeface="Arial" panose="020B0604020202020204" pitchFamily="34" charset="0"/>
                <a:sym typeface="Wingdings" panose="05000000000000000000" pitchFamily="2" charset="2"/>
              </a:rPr>
              <a:t>interactions électriques </a:t>
            </a:r>
            <a:r>
              <a:rPr lang="fr-FR" sz="1800" dirty="0">
                <a:latin typeface="Arial" panose="020B0604020202020204" pitchFamily="34" charset="0"/>
                <a:cs typeface="Arial" panose="020B0604020202020204" pitchFamily="34" charset="0"/>
                <a:sym typeface="Wingdings" panose="05000000000000000000" pitchFamily="2" charset="2"/>
              </a:rPr>
              <a:t>: si une phase possède une charge (généralement une phase stationnaire solide), alors tous les constituants de la phase mobile, attirés par ces charges, sortent de la phase mobile et se fixent sur la phase stationnaire. La charge de la phase stationnaire peut être positive ou négative.</a:t>
            </a:r>
          </a:p>
          <a:p>
            <a:pPr marL="285750" lvl="3" indent="-285750" algn="just"/>
            <a:endParaRPr lang="fr-FR" sz="1800" dirty="0">
              <a:latin typeface="Arial" panose="020B0604020202020204" pitchFamily="34" charset="0"/>
              <a:cs typeface="Arial" panose="020B0604020202020204" pitchFamily="34" charset="0"/>
              <a:sym typeface="Wingdings" panose="05000000000000000000" pitchFamily="2" charset="2"/>
            </a:endParaRPr>
          </a:p>
          <a:p>
            <a:pPr marL="800100" lvl="2" indent="-342900" algn="just"/>
            <a:endParaRPr lang="fr-FR" dirty="0">
              <a:latin typeface="Arial" panose="020B0604020202020204" pitchFamily="34" charset="0"/>
              <a:cs typeface="Arial" panose="020B0604020202020204" pitchFamily="34" charset="0"/>
              <a:sym typeface="Wingdings" panose="05000000000000000000" pitchFamily="2" charset="2"/>
            </a:endParaRPr>
          </a:p>
          <a:p>
            <a:pPr marL="800100" lvl="2" indent="-342900" algn="just"/>
            <a:endParaRPr lang="fr-FR" dirty="0">
              <a:latin typeface="Arial" panose="020B0604020202020204" pitchFamily="34" charset="0"/>
              <a:cs typeface="Arial" panose="020B0604020202020204" pitchFamily="34" charset="0"/>
              <a:sym typeface="Wingdings" panose="05000000000000000000" pitchFamily="2" charset="2"/>
            </a:endParaRPr>
          </a:p>
        </p:txBody>
      </p:sp>
      <p:sp>
        <p:nvSpPr>
          <p:cNvPr id="7" name="Espace réservé du numéro de diapositive 11">
            <a:extLst>
              <a:ext uri="{FF2B5EF4-FFF2-40B4-BE49-F238E27FC236}">
                <a16:creationId xmlns:a16="http://schemas.microsoft.com/office/drawing/2014/main" id="{1A9C2F9A-6D64-4549-9440-5D49CABB7F1D}"/>
              </a:ext>
            </a:extLst>
          </p:cNvPr>
          <p:cNvSpPr>
            <a:spLocks noGrp="1"/>
          </p:cNvSpPr>
          <p:nvPr>
            <p:ph type="sldNum" sz="quarter" idx="12"/>
          </p:nvPr>
        </p:nvSpPr>
        <p:spPr>
          <a:xfrm>
            <a:off x="9121842" y="5948636"/>
            <a:ext cx="2743200" cy="365125"/>
          </a:xfrm>
        </p:spPr>
        <p:txBody>
          <a:bodyPr/>
          <a:lstStyle/>
          <a:p>
            <a:fld id="{F6187364-16F6-4ABB-9E38-1EE825EE66F7}" type="slidenum">
              <a:rPr lang="fr-FR" smtClean="0"/>
              <a:t>7</a:t>
            </a:fld>
            <a:endParaRPr lang="fr-FR" dirty="0"/>
          </a:p>
        </p:txBody>
      </p:sp>
      <p:sp>
        <p:nvSpPr>
          <p:cNvPr id="13" name="Bouton d’action : retour ou précédent 12">
            <a:hlinkClick r:id="" action="ppaction://hlinkshowjump?jump=previousslide" highlightClick="1"/>
            <a:extLst>
              <a:ext uri="{FF2B5EF4-FFF2-40B4-BE49-F238E27FC236}">
                <a16:creationId xmlns:a16="http://schemas.microsoft.com/office/drawing/2014/main" id="{BFE35268-FC3D-4A49-B72C-C71BB88FB6FE}"/>
              </a:ext>
            </a:extLst>
          </p:cNvPr>
          <p:cNvSpPr/>
          <p:nvPr/>
        </p:nvSpPr>
        <p:spPr>
          <a:xfrm>
            <a:off x="9672461" y="6367816"/>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Bouton d’action : accueil 13">
            <a:hlinkClick r:id="" action="ppaction://hlinkshowjump?jump=firstslide" highlightClick="1"/>
            <a:extLst>
              <a:ext uri="{FF2B5EF4-FFF2-40B4-BE49-F238E27FC236}">
                <a16:creationId xmlns:a16="http://schemas.microsoft.com/office/drawing/2014/main" id="{2E1C309E-043D-4266-BD0F-77950576A12C}"/>
              </a:ext>
            </a:extLst>
          </p:cNvPr>
          <p:cNvSpPr/>
          <p:nvPr/>
        </p:nvSpPr>
        <p:spPr>
          <a:xfrm>
            <a:off x="10094387" y="6367816"/>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5" name="Bouton d’action : avant ou précédent 14">
            <a:hlinkClick r:id="" action="ppaction://hlinkshowjump?jump=nextslide" highlightClick="1"/>
            <a:extLst>
              <a:ext uri="{FF2B5EF4-FFF2-40B4-BE49-F238E27FC236}">
                <a16:creationId xmlns:a16="http://schemas.microsoft.com/office/drawing/2014/main" id="{EDAA0589-9BBC-454E-95E3-8C8BEEE0087A}"/>
              </a:ext>
            </a:extLst>
          </p:cNvPr>
          <p:cNvSpPr/>
          <p:nvPr/>
        </p:nvSpPr>
        <p:spPr>
          <a:xfrm>
            <a:off x="10516314" y="6367816"/>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6" name="Espace réservé du numéro de diapositive 11">
            <a:extLst>
              <a:ext uri="{FF2B5EF4-FFF2-40B4-BE49-F238E27FC236}">
                <a16:creationId xmlns:a16="http://schemas.microsoft.com/office/drawing/2014/main" id="{E80E2995-77DA-4BCB-BC9B-235B78D98ED9}"/>
              </a:ext>
            </a:extLst>
          </p:cNvPr>
          <p:cNvSpPr txBox="1">
            <a:spLocks/>
          </p:cNvSpPr>
          <p:nvPr/>
        </p:nvSpPr>
        <p:spPr>
          <a:xfrm>
            <a:off x="9274242" y="610103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187364-16F6-4ABB-9E38-1EE825EE66F7}" type="slidenum">
              <a:rPr lang="fr-FR" sz="1200" smtClean="0">
                <a:latin typeface="Arial" panose="020B0604020202020204" pitchFamily="34" charset="0"/>
                <a:cs typeface="Arial" panose="020B0604020202020204" pitchFamily="34" charset="0"/>
              </a:rPr>
              <a:pPr/>
              <a:t>7</a:t>
            </a:fld>
            <a:endParaRPr lang="fr-FR" sz="1200" dirty="0">
              <a:latin typeface="Arial" panose="020B060402020202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9718944B-7CA8-4226-A4F8-CE426B89F44F}"/>
              </a:ext>
            </a:extLst>
          </p:cNvPr>
          <p:cNvGrpSpPr/>
          <p:nvPr/>
        </p:nvGrpSpPr>
        <p:grpSpPr>
          <a:xfrm>
            <a:off x="10748567" y="555674"/>
            <a:ext cx="1529586" cy="829552"/>
            <a:chOff x="4047954" y="3559629"/>
            <a:chExt cx="1529586" cy="829552"/>
          </a:xfrm>
        </p:grpSpPr>
        <p:sp>
          <p:nvSpPr>
            <p:cNvPr id="10" name="ZoneTexte 7">
              <a:extLst>
                <a:ext uri="{FF2B5EF4-FFF2-40B4-BE49-F238E27FC236}">
                  <a16:creationId xmlns:a16="http://schemas.microsoft.com/office/drawing/2014/main" id="{C5371055-5556-49EA-A931-E861C7707270}"/>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1" name="Image 10" descr="Une image contenant dessin, signe, assiette&#10;&#10;Description générée automatiquement">
              <a:extLst>
                <a:ext uri="{FF2B5EF4-FFF2-40B4-BE49-F238E27FC236}">
                  <a16:creationId xmlns:a16="http://schemas.microsoft.com/office/drawing/2014/main" id="{3D1D69A7-462C-444A-A8C4-81C20BA91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330067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82B13-95B2-467E-8932-080CA85B59B4}"/>
              </a:ext>
            </a:extLst>
          </p:cNvPr>
          <p:cNvSpPr txBox="1">
            <a:spLocks/>
          </p:cNvSpPr>
          <p:nvPr/>
        </p:nvSpPr>
        <p:spPr>
          <a:xfrm>
            <a:off x="-1" y="0"/>
            <a:ext cx="12192001" cy="707923"/>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fr-FR" sz="3200" i="1" dirty="0">
                <a:latin typeface="Arial" panose="020B0604020202020204" pitchFamily="34" charset="0"/>
                <a:cs typeface="Arial" panose="020B0604020202020204" pitchFamily="34" charset="0"/>
              </a:rPr>
              <a:t>Les propriétés physico-chimiques utiles en chromatographie 2</a:t>
            </a:r>
          </a:p>
        </p:txBody>
      </p:sp>
      <p:sp>
        <p:nvSpPr>
          <p:cNvPr id="5" name="Espace réservé du contenu 4">
            <a:extLst>
              <a:ext uri="{FF2B5EF4-FFF2-40B4-BE49-F238E27FC236}">
                <a16:creationId xmlns:a16="http://schemas.microsoft.com/office/drawing/2014/main" id="{5654C519-4B0F-4230-8A8D-9DE026170264}"/>
              </a:ext>
            </a:extLst>
          </p:cNvPr>
          <p:cNvSpPr>
            <a:spLocks noGrp="1"/>
          </p:cNvSpPr>
          <p:nvPr>
            <p:ph idx="1"/>
          </p:nvPr>
        </p:nvSpPr>
        <p:spPr>
          <a:xfrm>
            <a:off x="0" y="1453484"/>
            <a:ext cx="12192000" cy="5916022"/>
          </a:xfrm>
        </p:spPr>
        <p:txBody>
          <a:bodyPr anchor="t" anchorCtr="0">
            <a:normAutofit/>
          </a:bodyPr>
          <a:lstStyle/>
          <a:p>
            <a:pPr marL="0" indent="0" algn="just">
              <a:buNone/>
            </a:pPr>
            <a:r>
              <a:rPr lang="fr-FR" sz="1800" b="1" dirty="0">
                <a:latin typeface="Arial" panose="020B0604020202020204" pitchFamily="34" charset="0"/>
                <a:cs typeface="Arial" panose="020B0604020202020204" pitchFamily="34" charset="0"/>
              </a:rPr>
              <a:t>Des propriétés physico-chimiques modifient la vitesse de circulation des constituants dans les phases :</a:t>
            </a:r>
          </a:p>
          <a:p>
            <a:pPr marL="0" indent="0" algn="just">
              <a:buNone/>
            </a:pPr>
            <a:endParaRPr lang="fr-FR" sz="1800" dirty="0">
              <a:latin typeface="Arial" panose="020B0604020202020204" pitchFamily="34" charset="0"/>
              <a:cs typeface="Arial" panose="020B0604020202020204" pitchFamily="34" charset="0"/>
            </a:endParaRPr>
          </a:p>
          <a:p>
            <a:pPr algn="just"/>
            <a:r>
              <a:rPr lang="fr-FR" sz="1800" dirty="0">
                <a:latin typeface="Arial" panose="020B0604020202020204" pitchFamily="34" charset="0"/>
                <a:cs typeface="Arial" panose="020B0604020202020204" pitchFamily="34" charset="0"/>
              </a:rPr>
              <a:t>La masse et la forme d’une molécule :</a:t>
            </a:r>
          </a:p>
          <a:p>
            <a:pPr lvl="1" algn="just"/>
            <a:r>
              <a:rPr lang="fr-FR" sz="1800" dirty="0">
                <a:latin typeface="Arial" panose="020B0604020202020204" pitchFamily="34" charset="0"/>
                <a:cs typeface="Arial" panose="020B0604020202020204" pitchFamily="34" charset="0"/>
                <a:sym typeface="Wingdings" panose="05000000000000000000" pitchFamily="2" charset="2"/>
              </a:rPr>
              <a:t>Des molécules de masses différentes ne se déplacent pas à la même vitesse dans la phase ;</a:t>
            </a:r>
          </a:p>
          <a:p>
            <a:pPr lvl="1" algn="just"/>
            <a:r>
              <a:rPr lang="fr-FR" sz="1800" dirty="0">
                <a:latin typeface="Arial" panose="020B0604020202020204" pitchFamily="34" charset="0"/>
                <a:cs typeface="Arial" panose="020B0604020202020204" pitchFamily="34" charset="0"/>
                <a:sym typeface="Wingdings" panose="05000000000000000000" pitchFamily="2" charset="2"/>
              </a:rPr>
              <a:t>Les molécules </a:t>
            </a:r>
            <a:r>
              <a:rPr lang="fr-FR" sz="1800" b="1" dirty="0">
                <a:latin typeface="Arial" panose="020B0604020202020204" pitchFamily="34" charset="0"/>
                <a:cs typeface="Arial" panose="020B0604020202020204" pitchFamily="34" charset="0"/>
                <a:sym typeface="Wingdings" panose="05000000000000000000" pitchFamily="2" charset="2"/>
              </a:rPr>
              <a:t>en fibre </a:t>
            </a:r>
            <a:r>
              <a:rPr lang="fr-FR" sz="1800" dirty="0">
                <a:latin typeface="Arial" panose="020B0604020202020204" pitchFamily="34" charset="0"/>
                <a:cs typeface="Arial" panose="020B0604020202020204" pitchFamily="34" charset="0"/>
                <a:sym typeface="Wingdings" panose="05000000000000000000" pitchFamily="2" charset="2"/>
              </a:rPr>
              <a:t>se </a:t>
            </a:r>
            <a:r>
              <a:rPr lang="fr-FR" sz="1800" b="1" dirty="0">
                <a:latin typeface="Arial" panose="020B0604020202020204" pitchFamily="34" charset="0"/>
                <a:cs typeface="Arial" panose="020B0604020202020204" pitchFamily="34" charset="0"/>
                <a:sym typeface="Wingdings" panose="05000000000000000000" pitchFamily="2" charset="2"/>
              </a:rPr>
              <a:t>déplacent moins vite </a:t>
            </a:r>
            <a:r>
              <a:rPr lang="fr-FR" sz="1800" dirty="0">
                <a:latin typeface="Arial" panose="020B0604020202020204" pitchFamily="34" charset="0"/>
                <a:cs typeface="Arial" panose="020B0604020202020204" pitchFamily="34" charset="0"/>
                <a:sym typeface="Wingdings" panose="05000000000000000000" pitchFamily="2" charset="2"/>
              </a:rPr>
              <a:t>que les molécules </a:t>
            </a:r>
            <a:r>
              <a:rPr lang="fr-FR" sz="1800" b="1" dirty="0">
                <a:latin typeface="Arial" panose="020B0604020202020204" pitchFamily="34" charset="0"/>
                <a:cs typeface="Arial" panose="020B0604020202020204" pitchFamily="34" charset="0"/>
                <a:sym typeface="Wingdings" panose="05000000000000000000" pitchFamily="2" charset="2"/>
              </a:rPr>
              <a:t>en sphère</a:t>
            </a:r>
            <a:r>
              <a:rPr lang="fr-FR" sz="1800" dirty="0">
                <a:latin typeface="Arial" panose="020B0604020202020204" pitchFamily="34" charset="0"/>
                <a:cs typeface="Arial" panose="020B0604020202020204" pitchFamily="34" charset="0"/>
                <a:sym typeface="Wingdings" panose="05000000000000000000" pitchFamily="2" charset="2"/>
              </a:rPr>
              <a:t>, dans la phase.</a:t>
            </a:r>
          </a:p>
          <a:p>
            <a:pPr lvl="1" algn="just"/>
            <a:endParaRPr lang="fr-FR" sz="1800" dirty="0">
              <a:latin typeface="Arial" panose="020B0604020202020204" pitchFamily="34" charset="0"/>
              <a:cs typeface="Arial" panose="020B0604020202020204" pitchFamily="34" charset="0"/>
              <a:sym typeface="Wingdings" panose="05000000000000000000" pitchFamily="2" charset="2"/>
            </a:endParaRPr>
          </a:p>
          <a:p>
            <a:pPr marL="342900" lvl="1" indent="-342900" algn="just"/>
            <a:r>
              <a:rPr lang="fr-FR" sz="1800" dirty="0">
                <a:latin typeface="Arial" panose="020B0604020202020204" pitchFamily="34" charset="0"/>
                <a:cs typeface="Arial" panose="020B0604020202020204" pitchFamily="34" charset="0"/>
                <a:sym typeface="Wingdings" panose="05000000000000000000" pitchFamily="2" charset="2"/>
              </a:rPr>
              <a:t>La charge globale d’une molécule = la somme des « + » et des « - » portés par une molécule :</a:t>
            </a:r>
          </a:p>
          <a:p>
            <a:pPr marL="800100" lvl="2" indent="-342900" algn="just"/>
            <a:r>
              <a:rPr lang="fr-FR" dirty="0">
                <a:latin typeface="Arial" panose="020B0604020202020204" pitchFamily="34" charset="0"/>
                <a:cs typeface="Arial" panose="020B0604020202020204" pitchFamily="34" charset="0"/>
                <a:sym typeface="Wingdings" panose="05000000000000000000" pitchFamily="2" charset="2"/>
              </a:rPr>
              <a:t>Une molécule </a:t>
            </a:r>
            <a:r>
              <a:rPr lang="fr-FR" b="1" dirty="0">
                <a:latin typeface="Arial" panose="020B0604020202020204" pitchFamily="34" charset="0"/>
                <a:cs typeface="Arial" panose="020B0604020202020204" pitchFamily="34" charset="0"/>
                <a:sym typeface="Wingdings" panose="05000000000000000000" pitchFamily="2" charset="2"/>
              </a:rPr>
              <a:t>chargée « + » </a:t>
            </a:r>
            <a:r>
              <a:rPr lang="fr-FR" dirty="0">
                <a:latin typeface="Arial" panose="020B0604020202020204" pitchFamily="34" charset="0"/>
                <a:cs typeface="Arial" panose="020B0604020202020204" pitchFamily="34" charset="0"/>
                <a:sym typeface="Wingdings" panose="05000000000000000000" pitchFamily="2" charset="2"/>
              </a:rPr>
              <a:t>se déplacent vers un </a:t>
            </a:r>
            <a:r>
              <a:rPr lang="fr-FR" b="1" dirty="0">
                <a:latin typeface="Arial" panose="020B0604020202020204" pitchFamily="34" charset="0"/>
                <a:cs typeface="Arial" panose="020B0604020202020204" pitchFamily="34" charset="0"/>
                <a:sym typeface="Wingdings" panose="05000000000000000000" pitchFamily="2" charset="2"/>
              </a:rPr>
              <a:t>pôle négatif </a:t>
            </a:r>
            <a:r>
              <a:rPr lang="fr-FR" dirty="0">
                <a:latin typeface="Arial" panose="020B0604020202020204" pitchFamily="34" charset="0"/>
                <a:cs typeface="Arial" panose="020B0604020202020204" pitchFamily="34" charset="0"/>
                <a:sym typeface="Wingdings" panose="05000000000000000000" pitchFamily="2" charset="2"/>
              </a:rPr>
              <a:t>;</a:t>
            </a:r>
          </a:p>
          <a:p>
            <a:pPr marL="800100" lvl="2" indent="-342900" algn="just"/>
            <a:r>
              <a:rPr lang="fr-FR" dirty="0">
                <a:latin typeface="Arial" panose="020B0604020202020204" pitchFamily="34" charset="0"/>
                <a:cs typeface="Arial" panose="020B0604020202020204" pitchFamily="34" charset="0"/>
                <a:sym typeface="Wingdings" panose="05000000000000000000" pitchFamily="2" charset="2"/>
              </a:rPr>
              <a:t>Une molécule </a:t>
            </a:r>
            <a:r>
              <a:rPr lang="fr-FR" b="1" dirty="0">
                <a:latin typeface="Arial" panose="020B0604020202020204" pitchFamily="34" charset="0"/>
                <a:cs typeface="Arial" panose="020B0604020202020204" pitchFamily="34" charset="0"/>
                <a:sym typeface="Wingdings" panose="05000000000000000000" pitchFamily="2" charset="2"/>
              </a:rPr>
              <a:t>chargée « - »</a:t>
            </a:r>
            <a:r>
              <a:rPr lang="fr-FR" dirty="0">
                <a:latin typeface="Arial" panose="020B0604020202020204" pitchFamily="34" charset="0"/>
                <a:cs typeface="Arial" panose="020B0604020202020204" pitchFamily="34" charset="0"/>
                <a:sym typeface="Wingdings" panose="05000000000000000000" pitchFamily="2" charset="2"/>
              </a:rPr>
              <a:t> se déplacent vers un </a:t>
            </a:r>
            <a:r>
              <a:rPr lang="fr-FR" b="1" dirty="0">
                <a:latin typeface="Arial" panose="020B0604020202020204" pitchFamily="34" charset="0"/>
                <a:cs typeface="Arial" panose="020B0604020202020204" pitchFamily="34" charset="0"/>
                <a:sym typeface="Wingdings" panose="05000000000000000000" pitchFamily="2" charset="2"/>
              </a:rPr>
              <a:t>pôle positif </a:t>
            </a:r>
            <a:r>
              <a:rPr lang="fr-FR" dirty="0">
                <a:latin typeface="Arial" panose="020B0604020202020204" pitchFamily="34" charset="0"/>
                <a:cs typeface="Arial" panose="020B0604020202020204" pitchFamily="34" charset="0"/>
                <a:sym typeface="Wingdings" panose="05000000000000000000" pitchFamily="2" charset="2"/>
              </a:rPr>
              <a:t>;</a:t>
            </a:r>
          </a:p>
          <a:p>
            <a:pPr marL="800100" lvl="2" indent="-342900" algn="just"/>
            <a:r>
              <a:rPr lang="fr-FR" dirty="0">
                <a:latin typeface="Arial" panose="020B0604020202020204" pitchFamily="34" charset="0"/>
                <a:cs typeface="Arial" panose="020B0604020202020204" pitchFamily="34" charset="0"/>
                <a:sym typeface="Wingdings" panose="05000000000000000000" pitchFamily="2" charset="2"/>
              </a:rPr>
              <a:t>La </a:t>
            </a:r>
            <a:r>
              <a:rPr lang="fr-FR" b="1" dirty="0">
                <a:latin typeface="Arial" panose="020B0604020202020204" pitchFamily="34" charset="0"/>
                <a:cs typeface="Arial" panose="020B0604020202020204" pitchFamily="34" charset="0"/>
                <a:sym typeface="Wingdings" panose="05000000000000000000" pitchFamily="2" charset="2"/>
              </a:rPr>
              <a:t>vitesse de déplacement est proportionnelle au nombre de charge </a:t>
            </a:r>
            <a:r>
              <a:rPr lang="fr-FR" dirty="0">
                <a:latin typeface="Arial" panose="020B0604020202020204" pitchFamily="34" charset="0"/>
                <a:cs typeface="Arial" panose="020B0604020202020204" pitchFamily="34" charset="0"/>
                <a:sym typeface="Wingdings" panose="05000000000000000000" pitchFamily="2" charset="2"/>
              </a:rPr>
              <a:t>: plus il y en a, plus la vitesse augmente.</a:t>
            </a:r>
          </a:p>
          <a:p>
            <a:pPr marL="0" lvl="2" indent="0" algn="just">
              <a:buNone/>
            </a:pPr>
            <a:endParaRPr lang="fr-FR" dirty="0">
              <a:latin typeface="Arial" panose="020B0604020202020204" pitchFamily="34" charset="0"/>
              <a:cs typeface="Arial" panose="020B0604020202020204" pitchFamily="34" charset="0"/>
              <a:sym typeface="Wingdings" panose="05000000000000000000" pitchFamily="2" charset="2"/>
            </a:endParaRPr>
          </a:p>
          <a:p>
            <a:pPr marL="0" lvl="3" indent="0" algn="just">
              <a:buNone/>
            </a:pPr>
            <a:endParaRPr lang="fr-FR" sz="1800" dirty="0">
              <a:latin typeface="Arial" panose="020B0604020202020204" pitchFamily="34" charset="0"/>
              <a:cs typeface="Arial" panose="020B0604020202020204" pitchFamily="34" charset="0"/>
              <a:sym typeface="Wingdings" panose="05000000000000000000" pitchFamily="2" charset="2"/>
            </a:endParaRPr>
          </a:p>
          <a:p>
            <a:pPr marL="800100" lvl="2" indent="-342900" algn="just"/>
            <a:endParaRPr lang="fr-FR" dirty="0">
              <a:latin typeface="Arial" panose="020B0604020202020204" pitchFamily="34" charset="0"/>
              <a:cs typeface="Arial" panose="020B0604020202020204" pitchFamily="34" charset="0"/>
              <a:sym typeface="Wingdings" panose="05000000000000000000" pitchFamily="2" charset="2"/>
            </a:endParaRPr>
          </a:p>
          <a:p>
            <a:pPr marL="800100" lvl="2" indent="-342900" algn="just"/>
            <a:endParaRPr lang="fr-FR" dirty="0">
              <a:latin typeface="Arial" panose="020B0604020202020204" pitchFamily="34" charset="0"/>
              <a:cs typeface="Arial" panose="020B0604020202020204" pitchFamily="34" charset="0"/>
              <a:sym typeface="Wingdings" panose="05000000000000000000" pitchFamily="2" charset="2"/>
            </a:endParaRPr>
          </a:p>
        </p:txBody>
      </p:sp>
      <p:sp>
        <p:nvSpPr>
          <p:cNvPr id="6" name="Bouton d’action : retour ou précédent 5">
            <a:hlinkClick r:id="" action="ppaction://hlinkshowjump?jump=previousslide" highlightClick="1"/>
            <a:extLst>
              <a:ext uri="{FF2B5EF4-FFF2-40B4-BE49-F238E27FC236}">
                <a16:creationId xmlns:a16="http://schemas.microsoft.com/office/drawing/2014/main" id="{DCF1CEBE-EED1-4469-9234-E425375F645D}"/>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 name="Bouton d’action : accueil 7">
            <a:hlinkClick r:id="" action="ppaction://hlinkshowjump?jump=firstslide" highlightClick="1"/>
            <a:extLst>
              <a:ext uri="{FF2B5EF4-FFF2-40B4-BE49-F238E27FC236}">
                <a16:creationId xmlns:a16="http://schemas.microsoft.com/office/drawing/2014/main" id="{B5D98D1D-5755-4CE8-BB52-1010903F6E2D}"/>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9" name="Bouton d’action : avant ou précédent 8">
            <a:hlinkClick r:id="" action="ppaction://hlinkshowjump?jump=nextslide" highlightClick="1"/>
            <a:extLst>
              <a:ext uri="{FF2B5EF4-FFF2-40B4-BE49-F238E27FC236}">
                <a16:creationId xmlns:a16="http://schemas.microsoft.com/office/drawing/2014/main" id="{260DC754-5056-47EB-82AC-58485288116F}"/>
              </a:ext>
            </a:extLst>
          </p:cNvPr>
          <p:cNvSpPr/>
          <p:nvPr/>
        </p:nvSpPr>
        <p:spPr>
          <a:xfrm>
            <a:off x="924444" y="6068400"/>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0" name="Espace réservé du numéro de diapositive 11">
            <a:extLst>
              <a:ext uri="{FF2B5EF4-FFF2-40B4-BE49-F238E27FC236}">
                <a16:creationId xmlns:a16="http://schemas.microsoft.com/office/drawing/2014/main" id="{B49466BB-B077-41FD-B68F-EECBF13D1688}"/>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8</a:t>
            </a:fld>
            <a:endParaRPr lang="fr-FR" sz="1200" dirty="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2432A92C-D412-450C-9882-CDDC386DA57A}"/>
              </a:ext>
            </a:extLst>
          </p:cNvPr>
          <p:cNvGrpSpPr/>
          <p:nvPr/>
        </p:nvGrpSpPr>
        <p:grpSpPr>
          <a:xfrm>
            <a:off x="10748567" y="555674"/>
            <a:ext cx="1529586" cy="829552"/>
            <a:chOff x="4047954" y="3559629"/>
            <a:chExt cx="1529586" cy="829552"/>
          </a:xfrm>
        </p:grpSpPr>
        <p:sp>
          <p:nvSpPr>
            <p:cNvPr id="12" name="ZoneTexte 7">
              <a:extLst>
                <a:ext uri="{FF2B5EF4-FFF2-40B4-BE49-F238E27FC236}">
                  <a16:creationId xmlns:a16="http://schemas.microsoft.com/office/drawing/2014/main" id="{AF55095B-AFE0-4AC8-BB1F-EAD3F20B7647}"/>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3" name="Image 12" descr="Une image contenant dessin, signe, assiette&#10;&#10;Description générée automatiquement">
              <a:extLst>
                <a:ext uri="{FF2B5EF4-FFF2-40B4-BE49-F238E27FC236}">
                  <a16:creationId xmlns:a16="http://schemas.microsoft.com/office/drawing/2014/main" id="{F8B3ECF2-622F-4714-83B8-0CE58888D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130063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80">
            <a:extLst>
              <a:ext uri="{FF2B5EF4-FFF2-40B4-BE49-F238E27FC236}">
                <a16:creationId xmlns:a16="http://schemas.microsoft.com/office/drawing/2014/main" id="{C413590B-CB36-47BC-B705-69813F7B5F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31" name="Picture 82">
            <a:extLst>
              <a:ext uri="{FF2B5EF4-FFF2-40B4-BE49-F238E27FC236}">
                <a16:creationId xmlns:a16="http://schemas.microsoft.com/office/drawing/2014/main" id="{D676F4B9-1E76-49E4-8A47-FBDCE00D4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032" name="Rectangle 84">
            <a:extLst>
              <a:ext uri="{FF2B5EF4-FFF2-40B4-BE49-F238E27FC236}">
                <a16:creationId xmlns:a16="http://schemas.microsoft.com/office/drawing/2014/main" id="{FF8A0554-081B-4FCD-B8AC-1F826E38F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06FFEE2-58A0-44A3-9892-24602A688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1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9CA411D-D82A-4BF1-878C-4C25F8C77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097" y="488844"/>
            <a:ext cx="3731895"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QR Code">
            <a:extLst>
              <a:ext uri="{FF2B5EF4-FFF2-40B4-BE49-F238E27FC236}">
                <a16:creationId xmlns:a16="http://schemas.microsoft.com/office/drawing/2014/main" id="{FFA1ADA7-27C9-47EF-9AE9-6D22525D8A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8342" y="648369"/>
            <a:ext cx="3205648" cy="3205648"/>
          </a:xfrm>
          <a:prstGeom prst="rect">
            <a:avLst/>
          </a:prstGeom>
          <a:noFill/>
          <a:extLst>
            <a:ext uri="{909E8E84-426E-40DD-AFC4-6F175D3DCCD1}">
              <a14:hiddenFill xmlns:a14="http://schemas.microsoft.com/office/drawing/2010/main">
                <a:solidFill>
                  <a:srgbClr val="FFFFFF"/>
                </a:solidFill>
              </a14:hiddenFill>
            </a:ext>
          </a:extLst>
        </p:spPr>
      </p:pic>
      <p:sp>
        <p:nvSpPr>
          <p:cNvPr id="91" name="Round Single Corner Rectangle 15">
            <a:extLst>
              <a:ext uri="{FF2B5EF4-FFF2-40B4-BE49-F238E27FC236}">
                <a16:creationId xmlns:a16="http://schemas.microsoft.com/office/drawing/2014/main" id="{C9BB7D94-2C4A-4F0F-8933-E3276A899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8650" y="604977"/>
            <a:ext cx="1998359" cy="2223847"/>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Single Corner Rectangle 14">
            <a:extLst>
              <a:ext uri="{FF2B5EF4-FFF2-40B4-BE49-F238E27FC236}">
                <a16:creationId xmlns:a16="http://schemas.microsoft.com/office/drawing/2014/main" id="{2C166329-A912-4CA1-A632-89563D660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769673" y="4118455"/>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FB54679-12EF-4E3F-B1F8-3750B8BD1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7795" y="2989690"/>
            <a:ext cx="3023953"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que 10" descr="Salle de classe">
            <a:hlinkClick r:id="rId5"/>
            <a:extLst>
              <a:ext uri="{FF2B5EF4-FFF2-40B4-BE49-F238E27FC236}">
                <a16:creationId xmlns:a16="http://schemas.microsoft.com/office/drawing/2014/main" id="{AE71E412-4CCD-4B0B-8FF1-2A49D687E1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5970" y="3331699"/>
            <a:ext cx="2704909" cy="2704909"/>
          </a:xfrm>
          <a:prstGeom prst="rect">
            <a:avLst/>
          </a:prstGeom>
        </p:spPr>
      </p:pic>
      <p:sp>
        <p:nvSpPr>
          <p:cNvPr id="25" name="Bouton d’action : retour ou précédent 24">
            <a:hlinkClick r:id="" action="ppaction://hlinkshowjump?jump=previousslide" highlightClick="1"/>
            <a:extLst>
              <a:ext uri="{FF2B5EF4-FFF2-40B4-BE49-F238E27FC236}">
                <a16:creationId xmlns:a16="http://schemas.microsoft.com/office/drawing/2014/main" id="{DA18BA13-7F97-4E03-81E5-C5F3DD18A27D}"/>
              </a:ext>
            </a:extLst>
          </p:cNvPr>
          <p:cNvSpPr/>
          <p:nvPr/>
        </p:nvSpPr>
        <p:spPr>
          <a:xfrm>
            <a:off x="80591" y="6068400"/>
            <a:ext cx="360000" cy="360000"/>
          </a:xfrm>
          <a:prstGeom prst="actionButtonBackPrevio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6" name="Bouton d’action : accueil 25">
            <a:hlinkClick r:id="" action="ppaction://hlinkshowjump?jump=firstslide" highlightClick="1"/>
            <a:extLst>
              <a:ext uri="{FF2B5EF4-FFF2-40B4-BE49-F238E27FC236}">
                <a16:creationId xmlns:a16="http://schemas.microsoft.com/office/drawing/2014/main" id="{1B9DE2DB-9F9B-4601-8AAB-83C334E0E768}"/>
              </a:ext>
            </a:extLst>
          </p:cNvPr>
          <p:cNvSpPr/>
          <p:nvPr/>
        </p:nvSpPr>
        <p:spPr>
          <a:xfrm>
            <a:off x="502517" y="6068400"/>
            <a:ext cx="360000" cy="360000"/>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7" name="Bouton d’action : avant ou précédent 26">
            <a:hlinkClick r:id="" action="ppaction://hlinkshowjump?jump=nextslide" highlightClick="1"/>
            <a:extLst>
              <a:ext uri="{FF2B5EF4-FFF2-40B4-BE49-F238E27FC236}">
                <a16:creationId xmlns:a16="http://schemas.microsoft.com/office/drawing/2014/main" id="{7516E90E-987D-4886-8779-6D658C01C4FB}"/>
              </a:ext>
            </a:extLst>
          </p:cNvPr>
          <p:cNvSpPr/>
          <p:nvPr/>
        </p:nvSpPr>
        <p:spPr>
          <a:xfrm>
            <a:off x="924444" y="6068400"/>
            <a:ext cx="360000" cy="36000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7" name="Espace réservé du numéro de diapositive 11">
            <a:extLst>
              <a:ext uri="{FF2B5EF4-FFF2-40B4-BE49-F238E27FC236}">
                <a16:creationId xmlns:a16="http://schemas.microsoft.com/office/drawing/2014/main" id="{10558EAD-0D98-4B51-8301-07DE1E249A84}"/>
              </a:ext>
            </a:extLst>
          </p:cNvPr>
          <p:cNvSpPr>
            <a:spLocks noGrp="1"/>
          </p:cNvSpPr>
          <p:nvPr>
            <p:ph type="sldNum" sz="quarter" idx="12"/>
          </p:nvPr>
        </p:nvSpPr>
        <p:spPr>
          <a:xfrm>
            <a:off x="9121842" y="5948636"/>
            <a:ext cx="2743200" cy="365125"/>
          </a:xfrm>
        </p:spPr>
        <p:txBody>
          <a:bodyPr/>
          <a:lstStyle/>
          <a:p>
            <a:fld id="{F6187364-16F6-4ABB-9E38-1EE825EE66F7}" type="slidenum">
              <a:rPr lang="fr-FR" sz="1200" smtClean="0">
                <a:latin typeface="Arial" panose="020B0604020202020204" pitchFamily="34" charset="0"/>
                <a:cs typeface="Arial" panose="020B0604020202020204" pitchFamily="34" charset="0"/>
              </a:rPr>
              <a:t>9</a:t>
            </a:fld>
            <a:endParaRPr lang="fr-FR" sz="1200" dirty="0">
              <a:latin typeface="Arial" panose="020B0604020202020204" pitchFamily="34" charset="0"/>
              <a:cs typeface="Arial" panose="020B0604020202020204" pitchFamily="34" charset="0"/>
            </a:endParaRPr>
          </a:p>
        </p:txBody>
      </p:sp>
      <p:sp>
        <p:nvSpPr>
          <p:cNvPr id="16" name="Titre 1">
            <a:extLst>
              <a:ext uri="{FF2B5EF4-FFF2-40B4-BE49-F238E27FC236}">
                <a16:creationId xmlns:a16="http://schemas.microsoft.com/office/drawing/2014/main" id="{281B810F-45EE-450A-B5AE-3CAD43DE610C}"/>
              </a:ext>
            </a:extLst>
          </p:cNvPr>
          <p:cNvSpPr txBox="1">
            <a:spLocks/>
          </p:cNvSpPr>
          <p:nvPr/>
        </p:nvSpPr>
        <p:spPr>
          <a:xfrm>
            <a:off x="8419340" y="673240"/>
            <a:ext cx="3148461" cy="3446373"/>
          </a:xfrm>
          <a:prstGeom prst="rect">
            <a:avLst/>
          </a:prstGeom>
          <a:noFill/>
          <a:ln w="19050">
            <a:noFill/>
            <a:prstDash val="dash"/>
          </a:ln>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fontAlgn="auto">
              <a:lnSpc>
                <a:spcPct val="90000"/>
              </a:lnSpc>
              <a:spcAft>
                <a:spcPts val="600"/>
              </a:spcAft>
              <a:buClrTx/>
              <a:buSzTx/>
              <a:tabLst/>
              <a:defRPr/>
            </a:pPr>
            <a:r>
              <a:rPr kumimoji="0" lang="en-US" sz="4800" b="0" i="1" u="none" strike="noStrike" cap="all" spc="0" normalizeH="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latin typeface="Arial" panose="020B0604020202020204" pitchFamily="34" charset="0"/>
                <a:cs typeface="Arial" panose="020B0604020202020204" pitchFamily="34" charset="0"/>
              </a:rPr>
              <a:t>QUIZZ</a:t>
            </a:r>
          </a:p>
        </p:txBody>
      </p:sp>
      <p:grpSp>
        <p:nvGrpSpPr>
          <p:cNvPr id="17" name="Groupe 16">
            <a:extLst>
              <a:ext uri="{FF2B5EF4-FFF2-40B4-BE49-F238E27FC236}">
                <a16:creationId xmlns:a16="http://schemas.microsoft.com/office/drawing/2014/main" id="{749FE4EC-588B-4385-AFFF-358CEAACF578}"/>
              </a:ext>
            </a:extLst>
          </p:cNvPr>
          <p:cNvGrpSpPr/>
          <p:nvPr/>
        </p:nvGrpSpPr>
        <p:grpSpPr>
          <a:xfrm>
            <a:off x="10748567" y="555674"/>
            <a:ext cx="1529586" cy="829552"/>
            <a:chOff x="4047954" y="3559629"/>
            <a:chExt cx="1529586" cy="829552"/>
          </a:xfrm>
        </p:grpSpPr>
        <p:sp>
          <p:nvSpPr>
            <p:cNvPr id="18" name="ZoneTexte 7">
              <a:extLst>
                <a:ext uri="{FF2B5EF4-FFF2-40B4-BE49-F238E27FC236}">
                  <a16:creationId xmlns:a16="http://schemas.microsoft.com/office/drawing/2014/main" id="{C73B9759-1A99-4568-B0B9-E8ABD1909F59}"/>
                </a:ext>
              </a:extLst>
            </p:cNvPr>
            <p:cNvSpPr txBox="1"/>
            <p:nvPr/>
          </p:nvSpPr>
          <p:spPr>
            <a:xfrm>
              <a:off x="4047954" y="3559629"/>
              <a:ext cx="1529586" cy="400110"/>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latin typeface="Arial" panose="020B0604020202020204" pitchFamily="34" charset="0"/>
                  <a:cs typeface="Arial" panose="020B0604020202020204" pitchFamily="34" charset="0"/>
                </a:rPr>
                <a:t>Bertrand Faurie – 2020 </a:t>
              </a:r>
            </a:p>
            <a:p>
              <a:pPr algn="ctr"/>
              <a:r>
                <a:rPr lang="fr-FR" sz="1000" i="1" dirty="0" err="1">
                  <a:latin typeface="Arial" panose="020B0604020202020204" pitchFamily="34" charset="0"/>
                  <a:cs typeface="Arial" panose="020B0604020202020204" pitchFamily="34" charset="0"/>
                </a:rPr>
                <a:t>Bioscience.fun</a:t>
              </a:r>
              <a:endParaRPr lang="fr-FR" sz="1000" i="1" dirty="0">
                <a:latin typeface="Arial" panose="020B0604020202020204" pitchFamily="34" charset="0"/>
                <a:cs typeface="Arial" panose="020B0604020202020204" pitchFamily="34" charset="0"/>
              </a:endParaRPr>
            </a:p>
          </p:txBody>
        </p:sp>
        <p:pic>
          <p:nvPicPr>
            <p:cNvPr id="19" name="Image 18" descr="Une image contenant dessin, signe, assiette&#10;&#10;Description générée automatiquement">
              <a:extLst>
                <a:ext uri="{FF2B5EF4-FFF2-40B4-BE49-F238E27FC236}">
                  <a16:creationId xmlns:a16="http://schemas.microsoft.com/office/drawing/2014/main" id="{1FC6BEE3-F86C-4277-9FAB-BB88A0B984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9041" y="3959739"/>
              <a:ext cx="1227411" cy="429442"/>
            </a:xfrm>
            <a:prstGeom prst="rect">
              <a:avLst/>
            </a:prstGeom>
          </p:spPr>
        </p:pic>
      </p:grpSp>
    </p:spTree>
    <p:extLst>
      <p:ext uri="{BB962C8B-B14F-4D97-AF65-F5344CB8AC3E}">
        <p14:creationId xmlns:p14="http://schemas.microsoft.com/office/powerpoint/2010/main" val="1463352953"/>
      </p:ext>
    </p:extLst>
  </p:cSld>
  <p:clrMapOvr>
    <a:masterClrMapping/>
  </p:clrMapOvr>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1684</Words>
  <Application>Microsoft Office PowerPoint</Application>
  <PresentationFormat>Grand écran</PresentationFormat>
  <Paragraphs>222</Paragraphs>
  <Slides>16</Slides>
  <Notes>0</Notes>
  <HiddenSlides>1</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Century Gothic</vt:lpstr>
      <vt:lpstr>Wingdings</vt:lpstr>
      <vt:lpstr>Traînée de condensation</vt:lpstr>
      <vt:lpstr>Les techniques chromatographiques</vt:lpstr>
      <vt:lpstr>Guide d’utilisation des diaporamas interactifs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techniques chromatographiques</dc:title>
  <dc:creator>Bertrand Pouleto</dc:creator>
  <cp:lastModifiedBy>Bertrand Pouleto</cp:lastModifiedBy>
  <cp:revision>1</cp:revision>
  <dcterms:created xsi:type="dcterms:W3CDTF">2020-01-12T16:09:46Z</dcterms:created>
  <dcterms:modified xsi:type="dcterms:W3CDTF">2020-06-01T08:08:05Z</dcterms:modified>
</cp:coreProperties>
</file>