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F45FA9-3352-4957-A6C8-22832CD1645F}" v="57" dt="2020-06-03T06:33:43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Pouleto" userId="8488cefa11e3b03d" providerId="LiveId" clId="{E7671C31-9DCF-4030-964B-0744C0DB3E67}"/>
    <pc:docChg chg="undo custSel mod addSld delSld modSld">
      <pc:chgData name="Bertrand Pouleto" userId="8488cefa11e3b03d" providerId="LiveId" clId="{E7671C31-9DCF-4030-964B-0744C0DB3E67}" dt="2020-04-16T13:15:17.372" v="814" actId="20577"/>
      <pc:docMkLst>
        <pc:docMk/>
      </pc:docMkLst>
      <pc:sldChg chg="modSp">
        <pc:chgData name="Bertrand Pouleto" userId="8488cefa11e3b03d" providerId="LiveId" clId="{E7671C31-9DCF-4030-964B-0744C0DB3E67}" dt="2020-04-16T13:14:31.451" v="798" actId="115"/>
        <pc:sldMkLst>
          <pc:docMk/>
          <pc:sldMk cId="2140265910" sldId="256"/>
        </pc:sldMkLst>
        <pc:spChg chg="mod">
          <ac:chgData name="Bertrand Pouleto" userId="8488cefa11e3b03d" providerId="LiveId" clId="{E7671C31-9DCF-4030-964B-0744C0DB3E67}" dt="2020-04-16T13:14:31.451" v="798" actId="115"/>
          <ac:spMkLst>
            <pc:docMk/>
            <pc:sldMk cId="2140265910" sldId="256"/>
            <ac:spMk id="4" creationId="{1436AA13-DA59-4D0C-A24E-E445BFF23ED5}"/>
          </ac:spMkLst>
        </pc:spChg>
      </pc:sldChg>
      <pc:sldChg chg="modSp">
        <pc:chgData name="Bertrand Pouleto" userId="8488cefa11e3b03d" providerId="LiveId" clId="{E7671C31-9DCF-4030-964B-0744C0DB3E67}" dt="2020-04-16T13:14:35.870" v="799" actId="115"/>
        <pc:sldMkLst>
          <pc:docMk/>
          <pc:sldMk cId="2641391365" sldId="257"/>
        </pc:sldMkLst>
        <pc:spChg chg="mod">
          <ac:chgData name="Bertrand Pouleto" userId="8488cefa11e3b03d" providerId="LiveId" clId="{E7671C31-9DCF-4030-964B-0744C0DB3E67}" dt="2020-04-16T13:14:35.870" v="799" actId="115"/>
          <ac:spMkLst>
            <pc:docMk/>
            <pc:sldMk cId="2641391365" sldId="257"/>
            <ac:spMk id="4" creationId="{1436AA13-DA59-4D0C-A24E-E445BFF23ED5}"/>
          </ac:spMkLst>
        </pc:spChg>
      </pc:sldChg>
      <pc:sldChg chg="modSp">
        <pc:chgData name="Bertrand Pouleto" userId="8488cefa11e3b03d" providerId="LiveId" clId="{E7671C31-9DCF-4030-964B-0744C0DB3E67}" dt="2020-04-16T13:14:39.249" v="800" actId="115"/>
        <pc:sldMkLst>
          <pc:docMk/>
          <pc:sldMk cId="1882448078" sldId="258"/>
        </pc:sldMkLst>
        <pc:spChg chg="mod">
          <ac:chgData name="Bertrand Pouleto" userId="8488cefa11e3b03d" providerId="LiveId" clId="{E7671C31-9DCF-4030-964B-0744C0DB3E67}" dt="2020-04-16T13:14:39.249" v="800" actId="115"/>
          <ac:spMkLst>
            <pc:docMk/>
            <pc:sldMk cId="1882448078" sldId="258"/>
            <ac:spMk id="4" creationId="{1436AA13-DA59-4D0C-A24E-E445BFF23ED5}"/>
          </ac:spMkLst>
        </pc:spChg>
      </pc:sldChg>
      <pc:sldChg chg="addSp delSp modSp">
        <pc:chgData name="Bertrand Pouleto" userId="8488cefa11e3b03d" providerId="LiveId" clId="{E7671C31-9DCF-4030-964B-0744C0DB3E67}" dt="2020-04-15T12:53:47.809" v="334" actId="20577"/>
        <pc:sldMkLst>
          <pc:docMk/>
          <pc:sldMk cId="1913648181" sldId="261"/>
        </pc:sldMkLst>
        <pc:spChg chg="mod">
          <ac:chgData name="Bertrand Pouleto" userId="8488cefa11e3b03d" providerId="LiveId" clId="{E7671C31-9DCF-4030-964B-0744C0DB3E67}" dt="2020-04-15T12:53:47.809" v="334" actId="20577"/>
          <ac:spMkLst>
            <pc:docMk/>
            <pc:sldMk cId="1913648181" sldId="261"/>
            <ac:spMk id="4" creationId="{1436AA13-DA59-4D0C-A24E-E445BFF23ED5}"/>
          </ac:spMkLst>
        </pc:spChg>
        <pc:picChg chg="del">
          <ac:chgData name="Bertrand Pouleto" userId="8488cefa11e3b03d" providerId="LiveId" clId="{E7671C31-9DCF-4030-964B-0744C0DB3E67}" dt="2020-04-15T12:36:36.502" v="233" actId="478"/>
          <ac:picMkLst>
            <pc:docMk/>
            <pc:sldMk cId="1913648181" sldId="261"/>
            <ac:picMk id="11" creationId="{97CBA00C-210B-4188-80FB-E0EC01C33859}"/>
          </ac:picMkLst>
        </pc:picChg>
        <pc:picChg chg="add mod">
          <ac:chgData name="Bertrand Pouleto" userId="8488cefa11e3b03d" providerId="LiveId" clId="{E7671C31-9DCF-4030-964B-0744C0DB3E67}" dt="2020-04-15T12:38:23.404" v="308" actId="1076"/>
          <ac:picMkLst>
            <pc:docMk/>
            <pc:sldMk cId="1913648181" sldId="261"/>
            <ac:picMk id="2050" creationId="{798A3956-9B9E-415E-9154-E5C7DD1090CF}"/>
          </ac:picMkLst>
        </pc:picChg>
      </pc:sldChg>
      <pc:sldChg chg="addSp delSp modSp add del mod setBg setClrOvrMap">
        <pc:chgData name="Bertrand Pouleto" userId="8488cefa11e3b03d" providerId="LiveId" clId="{E7671C31-9DCF-4030-964B-0744C0DB3E67}" dt="2020-04-15T12:55:42.333" v="401" actId="47"/>
        <pc:sldMkLst>
          <pc:docMk/>
          <pc:sldMk cId="428950640" sldId="262"/>
        </pc:sldMkLst>
        <pc:spChg chg="del">
          <ac:chgData name="Bertrand Pouleto" userId="8488cefa11e3b03d" providerId="LiveId" clId="{E7671C31-9DCF-4030-964B-0744C0DB3E67}" dt="2020-04-15T12:28:49.855" v="1" actId="478"/>
          <ac:spMkLst>
            <pc:docMk/>
            <pc:sldMk cId="428950640" sldId="262"/>
            <ac:spMk id="2" creationId="{17119442-32A2-4F15-BBCD-EEB3F50A6424}"/>
          </ac:spMkLst>
        </pc:spChg>
        <pc:spChg chg="del">
          <ac:chgData name="Bertrand Pouleto" userId="8488cefa11e3b03d" providerId="LiveId" clId="{E7671C31-9DCF-4030-964B-0744C0DB3E67}" dt="2020-04-15T12:28:50.730" v="2" actId="478"/>
          <ac:spMkLst>
            <pc:docMk/>
            <pc:sldMk cId="428950640" sldId="262"/>
            <ac:spMk id="3" creationId="{FFF0A8D3-FB77-4356-AD2E-5382DFDF83EE}"/>
          </ac:spMkLst>
        </pc:spChg>
        <pc:spChg chg="add del mod">
          <ac:chgData name="Bertrand Pouleto" userId="8488cefa11e3b03d" providerId="LiveId" clId="{E7671C31-9DCF-4030-964B-0744C0DB3E67}" dt="2020-04-15T12:55:31.078" v="397" actId="21"/>
          <ac:spMkLst>
            <pc:docMk/>
            <pc:sldMk cId="428950640" sldId="262"/>
            <ac:spMk id="10" creationId="{C409F468-166A-4C00-A3EE-BDD5F5E3A28A}"/>
          </ac:spMkLst>
        </pc:spChg>
        <pc:spChg chg="add del">
          <ac:chgData name="Bertrand Pouleto" userId="8488cefa11e3b03d" providerId="LiveId" clId="{E7671C31-9DCF-4030-964B-0744C0DB3E67}" dt="2020-04-15T12:34:12.270" v="26" actId="26606"/>
          <ac:spMkLst>
            <pc:docMk/>
            <pc:sldMk cId="428950640" sldId="262"/>
            <ac:spMk id="75" creationId="{6C2997EE-0889-44C3-AC0D-18F26AC9AAAB}"/>
          </ac:spMkLst>
        </pc:spChg>
        <pc:spChg chg="add">
          <ac:chgData name="Bertrand Pouleto" userId="8488cefa11e3b03d" providerId="LiveId" clId="{E7671C31-9DCF-4030-964B-0744C0DB3E67}" dt="2020-04-15T12:35:08.685" v="42" actId="26606"/>
          <ac:spMkLst>
            <pc:docMk/>
            <pc:sldMk cId="428950640" sldId="262"/>
            <ac:spMk id="77" creationId="{AFA31FBE-7948-4384-B68A-75DEFDC4955A}"/>
          </ac:spMkLst>
        </pc:spChg>
        <pc:spChg chg="add">
          <ac:chgData name="Bertrand Pouleto" userId="8488cefa11e3b03d" providerId="LiveId" clId="{E7671C31-9DCF-4030-964B-0744C0DB3E67}" dt="2020-04-15T12:35:08.685" v="42" actId="26606"/>
          <ac:spMkLst>
            <pc:docMk/>
            <pc:sldMk cId="428950640" sldId="262"/>
            <ac:spMk id="1032" creationId="{19E301E5-1206-47D0-9CDF-72583D739089}"/>
          </ac:spMkLst>
        </pc:spChg>
        <pc:picChg chg="add del mod">
          <ac:chgData name="Bertrand Pouleto" userId="8488cefa11e3b03d" providerId="LiveId" clId="{E7671C31-9DCF-4030-964B-0744C0DB3E67}" dt="2020-04-15T12:55:07.909" v="389" actId="21"/>
          <ac:picMkLst>
            <pc:docMk/>
            <pc:sldMk cId="428950640" sldId="262"/>
            <ac:picMk id="5" creationId="{69D5846C-B110-44C7-83AA-D1F214C223CE}"/>
          </ac:picMkLst>
        </pc:picChg>
        <pc:picChg chg="add mod ord">
          <ac:chgData name="Bertrand Pouleto" userId="8488cefa11e3b03d" providerId="LiveId" clId="{E7671C31-9DCF-4030-964B-0744C0DB3E67}" dt="2020-04-15T12:35:24.500" v="45" actId="1076"/>
          <ac:picMkLst>
            <pc:docMk/>
            <pc:sldMk cId="428950640" sldId="262"/>
            <ac:picMk id="1026" creationId="{D94A9024-FDEA-46C9-B44E-7D34CF80F963}"/>
          </ac:picMkLst>
        </pc:picChg>
        <pc:picChg chg="add mod ord">
          <ac:chgData name="Bertrand Pouleto" userId="8488cefa11e3b03d" providerId="LiveId" clId="{E7671C31-9DCF-4030-964B-0744C0DB3E67}" dt="2020-04-15T12:35:17.804" v="44" actId="1076"/>
          <ac:picMkLst>
            <pc:docMk/>
            <pc:sldMk cId="428950640" sldId="262"/>
            <ac:picMk id="1028" creationId="{5436C648-DFCC-4207-960B-9B3FFA52DA02}"/>
          </ac:picMkLst>
        </pc:picChg>
        <pc:picChg chg="add mod ord">
          <ac:chgData name="Bertrand Pouleto" userId="8488cefa11e3b03d" providerId="LiveId" clId="{E7671C31-9DCF-4030-964B-0744C0DB3E67}" dt="2020-04-15T12:35:08.685" v="42" actId="26606"/>
          <ac:picMkLst>
            <pc:docMk/>
            <pc:sldMk cId="428950640" sldId="262"/>
            <ac:picMk id="1030" creationId="{B56CE867-F528-42A2-A7ED-F3ACDEFE15D8}"/>
          </ac:picMkLst>
        </pc:picChg>
      </pc:sldChg>
      <pc:sldChg chg="addSp delSp modSp add">
        <pc:chgData name="Bertrand Pouleto" userId="8488cefa11e3b03d" providerId="LiveId" clId="{E7671C31-9DCF-4030-964B-0744C0DB3E67}" dt="2020-04-15T12:55:39.323" v="400" actId="1076"/>
        <pc:sldMkLst>
          <pc:docMk/>
          <pc:sldMk cId="3227895050" sldId="263"/>
        </pc:sldMkLst>
        <pc:spChg chg="del">
          <ac:chgData name="Bertrand Pouleto" userId="8488cefa11e3b03d" providerId="LiveId" clId="{E7671C31-9DCF-4030-964B-0744C0DB3E67}" dt="2020-04-15T12:55:02.685" v="387" actId="478"/>
          <ac:spMkLst>
            <pc:docMk/>
            <pc:sldMk cId="3227895050" sldId="263"/>
            <ac:spMk id="4" creationId="{1436AA13-DA59-4D0C-A24E-E445BFF23ED5}"/>
          </ac:spMkLst>
        </pc:spChg>
        <pc:spChg chg="add">
          <ac:chgData name="Bertrand Pouleto" userId="8488cefa11e3b03d" providerId="LiveId" clId="{E7671C31-9DCF-4030-964B-0744C0DB3E67}" dt="2020-04-15T12:55:32.657" v="398"/>
          <ac:spMkLst>
            <pc:docMk/>
            <pc:sldMk cId="3227895050" sldId="263"/>
            <ac:spMk id="6" creationId="{56BCF618-466B-4111-893C-A5050CD27547}"/>
          </ac:spMkLst>
        </pc:spChg>
        <pc:picChg chg="add mod">
          <ac:chgData name="Bertrand Pouleto" userId="8488cefa11e3b03d" providerId="LiveId" clId="{E7671C31-9DCF-4030-964B-0744C0DB3E67}" dt="2020-04-15T12:55:39.323" v="400" actId="1076"/>
          <ac:picMkLst>
            <pc:docMk/>
            <pc:sldMk cId="3227895050" sldId="263"/>
            <ac:picMk id="5" creationId="{D302F71C-419A-4BC7-B9D9-EB367CE1FE4E}"/>
          </ac:picMkLst>
        </pc:picChg>
        <pc:picChg chg="del">
          <ac:chgData name="Bertrand Pouleto" userId="8488cefa11e3b03d" providerId="LiveId" clId="{E7671C31-9DCF-4030-964B-0744C0DB3E67}" dt="2020-04-15T12:54:58.613" v="386" actId="478"/>
          <ac:picMkLst>
            <pc:docMk/>
            <pc:sldMk cId="3227895050" sldId="263"/>
            <ac:picMk id="2050" creationId="{798A3956-9B9E-415E-9154-E5C7DD1090CF}"/>
          </ac:picMkLst>
        </pc:picChg>
      </pc:sldChg>
      <pc:sldChg chg="addSp modSp add">
        <pc:chgData name="Bertrand Pouleto" userId="8488cefa11e3b03d" providerId="LiveId" clId="{E7671C31-9DCF-4030-964B-0744C0DB3E67}" dt="2020-04-15T13:07:24.860" v="715" actId="20577"/>
        <pc:sldMkLst>
          <pc:docMk/>
          <pc:sldMk cId="2639378251" sldId="264"/>
        </pc:sldMkLst>
        <pc:spChg chg="add mod">
          <ac:chgData name="Bertrand Pouleto" userId="8488cefa11e3b03d" providerId="LiveId" clId="{E7671C31-9DCF-4030-964B-0744C0DB3E67}" dt="2020-04-15T13:07:24.860" v="715" actId="20577"/>
          <ac:spMkLst>
            <pc:docMk/>
            <pc:sldMk cId="2639378251" sldId="264"/>
            <ac:spMk id="8" creationId="{1344914B-06D2-49EF-A941-9A843FB35FA4}"/>
          </ac:spMkLst>
        </pc:spChg>
        <pc:picChg chg="add mod">
          <ac:chgData name="Bertrand Pouleto" userId="8488cefa11e3b03d" providerId="LiveId" clId="{E7671C31-9DCF-4030-964B-0744C0DB3E67}" dt="2020-04-15T13:04:55.209" v="432" actId="1076"/>
          <ac:picMkLst>
            <pc:docMk/>
            <pc:sldMk cId="2639378251" sldId="264"/>
            <ac:picMk id="3" creationId="{00BCA458-3BA2-4057-B987-F258EDFF67E4}"/>
          </ac:picMkLst>
        </pc:picChg>
        <pc:picChg chg="add mod">
          <ac:chgData name="Bertrand Pouleto" userId="8488cefa11e3b03d" providerId="LiveId" clId="{E7671C31-9DCF-4030-964B-0744C0DB3E67}" dt="2020-04-15T13:05:29.745" v="441" actId="1076"/>
          <ac:picMkLst>
            <pc:docMk/>
            <pc:sldMk cId="2639378251" sldId="264"/>
            <ac:picMk id="4" creationId="{FE26DBCA-80D8-43C0-BA30-CD4DAF4E1534}"/>
          </ac:picMkLst>
        </pc:picChg>
        <pc:picChg chg="add mod">
          <ac:chgData name="Bertrand Pouleto" userId="8488cefa11e3b03d" providerId="LiveId" clId="{E7671C31-9DCF-4030-964B-0744C0DB3E67}" dt="2020-04-15T13:05:00.225" v="433" actId="1076"/>
          <ac:picMkLst>
            <pc:docMk/>
            <pc:sldMk cId="2639378251" sldId="264"/>
            <ac:picMk id="3074" creationId="{9C8E90DC-70E8-4EDA-9B51-01ADE1F10443}"/>
          </ac:picMkLst>
        </pc:picChg>
        <pc:cxnChg chg="add mod">
          <ac:chgData name="Bertrand Pouleto" userId="8488cefa11e3b03d" providerId="LiveId" clId="{E7671C31-9DCF-4030-964B-0744C0DB3E67}" dt="2020-04-15T13:05:52.402" v="443" actId="13822"/>
          <ac:cxnSpMkLst>
            <pc:docMk/>
            <pc:sldMk cId="2639378251" sldId="264"/>
            <ac:cxnSpMk id="6" creationId="{F1FC358E-780D-41C3-9D4E-FC7ED045D4FE}"/>
          </ac:cxnSpMkLst>
        </pc:cxnChg>
      </pc:sldChg>
      <pc:sldChg chg="addSp delSp modSp add">
        <pc:chgData name="Bertrand Pouleto" userId="8488cefa11e3b03d" providerId="LiveId" clId="{E7671C31-9DCF-4030-964B-0744C0DB3E67}" dt="2020-04-15T14:17:48.676" v="797" actId="14100"/>
        <pc:sldMkLst>
          <pc:docMk/>
          <pc:sldMk cId="2160426704" sldId="265"/>
        </pc:sldMkLst>
        <pc:spChg chg="add mod">
          <ac:chgData name="Bertrand Pouleto" userId="8488cefa11e3b03d" providerId="LiveId" clId="{E7671C31-9DCF-4030-964B-0744C0DB3E67}" dt="2020-04-15T14:17:48.676" v="797" actId="14100"/>
          <ac:spMkLst>
            <pc:docMk/>
            <pc:sldMk cId="2160426704" sldId="265"/>
            <ac:spMk id="4" creationId="{8724A46A-79B7-42AE-AF61-B6E30AF3546C}"/>
          </ac:spMkLst>
        </pc:spChg>
        <pc:picChg chg="add del mod">
          <ac:chgData name="Bertrand Pouleto" userId="8488cefa11e3b03d" providerId="LiveId" clId="{E7671C31-9DCF-4030-964B-0744C0DB3E67}" dt="2020-04-15T13:03:35.926" v="407" actId="478"/>
          <ac:picMkLst>
            <pc:docMk/>
            <pc:sldMk cId="2160426704" sldId="265"/>
            <ac:picMk id="5122" creationId="{7398CA3C-6ACE-4E94-9784-DFBC241E139E}"/>
          </ac:picMkLst>
        </pc:picChg>
        <pc:picChg chg="add del">
          <ac:chgData name="Bertrand Pouleto" userId="8488cefa11e3b03d" providerId="LiveId" clId="{E7671C31-9DCF-4030-964B-0744C0DB3E67}" dt="2020-04-15T13:03:46.288" v="409" actId="21"/>
          <ac:picMkLst>
            <pc:docMk/>
            <pc:sldMk cId="2160426704" sldId="265"/>
            <ac:picMk id="5124" creationId="{B883E3A9-7CA1-49AF-9BD5-CB9592BEDCC0}"/>
          </ac:picMkLst>
        </pc:picChg>
        <pc:picChg chg="add mod">
          <ac:chgData name="Bertrand Pouleto" userId="8488cefa11e3b03d" providerId="LiveId" clId="{E7671C31-9DCF-4030-964B-0744C0DB3E67}" dt="2020-04-15T14:17:16.979" v="720" actId="1076"/>
          <ac:picMkLst>
            <pc:docMk/>
            <pc:sldMk cId="2160426704" sldId="265"/>
            <ac:picMk id="5126" creationId="{FCEFCB4D-9248-4CAD-A181-38084B39D2CA}"/>
          </ac:picMkLst>
        </pc:picChg>
      </pc:sldChg>
      <pc:sldChg chg="delSp modSp add setBg delDesignElem">
        <pc:chgData name="Bertrand Pouleto" userId="8488cefa11e3b03d" providerId="LiveId" clId="{E7671C31-9DCF-4030-964B-0744C0DB3E67}" dt="2020-04-16T13:15:17.372" v="814" actId="20577"/>
        <pc:sldMkLst>
          <pc:docMk/>
          <pc:sldMk cId="2958538863" sldId="266"/>
        </pc:sldMkLst>
        <pc:spChg chg="mod">
          <ac:chgData name="Bertrand Pouleto" userId="8488cefa11e3b03d" providerId="LiveId" clId="{E7671C31-9DCF-4030-964B-0744C0DB3E67}" dt="2020-04-16T13:15:17.372" v="814" actId="20577"/>
          <ac:spMkLst>
            <pc:docMk/>
            <pc:sldMk cId="2958538863" sldId="266"/>
            <ac:spMk id="3" creationId="{754703BF-6DB7-46F4-90E5-B76C5D8500C6}"/>
          </ac:spMkLst>
        </pc:spChg>
        <pc:spChg chg="del">
          <ac:chgData name="Bertrand Pouleto" userId="8488cefa11e3b03d" providerId="LiveId" clId="{E7671C31-9DCF-4030-964B-0744C0DB3E67}" dt="2020-04-16T13:15:07.637" v="802"/>
          <ac:spMkLst>
            <pc:docMk/>
            <pc:sldMk cId="2958538863" sldId="266"/>
            <ac:spMk id="41" creationId="{989BE678-777B-482A-A616-FEDC47B162E5}"/>
          </ac:spMkLst>
        </pc:spChg>
        <pc:spChg chg="del">
          <ac:chgData name="Bertrand Pouleto" userId="8488cefa11e3b03d" providerId="LiveId" clId="{E7671C31-9DCF-4030-964B-0744C0DB3E67}" dt="2020-04-16T13:15:07.637" v="802"/>
          <ac:spMkLst>
            <pc:docMk/>
            <pc:sldMk cId="2958538863" sldId="266"/>
            <ac:spMk id="47" creationId="{D28BE0C3-2102-4820-B88B-A448B1840D14}"/>
          </ac:spMkLst>
        </pc:spChg>
        <pc:spChg chg="del">
          <ac:chgData name="Bertrand Pouleto" userId="8488cefa11e3b03d" providerId="LiveId" clId="{E7671C31-9DCF-4030-964B-0744C0DB3E67}" dt="2020-04-16T13:15:07.637" v="802"/>
          <ac:spMkLst>
            <pc:docMk/>
            <pc:sldMk cId="2958538863" sldId="266"/>
            <ac:spMk id="49" creationId="{C885E190-58DD-42DD-A4A8-401E15C92A52}"/>
          </ac:spMkLst>
        </pc:spChg>
        <pc:picChg chg="del">
          <ac:chgData name="Bertrand Pouleto" userId="8488cefa11e3b03d" providerId="LiveId" clId="{E7671C31-9DCF-4030-964B-0744C0DB3E67}" dt="2020-04-16T13:15:07.637" v="802"/>
          <ac:picMkLst>
            <pc:docMk/>
            <pc:sldMk cId="2958538863" sldId="266"/>
            <ac:picMk id="37" creationId="{DF19BAF3-7E20-4B9D-B544-BABAEEA1FA75}"/>
          </ac:picMkLst>
        </pc:picChg>
        <pc:picChg chg="del">
          <ac:chgData name="Bertrand Pouleto" userId="8488cefa11e3b03d" providerId="LiveId" clId="{E7671C31-9DCF-4030-964B-0744C0DB3E67}" dt="2020-04-16T13:15:07.637" v="802"/>
          <ac:picMkLst>
            <pc:docMk/>
            <pc:sldMk cId="2958538863" sldId="266"/>
            <ac:picMk id="39" creationId="{950648F4-ABCD-4DF0-8641-76CFB2354721}"/>
          </ac:picMkLst>
        </pc:picChg>
        <pc:picChg chg="del">
          <ac:chgData name="Bertrand Pouleto" userId="8488cefa11e3b03d" providerId="LiveId" clId="{E7671C31-9DCF-4030-964B-0744C0DB3E67}" dt="2020-04-16T13:15:07.637" v="802"/>
          <ac:picMkLst>
            <pc:docMk/>
            <pc:sldMk cId="2958538863" sldId="266"/>
            <ac:picMk id="43" creationId="{CF1EB4BD-9C7E-4AA3-9681-C7EB0DA6250B}"/>
          </ac:picMkLst>
        </pc:picChg>
        <pc:picChg chg="del">
          <ac:chgData name="Bertrand Pouleto" userId="8488cefa11e3b03d" providerId="LiveId" clId="{E7671C31-9DCF-4030-964B-0744C0DB3E67}" dt="2020-04-16T13:15:07.637" v="802"/>
          <ac:picMkLst>
            <pc:docMk/>
            <pc:sldMk cId="2958538863" sldId="266"/>
            <ac:picMk id="45" creationId="{94AAE3AA-3759-4D28-B0EF-575F25A5146C}"/>
          </ac:picMkLst>
        </pc:picChg>
      </pc:sldChg>
    </pc:docChg>
  </pc:docChgLst>
  <pc:docChgLst>
    <pc:chgData name="Bertrand Pouleto" userId="8488cefa11e3b03d" providerId="LiveId" clId="{FBF45FA9-3352-4957-A6C8-22832CD1645F}"/>
    <pc:docChg chg="custSel delSld modSld">
      <pc:chgData name="Bertrand Pouleto" userId="8488cefa11e3b03d" providerId="LiveId" clId="{FBF45FA9-3352-4957-A6C8-22832CD1645F}" dt="2020-06-03T06:33:43.058" v="1054"/>
      <pc:docMkLst>
        <pc:docMk/>
      </pc:docMkLst>
      <pc:sldChg chg="addSp delSp modSp mod">
        <pc:chgData name="Bertrand Pouleto" userId="8488cefa11e3b03d" providerId="LiveId" clId="{FBF45FA9-3352-4957-A6C8-22832CD1645F}" dt="2020-06-03T06:33:41.928" v="1053"/>
        <pc:sldMkLst>
          <pc:docMk/>
          <pc:sldMk cId="2140265910" sldId="256"/>
        </pc:sldMkLst>
        <pc:spChg chg="add mod">
          <ac:chgData name="Bertrand Pouleto" userId="8488cefa11e3b03d" providerId="LiveId" clId="{FBF45FA9-3352-4957-A6C8-22832CD1645F}" dt="2020-05-25T12:34:04.380" v="284" actId="1076"/>
          <ac:spMkLst>
            <pc:docMk/>
            <pc:sldMk cId="2140265910" sldId="256"/>
            <ac:spMk id="2" creationId="{E7A2FCA3-BE15-4A75-A13D-2E93C8BBCC96}"/>
          </ac:spMkLst>
        </pc:spChg>
        <pc:spChg chg="mod">
          <ac:chgData name="Bertrand Pouleto" userId="8488cefa11e3b03d" providerId="LiveId" clId="{FBF45FA9-3352-4957-A6C8-22832CD1645F}" dt="2020-05-25T12:31:13.766" v="84" actId="20577"/>
          <ac:spMkLst>
            <pc:docMk/>
            <pc:sldMk cId="2140265910" sldId="256"/>
            <ac:spMk id="4" creationId="{1436AA13-DA59-4D0C-A24E-E445BFF23ED5}"/>
          </ac:spMkLst>
        </pc:spChg>
        <pc:spChg chg="add mod">
          <ac:chgData name="Bertrand Pouleto" userId="8488cefa11e3b03d" providerId="LiveId" clId="{FBF45FA9-3352-4957-A6C8-22832CD1645F}" dt="2020-05-25T12:34:26.356" v="293" actId="1076"/>
          <ac:spMkLst>
            <pc:docMk/>
            <pc:sldMk cId="2140265910" sldId="256"/>
            <ac:spMk id="5" creationId="{E6A691B1-BC9B-4EED-A5C8-5EC02784A209}"/>
          </ac:spMkLst>
        </pc:spChg>
        <pc:spChg chg="add mod">
          <ac:chgData name="Bertrand Pouleto" userId="8488cefa11e3b03d" providerId="LiveId" clId="{FBF45FA9-3352-4957-A6C8-22832CD1645F}" dt="2020-05-25T12:32:19.588" v="189" actId="1076"/>
          <ac:spMkLst>
            <pc:docMk/>
            <pc:sldMk cId="2140265910" sldId="256"/>
            <ac:spMk id="6" creationId="{F44DC000-C7E5-4EC7-9BB8-7793BF5637EF}"/>
          </ac:spMkLst>
        </pc:spChg>
        <pc:spChg chg="add mod">
          <ac:chgData name="Bertrand Pouleto" userId="8488cefa11e3b03d" providerId="LiveId" clId="{FBF45FA9-3352-4957-A6C8-22832CD1645F}" dt="2020-05-25T12:34:37.922" v="295" actId="1076"/>
          <ac:spMkLst>
            <pc:docMk/>
            <pc:sldMk cId="2140265910" sldId="256"/>
            <ac:spMk id="7" creationId="{842DE6CB-73FE-49A4-B29D-609339F87667}"/>
          </ac:spMkLst>
        </pc:spChg>
        <pc:spChg chg="add mod">
          <ac:chgData name="Bertrand Pouleto" userId="8488cefa11e3b03d" providerId="LiveId" clId="{FBF45FA9-3352-4957-A6C8-22832CD1645F}" dt="2020-05-25T12:34:26.356" v="293" actId="1076"/>
          <ac:spMkLst>
            <pc:docMk/>
            <pc:sldMk cId="2140265910" sldId="256"/>
            <ac:spMk id="10" creationId="{5384C947-B54B-49BF-A7BD-99A170F9DD1C}"/>
          </ac:spMkLst>
        </pc:spChg>
        <pc:spChg chg="add mod">
          <ac:chgData name="Bertrand Pouleto" userId="8488cefa11e3b03d" providerId="LiveId" clId="{FBF45FA9-3352-4957-A6C8-22832CD1645F}" dt="2020-05-25T12:34:37.922" v="295" actId="1076"/>
          <ac:spMkLst>
            <pc:docMk/>
            <pc:sldMk cId="2140265910" sldId="256"/>
            <ac:spMk id="12" creationId="{96014585-8DB0-473E-97A8-3BD2DBB083D4}"/>
          </ac:spMkLst>
        </pc:spChg>
        <pc:spChg chg="mod">
          <ac:chgData name="Bertrand Pouleto" userId="8488cefa11e3b03d" providerId="LiveId" clId="{FBF45FA9-3352-4957-A6C8-22832CD1645F}" dt="2020-06-03T06:33:41.928" v="1053"/>
          <ac:spMkLst>
            <pc:docMk/>
            <pc:sldMk cId="2140265910" sldId="256"/>
            <ac:spMk id="14" creationId="{902D7C55-569B-4CC9-88FE-8FF361AE3EB3}"/>
          </ac:spMkLst>
        </pc:spChg>
        <pc:grpChg chg="add mod">
          <ac:chgData name="Bertrand Pouleto" userId="8488cefa11e3b03d" providerId="LiveId" clId="{FBF45FA9-3352-4957-A6C8-22832CD1645F}" dt="2020-06-03T06:33:41.928" v="1053"/>
          <ac:grpSpMkLst>
            <pc:docMk/>
            <pc:sldMk cId="2140265910" sldId="256"/>
            <ac:grpSpMk id="13" creationId="{83D9AC07-7372-4951-94E8-55793E1BC367}"/>
          </ac:grpSpMkLst>
        </pc:grpChg>
        <pc:picChg chg="add mod">
          <ac:chgData name="Bertrand Pouleto" userId="8488cefa11e3b03d" providerId="LiveId" clId="{FBF45FA9-3352-4957-A6C8-22832CD1645F}" dt="2020-05-25T12:34:26.356" v="293" actId="1076"/>
          <ac:picMkLst>
            <pc:docMk/>
            <pc:sldMk cId="2140265910" sldId="256"/>
            <ac:picMk id="3" creationId="{ED49A92D-E3A6-421E-B9FD-98440FA4708B}"/>
          </ac:picMkLst>
        </pc:picChg>
        <pc:picChg chg="mod">
          <ac:chgData name="Bertrand Pouleto" userId="8488cefa11e3b03d" providerId="LiveId" clId="{FBF45FA9-3352-4957-A6C8-22832CD1645F}" dt="2020-06-03T06:33:41.928" v="1053"/>
          <ac:picMkLst>
            <pc:docMk/>
            <pc:sldMk cId="2140265910" sldId="256"/>
            <ac:picMk id="15" creationId="{AD22163E-91AF-48DA-A9CB-40DE4586FC7B}"/>
          </ac:picMkLst>
        </pc:picChg>
        <pc:picChg chg="add mod">
          <ac:chgData name="Bertrand Pouleto" userId="8488cefa11e3b03d" providerId="LiveId" clId="{FBF45FA9-3352-4957-A6C8-22832CD1645F}" dt="2020-05-25T12:32:19.588" v="189" actId="1076"/>
          <ac:picMkLst>
            <pc:docMk/>
            <pc:sldMk cId="2140265910" sldId="256"/>
            <ac:picMk id="1026" creationId="{5BF9A839-D2E4-4549-8559-D4D16B3D51AF}"/>
          </ac:picMkLst>
        </pc:picChg>
        <pc:picChg chg="del">
          <ac:chgData name="Bertrand Pouleto" userId="8488cefa11e3b03d" providerId="LiveId" clId="{FBF45FA9-3352-4957-A6C8-22832CD1645F}" dt="2020-05-25T12:19:44.484" v="58" actId="478"/>
          <ac:picMkLst>
            <pc:docMk/>
            <pc:sldMk cId="2140265910" sldId="256"/>
            <ac:picMk id="1028" creationId="{475B407A-C01D-4C24-9E2D-408CA0DB3218}"/>
          </ac:picMkLst>
        </pc:picChg>
        <pc:picChg chg="add mod">
          <ac:chgData name="Bertrand Pouleto" userId="8488cefa11e3b03d" providerId="LiveId" clId="{FBF45FA9-3352-4957-A6C8-22832CD1645F}" dt="2020-05-25T12:34:37.922" v="295" actId="1076"/>
          <ac:picMkLst>
            <pc:docMk/>
            <pc:sldMk cId="2140265910" sldId="256"/>
            <ac:picMk id="1030" creationId="{4CF61BF8-5236-484A-BA06-9A5EBE13C8B3}"/>
          </ac:picMkLst>
        </pc:picChg>
      </pc:sldChg>
      <pc:sldChg chg="addSp delSp modSp mod">
        <pc:chgData name="Bertrand Pouleto" userId="8488cefa11e3b03d" providerId="LiveId" clId="{FBF45FA9-3352-4957-A6C8-22832CD1645F}" dt="2020-06-03T06:33:43.058" v="1054"/>
        <pc:sldMkLst>
          <pc:docMk/>
          <pc:sldMk cId="2641391365" sldId="257"/>
        </pc:sldMkLst>
        <pc:spChg chg="mod">
          <ac:chgData name="Bertrand Pouleto" userId="8488cefa11e3b03d" providerId="LiveId" clId="{FBF45FA9-3352-4957-A6C8-22832CD1645F}" dt="2020-05-25T12:37:57.136" v="365" actId="20577"/>
          <ac:spMkLst>
            <pc:docMk/>
            <pc:sldMk cId="2641391365" sldId="257"/>
            <ac:spMk id="4" creationId="{1436AA13-DA59-4D0C-A24E-E445BFF23ED5}"/>
          </ac:spMkLst>
        </pc:spChg>
        <pc:spChg chg="add mod ord">
          <ac:chgData name="Bertrand Pouleto" userId="8488cefa11e3b03d" providerId="LiveId" clId="{FBF45FA9-3352-4957-A6C8-22832CD1645F}" dt="2020-05-25T12:47:29.837" v="502" actId="166"/>
          <ac:spMkLst>
            <pc:docMk/>
            <pc:sldMk cId="2641391365" sldId="257"/>
            <ac:spMk id="5" creationId="{62FB6AD4-A1D2-48E0-9AF5-89676551209C}"/>
          </ac:spMkLst>
        </pc:spChg>
        <pc:spChg chg="add mod">
          <ac:chgData name="Bertrand Pouleto" userId="8488cefa11e3b03d" providerId="LiveId" clId="{FBF45FA9-3352-4957-A6C8-22832CD1645F}" dt="2020-05-25T12:43:24.915" v="417" actId="1076"/>
          <ac:spMkLst>
            <pc:docMk/>
            <pc:sldMk cId="2641391365" sldId="257"/>
            <ac:spMk id="8" creationId="{93422535-FE83-47A4-881A-A80C793CFCA0}"/>
          </ac:spMkLst>
        </pc:spChg>
        <pc:spChg chg="add mod">
          <ac:chgData name="Bertrand Pouleto" userId="8488cefa11e3b03d" providerId="LiveId" clId="{FBF45FA9-3352-4957-A6C8-22832CD1645F}" dt="2020-05-25T12:40:22.772" v="410" actId="1076"/>
          <ac:spMkLst>
            <pc:docMk/>
            <pc:sldMk cId="2641391365" sldId="257"/>
            <ac:spMk id="9" creationId="{5AEFE529-7120-40FF-9335-B1AE363B66D1}"/>
          </ac:spMkLst>
        </pc:spChg>
        <pc:spChg chg="add mod">
          <ac:chgData name="Bertrand Pouleto" userId="8488cefa11e3b03d" providerId="LiveId" clId="{FBF45FA9-3352-4957-A6C8-22832CD1645F}" dt="2020-05-25T12:46:59.853" v="499" actId="1076"/>
          <ac:spMkLst>
            <pc:docMk/>
            <pc:sldMk cId="2641391365" sldId="257"/>
            <ac:spMk id="12" creationId="{7027720B-E670-4EA4-9A8C-45405F0AFB02}"/>
          </ac:spMkLst>
        </pc:spChg>
        <pc:spChg chg="add mod">
          <ac:chgData name="Bertrand Pouleto" userId="8488cefa11e3b03d" providerId="LiveId" clId="{FBF45FA9-3352-4957-A6C8-22832CD1645F}" dt="2020-05-26T08:14:07.535" v="1049" actId="1076"/>
          <ac:spMkLst>
            <pc:docMk/>
            <pc:sldMk cId="2641391365" sldId="257"/>
            <ac:spMk id="14" creationId="{5A859703-26B9-4012-96C5-C7310AE6706B}"/>
          </ac:spMkLst>
        </pc:spChg>
        <pc:spChg chg="mod">
          <ac:chgData name="Bertrand Pouleto" userId="8488cefa11e3b03d" providerId="LiveId" clId="{FBF45FA9-3352-4957-A6C8-22832CD1645F}" dt="2020-06-03T06:33:43.058" v="1054"/>
          <ac:spMkLst>
            <pc:docMk/>
            <pc:sldMk cId="2641391365" sldId="257"/>
            <ac:spMk id="16" creationId="{1DE45946-D2C5-4774-A7F1-8EB57859066F}"/>
          </ac:spMkLst>
        </pc:spChg>
        <pc:spChg chg="add mod">
          <ac:chgData name="Bertrand Pouleto" userId="8488cefa11e3b03d" providerId="LiveId" clId="{FBF45FA9-3352-4957-A6C8-22832CD1645F}" dt="2020-05-26T08:14:07.535" v="1049" actId="1076"/>
          <ac:spMkLst>
            <pc:docMk/>
            <pc:sldMk cId="2641391365" sldId="257"/>
            <ac:spMk id="17" creationId="{E81A5411-AF91-443E-A47A-36F5A08B8E84}"/>
          </ac:spMkLst>
        </pc:spChg>
        <pc:spChg chg="add mod">
          <ac:chgData name="Bertrand Pouleto" userId="8488cefa11e3b03d" providerId="LiveId" clId="{FBF45FA9-3352-4957-A6C8-22832CD1645F}" dt="2020-05-26T08:14:07.535" v="1049" actId="1076"/>
          <ac:spMkLst>
            <pc:docMk/>
            <pc:sldMk cId="2641391365" sldId="257"/>
            <ac:spMk id="18" creationId="{42B9DFCC-C3F4-4F7C-9FBF-CE25737A5554}"/>
          </ac:spMkLst>
        </pc:spChg>
        <pc:spChg chg="add mod">
          <ac:chgData name="Bertrand Pouleto" userId="8488cefa11e3b03d" providerId="LiveId" clId="{FBF45FA9-3352-4957-A6C8-22832CD1645F}" dt="2020-05-26T08:14:07.535" v="1049" actId="1076"/>
          <ac:spMkLst>
            <pc:docMk/>
            <pc:sldMk cId="2641391365" sldId="257"/>
            <ac:spMk id="19" creationId="{5DB8C464-A515-4987-B3D8-705A55257837}"/>
          </ac:spMkLst>
        </pc:spChg>
        <pc:spChg chg="add mod">
          <ac:chgData name="Bertrand Pouleto" userId="8488cefa11e3b03d" providerId="LiveId" clId="{FBF45FA9-3352-4957-A6C8-22832CD1645F}" dt="2020-05-26T08:14:07.535" v="1049" actId="1076"/>
          <ac:spMkLst>
            <pc:docMk/>
            <pc:sldMk cId="2641391365" sldId="257"/>
            <ac:spMk id="20" creationId="{242BD225-8770-4812-871A-6EEBB743DB30}"/>
          </ac:spMkLst>
        </pc:spChg>
        <pc:grpChg chg="add mod">
          <ac:chgData name="Bertrand Pouleto" userId="8488cefa11e3b03d" providerId="LiveId" clId="{FBF45FA9-3352-4957-A6C8-22832CD1645F}" dt="2020-06-03T06:33:43.058" v="1054"/>
          <ac:grpSpMkLst>
            <pc:docMk/>
            <pc:sldMk cId="2641391365" sldId="257"/>
            <ac:grpSpMk id="15" creationId="{ACF80DF8-A174-440F-9CA5-4D57551A69D3}"/>
          </ac:grpSpMkLst>
        </pc:grpChg>
        <pc:picChg chg="add mod">
          <ac:chgData name="Bertrand Pouleto" userId="8488cefa11e3b03d" providerId="LiveId" clId="{FBF45FA9-3352-4957-A6C8-22832CD1645F}" dt="2020-05-25T12:43:31.772" v="420" actId="1076"/>
          <ac:picMkLst>
            <pc:docMk/>
            <pc:sldMk cId="2641391365" sldId="257"/>
            <ac:picMk id="2" creationId="{59AE7E21-A2CB-4DDE-A4CB-9268C91E0554}"/>
          </ac:picMkLst>
        </pc:picChg>
        <pc:picChg chg="add mod">
          <ac:chgData name="Bertrand Pouleto" userId="8488cefa11e3b03d" providerId="LiveId" clId="{FBF45FA9-3352-4957-A6C8-22832CD1645F}" dt="2020-05-25T12:43:03.604" v="413" actId="1076"/>
          <ac:picMkLst>
            <pc:docMk/>
            <pc:sldMk cId="2641391365" sldId="257"/>
            <ac:picMk id="7" creationId="{71611A36-496A-4925-B0BD-6FBAC4F996A2}"/>
          </ac:picMkLst>
        </pc:picChg>
        <pc:picChg chg="mod">
          <ac:chgData name="Bertrand Pouleto" userId="8488cefa11e3b03d" providerId="LiveId" clId="{FBF45FA9-3352-4957-A6C8-22832CD1645F}" dt="2020-06-03T06:33:43.058" v="1054"/>
          <ac:picMkLst>
            <pc:docMk/>
            <pc:sldMk cId="2641391365" sldId="257"/>
            <ac:picMk id="21" creationId="{B28890C6-9B61-4AB5-BDC1-EF4C082FC818}"/>
          </ac:picMkLst>
        </pc:picChg>
        <pc:picChg chg="del">
          <ac:chgData name="Bertrand Pouleto" userId="8488cefa11e3b03d" providerId="LiveId" clId="{FBF45FA9-3352-4957-A6C8-22832CD1645F}" dt="2020-05-25T12:37:59.321" v="366" actId="478"/>
          <ac:picMkLst>
            <pc:docMk/>
            <pc:sldMk cId="2641391365" sldId="257"/>
            <ac:picMk id="2050" creationId="{7A67D64A-6B9C-462C-881D-26CCF812248F}"/>
          </ac:picMkLst>
        </pc:picChg>
        <pc:picChg chg="del">
          <ac:chgData name="Bertrand Pouleto" userId="8488cefa11e3b03d" providerId="LiveId" clId="{FBF45FA9-3352-4957-A6C8-22832CD1645F}" dt="2020-05-25T12:38:00.187" v="367" actId="478"/>
          <ac:picMkLst>
            <pc:docMk/>
            <pc:sldMk cId="2641391365" sldId="257"/>
            <ac:picMk id="2052" creationId="{3A8D759D-6F1E-4F33-9565-38ABFC4211FB}"/>
          </ac:picMkLst>
        </pc:picChg>
        <pc:cxnChg chg="del">
          <ac:chgData name="Bertrand Pouleto" userId="8488cefa11e3b03d" providerId="LiveId" clId="{FBF45FA9-3352-4957-A6C8-22832CD1645F}" dt="2020-05-25T12:38:03.137" v="369" actId="478"/>
          <ac:cxnSpMkLst>
            <pc:docMk/>
            <pc:sldMk cId="2641391365" sldId="257"/>
            <ac:cxnSpMk id="3" creationId="{CC71327F-9E29-43A7-9ADE-3855B93DED19}"/>
          </ac:cxnSpMkLst>
        </pc:cxnChg>
        <pc:cxnChg chg="del">
          <ac:chgData name="Bertrand Pouleto" userId="8488cefa11e3b03d" providerId="LiveId" clId="{FBF45FA9-3352-4957-A6C8-22832CD1645F}" dt="2020-05-25T12:38:01.595" v="368" actId="478"/>
          <ac:cxnSpMkLst>
            <pc:docMk/>
            <pc:sldMk cId="2641391365" sldId="257"/>
            <ac:cxnSpMk id="6" creationId="{FDEB50C0-819E-42FB-A422-E998F31ABB50}"/>
          </ac:cxnSpMkLst>
        </pc:cxnChg>
        <pc:cxnChg chg="add mod">
          <ac:chgData name="Bertrand Pouleto" userId="8488cefa11e3b03d" providerId="LiveId" clId="{FBF45FA9-3352-4957-A6C8-22832CD1645F}" dt="2020-05-25T12:47:42.977" v="504" actId="1582"/>
          <ac:cxnSpMkLst>
            <pc:docMk/>
            <pc:sldMk cId="2641391365" sldId="257"/>
            <ac:cxnSpMk id="11" creationId="{D761498E-69CC-42DD-8C2F-AEFAE58861D0}"/>
          </ac:cxnSpMkLst>
        </pc:cxnChg>
      </pc:sldChg>
      <pc:sldChg chg="del">
        <pc:chgData name="Bertrand Pouleto" userId="8488cefa11e3b03d" providerId="LiveId" clId="{FBF45FA9-3352-4957-A6C8-22832CD1645F}" dt="2020-05-25T12:37:28.330" v="296" actId="47"/>
        <pc:sldMkLst>
          <pc:docMk/>
          <pc:sldMk cId="1882448078" sldId="258"/>
        </pc:sldMkLst>
      </pc:sldChg>
      <pc:sldChg chg="del">
        <pc:chgData name="Bertrand Pouleto" userId="8488cefa11e3b03d" providerId="LiveId" clId="{FBF45FA9-3352-4957-A6C8-22832CD1645F}" dt="2020-05-25T12:37:28.330" v="296" actId="47"/>
        <pc:sldMkLst>
          <pc:docMk/>
          <pc:sldMk cId="2814423755" sldId="259"/>
        </pc:sldMkLst>
      </pc:sldChg>
      <pc:sldChg chg="del">
        <pc:chgData name="Bertrand Pouleto" userId="8488cefa11e3b03d" providerId="LiveId" clId="{FBF45FA9-3352-4957-A6C8-22832CD1645F}" dt="2020-05-25T12:37:28.330" v="296" actId="47"/>
        <pc:sldMkLst>
          <pc:docMk/>
          <pc:sldMk cId="760440499" sldId="260"/>
        </pc:sldMkLst>
      </pc:sldChg>
      <pc:sldChg chg="del">
        <pc:chgData name="Bertrand Pouleto" userId="8488cefa11e3b03d" providerId="LiveId" clId="{FBF45FA9-3352-4957-A6C8-22832CD1645F}" dt="2020-05-25T12:37:28.330" v="296" actId="47"/>
        <pc:sldMkLst>
          <pc:docMk/>
          <pc:sldMk cId="1913648181" sldId="261"/>
        </pc:sldMkLst>
      </pc:sldChg>
      <pc:sldChg chg="del">
        <pc:chgData name="Bertrand Pouleto" userId="8488cefa11e3b03d" providerId="LiveId" clId="{FBF45FA9-3352-4957-A6C8-22832CD1645F}" dt="2020-05-25T12:37:28.330" v="296" actId="47"/>
        <pc:sldMkLst>
          <pc:docMk/>
          <pc:sldMk cId="3227895050" sldId="263"/>
        </pc:sldMkLst>
      </pc:sldChg>
      <pc:sldChg chg="del">
        <pc:chgData name="Bertrand Pouleto" userId="8488cefa11e3b03d" providerId="LiveId" clId="{FBF45FA9-3352-4957-A6C8-22832CD1645F}" dt="2020-05-25T12:37:28.330" v="296" actId="47"/>
        <pc:sldMkLst>
          <pc:docMk/>
          <pc:sldMk cId="2639378251" sldId="264"/>
        </pc:sldMkLst>
      </pc:sldChg>
      <pc:sldChg chg="del">
        <pc:chgData name="Bertrand Pouleto" userId="8488cefa11e3b03d" providerId="LiveId" clId="{FBF45FA9-3352-4957-A6C8-22832CD1645F}" dt="2020-05-25T12:37:28.330" v="296" actId="47"/>
        <pc:sldMkLst>
          <pc:docMk/>
          <pc:sldMk cId="2160426704" sldId="265"/>
        </pc:sldMkLst>
      </pc:sldChg>
      <pc:sldChg chg="addSp modSp mod">
        <pc:chgData name="Bertrand Pouleto" userId="8488cefa11e3b03d" providerId="LiveId" clId="{FBF45FA9-3352-4957-A6C8-22832CD1645F}" dt="2020-06-03T06:33:39.419" v="1052"/>
        <pc:sldMkLst>
          <pc:docMk/>
          <pc:sldMk cId="2958538863" sldId="266"/>
        </pc:sldMkLst>
        <pc:spChg chg="mod">
          <ac:chgData name="Bertrand Pouleto" userId="8488cefa11e3b03d" providerId="LiveId" clId="{FBF45FA9-3352-4957-A6C8-22832CD1645F}" dt="2020-05-26T09:08:56.069" v="1051" actId="20577"/>
          <ac:spMkLst>
            <pc:docMk/>
            <pc:sldMk cId="2958538863" sldId="266"/>
            <ac:spMk id="3" creationId="{754703BF-6DB7-46F4-90E5-B76C5D8500C6}"/>
          </ac:spMkLst>
        </pc:spChg>
        <pc:spChg chg="mod">
          <ac:chgData name="Bertrand Pouleto" userId="8488cefa11e3b03d" providerId="LiveId" clId="{FBF45FA9-3352-4957-A6C8-22832CD1645F}" dt="2020-06-03T06:33:39.419" v="1052"/>
          <ac:spMkLst>
            <pc:docMk/>
            <pc:sldMk cId="2958538863" sldId="266"/>
            <ac:spMk id="7" creationId="{D9050DEC-982A-47B2-A79A-4F39A3673D34}"/>
          </ac:spMkLst>
        </pc:spChg>
        <pc:grpChg chg="add mod">
          <ac:chgData name="Bertrand Pouleto" userId="8488cefa11e3b03d" providerId="LiveId" clId="{FBF45FA9-3352-4957-A6C8-22832CD1645F}" dt="2020-06-03T06:33:39.419" v="1052"/>
          <ac:grpSpMkLst>
            <pc:docMk/>
            <pc:sldMk cId="2958538863" sldId="266"/>
            <ac:grpSpMk id="6" creationId="{B69E846A-8BB4-404C-8CED-A3C46BD4F70F}"/>
          </ac:grpSpMkLst>
        </pc:grpChg>
        <pc:picChg chg="mod">
          <ac:chgData name="Bertrand Pouleto" userId="8488cefa11e3b03d" providerId="LiveId" clId="{FBF45FA9-3352-4957-A6C8-22832CD1645F}" dt="2020-06-03T06:33:39.419" v="1052"/>
          <ac:picMkLst>
            <pc:docMk/>
            <pc:sldMk cId="2958538863" sldId="266"/>
            <ac:picMk id="8" creationId="{C35D68EE-715C-42B2-9716-E4B6CE74EEE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65EE-37CB-4478-B525-31EFDC9ADC90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CDB-6399-4DF3-B7C1-CEBF3A8AD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86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65EE-37CB-4478-B525-31EFDC9ADC90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CDB-6399-4DF3-B7C1-CEBF3A8AD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69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65EE-37CB-4478-B525-31EFDC9ADC90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CDB-6399-4DF3-B7C1-CEBF3A8AD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627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65EE-37CB-4478-B525-31EFDC9ADC90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CDB-6399-4DF3-B7C1-CEBF3A8AD225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857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65EE-37CB-4478-B525-31EFDC9ADC90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CDB-6399-4DF3-B7C1-CEBF3A8AD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772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65EE-37CB-4478-B525-31EFDC9ADC90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CDB-6399-4DF3-B7C1-CEBF3A8AD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273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65EE-37CB-4478-B525-31EFDC9ADC90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CDB-6399-4DF3-B7C1-CEBF3A8AD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629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65EE-37CB-4478-B525-31EFDC9ADC90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CDB-6399-4DF3-B7C1-CEBF3A8AD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722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65EE-37CB-4478-B525-31EFDC9ADC90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CDB-6399-4DF3-B7C1-CEBF3A8AD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55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65EE-37CB-4478-B525-31EFDC9ADC90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CDB-6399-4DF3-B7C1-CEBF3A8AD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69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65EE-37CB-4478-B525-31EFDC9ADC90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CDB-6399-4DF3-B7C1-CEBF3A8AD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09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65EE-37CB-4478-B525-31EFDC9ADC90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CDB-6399-4DF3-B7C1-CEBF3A8AD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55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65EE-37CB-4478-B525-31EFDC9ADC90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CDB-6399-4DF3-B7C1-CEBF3A8AD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62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65EE-37CB-4478-B525-31EFDC9ADC90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CDB-6399-4DF3-B7C1-CEBF3A8AD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65EE-37CB-4478-B525-31EFDC9ADC90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CDB-6399-4DF3-B7C1-CEBF3A8AD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2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65EE-37CB-4478-B525-31EFDC9ADC90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CDB-6399-4DF3-B7C1-CEBF3A8AD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94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65EE-37CB-4478-B525-31EFDC9ADC90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CDB-6399-4DF3-B7C1-CEBF3A8AD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54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0765EE-37CB-4478-B525-31EFDC9ADC90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0CDB-6399-4DF3-B7C1-CEBF3A8AD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981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2E78F2E-E592-425A-B030-60BAB38C3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3BC117B-D2CC-4B4D-94F5-956CE6A5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619" y="2285741"/>
            <a:ext cx="6667585" cy="22865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Découverte</a:t>
            </a:r>
            <a:r>
              <a:rPr lang="en-US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Biotechnologies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4703BF-6DB7-46F4-90E5-B76C5D850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2096" y="4572258"/>
            <a:ext cx="5925378" cy="174534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TD04</a:t>
            </a:r>
          </a:p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̶</a:t>
            </a:r>
            <a:endParaRPr lang="en-US" sz="4000" dirty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Biotechnologies marines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69E846A-8BB4-404C-8CED-A3C46BD4F70F}"/>
              </a:ext>
            </a:extLst>
          </p:cNvPr>
          <p:cNvGrpSpPr/>
          <p:nvPr/>
        </p:nvGrpSpPr>
        <p:grpSpPr>
          <a:xfrm>
            <a:off x="0" y="5902822"/>
            <a:ext cx="1529586" cy="829552"/>
            <a:chOff x="4047954" y="3559629"/>
            <a:chExt cx="1529586" cy="829552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9050DEC-982A-47B2-A79A-4F39A3673D34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Image 7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C35D68EE-715C-42B2-9716-E4B6CE74E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853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436AA13-DA59-4D0C-A24E-E445BFF23ED5}"/>
              </a:ext>
            </a:extLst>
          </p:cNvPr>
          <p:cNvSpPr txBox="1"/>
          <p:nvPr/>
        </p:nvSpPr>
        <p:spPr>
          <a:xfrm>
            <a:off x="12197" y="0"/>
            <a:ext cx="1217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Document 01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– Un ensemble de documents.</a:t>
            </a:r>
          </a:p>
        </p:txBody>
      </p:sp>
      <p:pic>
        <p:nvPicPr>
          <p:cNvPr id="1026" name="Picture 2" descr="Nutrition des plantes">
            <a:extLst>
              <a:ext uri="{FF2B5EF4-FFF2-40B4-BE49-F238E27FC236}">
                <a16:creationId xmlns:a16="http://schemas.microsoft.com/office/drawing/2014/main" id="{5BF9A839-D2E4-4549-8559-D4D16B3D5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8" y="1251464"/>
            <a:ext cx="32395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A2FCA3-BE15-4A75-A13D-2E93C8BBCC96}"/>
              </a:ext>
            </a:extLst>
          </p:cNvPr>
          <p:cNvSpPr/>
          <p:nvPr/>
        </p:nvSpPr>
        <p:spPr>
          <a:xfrm>
            <a:off x="547838" y="3642239"/>
            <a:ext cx="3128212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600" dirty="0">
                <a:latin typeface="Arial" panose="020B0604020202020204" pitchFamily="34" charset="0"/>
                <a:cs typeface="Arial" panose="020B0604020202020204" pitchFamily="34" charset="0"/>
              </a:rPr>
              <a:t>https://fertilisation-edu.fr/images/nutrition-des-plantes/schema_physiologie-plante.jpg</a:t>
            </a:r>
          </a:p>
        </p:txBody>
      </p:sp>
      <p:pic>
        <p:nvPicPr>
          <p:cNvPr id="3" name="Picture 4" descr="Quelques minéraux présents dans le muscle du poisson. © Murray et Brut, 1969">
            <a:extLst>
              <a:ext uri="{FF2B5EF4-FFF2-40B4-BE49-F238E27FC236}">
                <a16:creationId xmlns:a16="http://schemas.microsoft.com/office/drawing/2014/main" id="{ED49A92D-E3A6-421E-B9FD-98440FA47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92" y="447170"/>
            <a:ext cx="44196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A691B1-BC9B-4EED-A5C8-5EC02784A209}"/>
              </a:ext>
            </a:extLst>
          </p:cNvPr>
          <p:cNvSpPr/>
          <p:nvPr/>
        </p:nvSpPr>
        <p:spPr>
          <a:xfrm>
            <a:off x="7206692" y="2390270"/>
            <a:ext cx="416365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600" dirty="0">
                <a:latin typeface="Arial" panose="020B0604020202020204" pitchFamily="34" charset="0"/>
                <a:cs typeface="Arial" panose="020B0604020202020204" pitchFamily="34" charset="0"/>
              </a:rPr>
              <a:t>https://cdn.futura-sciences.com/buildsv6/images/mediumoriginal/4/6/e/46ee2a36b8_27693_10605-tab5.jpg</a:t>
            </a:r>
          </a:p>
        </p:txBody>
      </p:sp>
      <p:pic>
        <p:nvPicPr>
          <p:cNvPr id="1030" name="Picture 6" descr="Guano Extraction and Indigeneity – Global Extraction Networks">
            <a:extLst>
              <a:ext uri="{FF2B5EF4-FFF2-40B4-BE49-F238E27FC236}">
                <a16:creationId xmlns:a16="http://schemas.microsoft.com/office/drawing/2014/main" id="{4CF61BF8-5236-484A-BA06-9A5EBE13C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64" y="3244067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44DC000-C7E5-4EC7-9BB8-7793BF5637EF}"/>
              </a:ext>
            </a:extLst>
          </p:cNvPr>
          <p:cNvSpPr txBox="1"/>
          <p:nvPr/>
        </p:nvSpPr>
        <p:spPr>
          <a:xfrm>
            <a:off x="837737" y="882132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besoins des plantes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84C947-B54B-49BF-A7BD-99A170F9DD1C}"/>
              </a:ext>
            </a:extLst>
          </p:cNvPr>
          <p:cNvSpPr txBox="1"/>
          <p:nvPr/>
        </p:nvSpPr>
        <p:spPr>
          <a:xfrm>
            <a:off x="7618564" y="79384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Composition minérale du poisson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2DE6CB-73FE-49A4-B29D-609339F87667}"/>
              </a:ext>
            </a:extLst>
          </p:cNvPr>
          <p:cNvSpPr/>
          <p:nvPr/>
        </p:nvSpPr>
        <p:spPr>
          <a:xfrm>
            <a:off x="5367008" y="6501617"/>
            <a:ext cx="487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dirty="0">
                <a:latin typeface="Arial" panose="020B0604020202020204" pitchFamily="34" charset="0"/>
                <a:cs typeface="Arial" panose="020B0604020202020204" pitchFamily="34" charset="0"/>
              </a:rPr>
              <a:t>https://lh3.googleusercontent.com/proxy/rZumxveCI0g5BrTzwoGMimNUTUnm4FjLf9TGfld6TKNT5RAuInwKwueztNWutqGN656c4Acwmlw7RsyNzoVGDKRZX7nAOpcNUrTQYAZYXYgtu0_k4Rw_i1U24sj9ycXxWiKWiH1ayKOuUgleHTyYp46eomAOWQwdhAdr8NQ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014585-8DB0-473E-97A8-3BD2DBB083D4}"/>
              </a:ext>
            </a:extLst>
          </p:cNvPr>
          <p:cNvSpPr txBox="1"/>
          <p:nvPr/>
        </p:nvSpPr>
        <p:spPr>
          <a:xfrm>
            <a:off x="4499762" y="2875274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activité d’extraction près des nichoirs d’oiseaux marins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3D9AC07-7372-4951-94E8-55793E1BC367}"/>
              </a:ext>
            </a:extLst>
          </p:cNvPr>
          <p:cNvGrpSpPr/>
          <p:nvPr/>
        </p:nvGrpSpPr>
        <p:grpSpPr>
          <a:xfrm>
            <a:off x="0" y="5902822"/>
            <a:ext cx="1529586" cy="829552"/>
            <a:chOff x="4047954" y="3559629"/>
            <a:chExt cx="1529586" cy="829552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02D7C55-569B-4CC9-88FE-8FF361AE3EB3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Image 14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AD22163E-91AF-48DA-A9CB-40DE4586F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026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436AA13-DA59-4D0C-A24E-E445BFF23ED5}"/>
              </a:ext>
            </a:extLst>
          </p:cNvPr>
          <p:cNvSpPr txBox="1"/>
          <p:nvPr/>
        </p:nvSpPr>
        <p:spPr>
          <a:xfrm>
            <a:off x="12197" y="0"/>
            <a:ext cx="1217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Document 02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– Utilisation de la fluorescence des protéines d’algues marines.</a:t>
            </a:r>
          </a:p>
        </p:txBody>
      </p:sp>
      <p:pic>
        <p:nvPicPr>
          <p:cNvPr id="2" name="Picture 2" descr="Green fluorescence from reef-building corals attracts symbiotic ...">
            <a:extLst>
              <a:ext uri="{FF2B5EF4-FFF2-40B4-BE49-F238E27FC236}">
                <a16:creationId xmlns:a16="http://schemas.microsoft.com/office/drawing/2014/main" id="{59AE7E21-A2CB-4DDE-A4CB-9268C91E0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866774"/>
            <a:ext cx="31877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AEFE529-7120-40FF-9335-B1AE363B66D1}"/>
              </a:ext>
            </a:extLst>
          </p:cNvPr>
          <p:cNvSpPr txBox="1"/>
          <p:nvPr/>
        </p:nvSpPr>
        <p:spPr>
          <a:xfrm>
            <a:off x="425365" y="497442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algues fluorescentes</a:t>
            </a:r>
          </a:p>
        </p:txBody>
      </p:sp>
      <p:pic>
        <p:nvPicPr>
          <p:cNvPr id="7" name="Picture 4" descr="CellLight™ Tubulin-GFP|Tubulin applied to Human cells (con ...">
            <a:extLst>
              <a:ext uri="{FF2B5EF4-FFF2-40B4-BE49-F238E27FC236}">
                <a16:creationId xmlns:a16="http://schemas.microsoft.com/office/drawing/2014/main" id="{71611A36-496A-4925-B0BD-6FBAC4F99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989" y="4326112"/>
            <a:ext cx="3109005" cy="23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422535-FE83-47A4-881A-A80C793CFCA0}"/>
              </a:ext>
            </a:extLst>
          </p:cNvPr>
          <p:cNvSpPr/>
          <p:nvPr/>
        </p:nvSpPr>
        <p:spPr>
          <a:xfrm>
            <a:off x="8873989" y="6648994"/>
            <a:ext cx="293478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dirty="0">
                <a:latin typeface="Arial" panose="020B0604020202020204" pitchFamily="34" charset="0"/>
                <a:cs typeface="Arial" panose="020B0604020202020204" pitchFamily="34" charset="0"/>
              </a:rPr>
              <a:t>https://i.pinimg.com/originals/b6/f4/2d/b6f42d005b6ce378073723d640dd1caa.jpg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027720B-E670-4EA4-9A8C-45405F0AFB02}"/>
              </a:ext>
            </a:extLst>
          </p:cNvPr>
          <p:cNvSpPr txBox="1"/>
          <p:nvPr/>
        </p:nvSpPr>
        <p:spPr>
          <a:xfrm>
            <a:off x="8873989" y="3679781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Marquage du cytosquelette </a:t>
            </a: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d’une cellule humain</a:t>
            </a:r>
          </a:p>
        </p:txBody>
      </p:sp>
      <p:cxnSp>
        <p:nvCxnSpPr>
          <p:cNvPr id="11" name="Connecteur : en arc 10">
            <a:extLst>
              <a:ext uri="{FF2B5EF4-FFF2-40B4-BE49-F238E27FC236}">
                <a16:creationId xmlns:a16="http://schemas.microsoft.com/office/drawing/2014/main" id="{D761498E-69CC-42DD-8C2F-AEFAE58861D0}"/>
              </a:ext>
            </a:extLst>
          </p:cNvPr>
          <p:cNvCxnSpPr>
            <a:cxnSpLocks/>
            <a:stCxn id="2" idx="2"/>
            <a:endCxn id="7" idx="1"/>
          </p:cNvCxnSpPr>
          <p:nvPr/>
        </p:nvCxnSpPr>
        <p:spPr>
          <a:xfrm rot="16200000" flipH="1">
            <a:off x="4228455" y="842019"/>
            <a:ext cx="2230004" cy="7061064"/>
          </a:xfrm>
          <a:prstGeom prst="curvedConnector2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2FB6AD4-A1D2-48E0-9AF5-89676551209C}"/>
              </a:ext>
            </a:extLst>
          </p:cNvPr>
          <p:cNvSpPr/>
          <p:nvPr/>
        </p:nvSpPr>
        <p:spPr>
          <a:xfrm>
            <a:off x="219075" y="3257549"/>
            <a:ext cx="246452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dirty="0">
                <a:latin typeface="Arial" panose="020B0604020202020204" pitchFamily="34" charset="0"/>
                <a:cs typeface="Arial" panose="020B0604020202020204" pitchFamily="34" charset="0"/>
              </a:rPr>
              <a:t>https://www.eurekalert.org/multimedia/pub/web/190816_web.jpg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A859703-26B9-4012-96C5-C7310AE6706B}"/>
              </a:ext>
            </a:extLst>
          </p:cNvPr>
          <p:cNvSpPr txBox="1"/>
          <p:nvPr/>
        </p:nvSpPr>
        <p:spPr>
          <a:xfrm>
            <a:off x="3617397" y="3530304"/>
            <a:ext cx="5189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 – Extraction du gène responsable de la fluorescence :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fluo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81A5411-AF91-443E-A47A-36F5A08B8E84}"/>
              </a:ext>
            </a:extLst>
          </p:cNvPr>
          <p:cNvSpPr txBox="1"/>
          <p:nvPr/>
        </p:nvSpPr>
        <p:spPr>
          <a:xfrm>
            <a:off x="3617397" y="2421516"/>
            <a:ext cx="5038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B – Découverte d’une protéine fluorescente dans une algue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2B9DFCC-C3F4-4F7C-9FBF-CE25737A5554}"/>
              </a:ext>
            </a:extLst>
          </p:cNvPr>
          <p:cNvSpPr txBox="1"/>
          <p:nvPr/>
        </p:nvSpPr>
        <p:spPr>
          <a:xfrm>
            <a:off x="3617397" y="1651679"/>
            <a:ext cx="6559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 – Fusion du gène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fluo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et du gène codant l’actine, protéine du cytosquelette : </a:t>
            </a:r>
          </a:p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On obtient le gène de fusion : </a:t>
            </a:r>
            <a:r>
              <a:rPr lang="fr-F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acti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-fluo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DB8C464-A515-4987-B3D8-705A55257837}"/>
              </a:ext>
            </a:extLst>
          </p:cNvPr>
          <p:cNvSpPr txBox="1"/>
          <p:nvPr/>
        </p:nvSpPr>
        <p:spPr>
          <a:xfrm>
            <a:off x="3617397" y="4084699"/>
            <a:ext cx="5347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 – Injection du gène </a:t>
            </a:r>
            <a:r>
              <a:rPr lang="fr-F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acti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-fluo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dans des cellules de mammifères</a:t>
            </a: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42BD225-8770-4812-871A-6EEBB743DB30}"/>
              </a:ext>
            </a:extLst>
          </p:cNvPr>
          <p:cNvSpPr txBox="1"/>
          <p:nvPr/>
        </p:nvSpPr>
        <p:spPr>
          <a:xfrm>
            <a:off x="3617397" y="2975910"/>
            <a:ext cx="7258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 – Observation des cellules de mammifères au microscope sensible à la fluorescence</a:t>
            </a: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CF80DF8-A174-440F-9CA5-4D57551A69D3}"/>
              </a:ext>
            </a:extLst>
          </p:cNvPr>
          <p:cNvGrpSpPr/>
          <p:nvPr/>
        </p:nvGrpSpPr>
        <p:grpSpPr>
          <a:xfrm>
            <a:off x="0" y="5902822"/>
            <a:ext cx="1529586" cy="829552"/>
            <a:chOff x="4047954" y="3559629"/>
            <a:chExt cx="1529586" cy="82955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DE45946-D2C5-4774-A7F1-8EB57859066F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Image 20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B28890C6-9B61-4AB5-BDC1-EF4C082FC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1391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1307</TotalTime>
  <Words>228</Words>
  <Application>Microsoft Office PowerPoint</Application>
  <PresentationFormat>Grand écran</PresentationFormat>
  <Paragraphs>29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Découverte des Biotechnologies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Pouleto</dc:creator>
  <cp:lastModifiedBy>Bertrand Pouleto</cp:lastModifiedBy>
  <cp:revision>1</cp:revision>
  <cp:lastPrinted>2020-06-03T06:34:07Z</cp:lastPrinted>
  <dcterms:created xsi:type="dcterms:W3CDTF">2020-04-15T12:35:08Z</dcterms:created>
  <dcterms:modified xsi:type="dcterms:W3CDTF">2020-06-03T06:34:07Z</dcterms:modified>
</cp:coreProperties>
</file>