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6" r:id="rId2"/>
    <p:sldId id="267" r:id="rId3"/>
    <p:sldId id="258" r:id="rId4"/>
    <p:sldId id="259" r:id="rId5"/>
    <p:sldId id="260" r:id="rId6"/>
    <p:sldId id="262" r:id="rId7"/>
    <p:sldId id="269" r:id="rId8"/>
    <p:sldId id="263" r:id="rId9"/>
    <p:sldId id="261" r:id="rId10"/>
    <p:sldId id="264" r:id="rId11"/>
    <p:sldId id="265" r:id="rId12"/>
    <p:sldId id="270" r:id="rId13"/>
    <p:sldId id="27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6293F5-144F-43C8-BEA3-FB5A1B482559}" v="171" dt="2020-06-03T07:32:06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trand Pouleto" userId="8488cefa11e3b03d" providerId="LiveId" clId="{E7671C31-9DCF-4030-964B-0744C0DB3E67}"/>
    <pc:docChg chg="undo custSel mod addSld delSld modSld">
      <pc:chgData name="Bertrand Pouleto" userId="8488cefa11e3b03d" providerId="LiveId" clId="{E7671C31-9DCF-4030-964B-0744C0DB3E67}" dt="2020-04-16T13:15:17.372" v="814" actId="20577"/>
      <pc:docMkLst>
        <pc:docMk/>
      </pc:docMkLst>
      <pc:sldChg chg="modSp">
        <pc:chgData name="Bertrand Pouleto" userId="8488cefa11e3b03d" providerId="LiveId" clId="{E7671C31-9DCF-4030-964B-0744C0DB3E67}" dt="2020-04-16T13:14:31.451" v="798" actId="115"/>
        <pc:sldMkLst>
          <pc:docMk/>
          <pc:sldMk cId="2140265910" sldId="256"/>
        </pc:sldMkLst>
        <pc:spChg chg="mod">
          <ac:chgData name="Bertrand Pouleto" userId="8488cefa11e3b03d" providerId="LiveId" clId="{E7671C31-9DCF-4030-964B-0744C0DB3E67}" dt="2020-04-16T13:14:31.451" v="798" actId="115"/>
          <ac:spMkLst>
            <pc:docMk/>
            <pc:sldMk cId="2140265910" sldId="256"/>
            <ac:spMk id="4" creationId="{1436AA13-DA59-4D0C-A24E-E445BFF23ED5}"/>
          </ac:spMkLst>
        </pc:spChg>
      </pc:sldChg>
      <pc:sldChg chg="modSp">
        <pc:chgData name="Bertrand Pouleto" userId="8488cefa11e3b03d" providerId="LiveId" clId="{E7671C31-9DCF-4030-964B-0744C0DB3E67}" dt="2020-04-16T13:14:35.870" v="799" actId="115"/>
        <pc:sldMkLst>
          <pc:docMk/>
          <pc:sldMk cId="2641391365" sldId="257"/>
        </pc:sldMkLst>
        <pc:spChg chg="mod">
          <ac:chgData name="Bertrand Pouleto" userId="8488cefa11e3b03d" providerId="LiveId" clId="{E7671C31-9DCF-4030-964B-0744C0DB3E67}" dt="2020-04-16T13:14:35.870" v="799" actId="115"/>
          <ac:spMkLst>
            <pc:docMk/>
            <pc:sldMk cId="2641391365" sldId="257"/>
            <ac:spMk id="4" creationId="{1436AA13-DA59-4D0C-A24E-E445BFF23ED5}"/>
          </ac:spMkLst>
        </pc:spChg>
      </pc:sldChg>
      <pc:sldChg chg="modSp">
        <pc:chgData name="Bertrand Pouleto" userId="8488cefa11e3b03d" providerId="LiveId" clId="{E7671C31-9DCF-4030-964B-0744C0DB3E67}" dt="2020-04-16T13:14:39.249" v="800" actId="115"/>
        <pc:sldMkLst>
          <pc:docMk/>
          <pc:sldMk cId="1882448078" sldId="258"/>
        </pc:sldMkLst>
        <pc:spChg chg="mod">
          <ac:chgData name="Bertrand Pouleto" userId="8488cefa11e3b03d" providerId="LiveId" clId="{E7671C31-9DCF-4030-964B-0744C0DB3E67}" dt="2020-04-16T13:14:39.249" v="800" actId="115"/>
          <ac:spMkLst>
            <pc:docMk/>
            <pc:sldMk cId="1882448078" sldId="258"/>
            <ac:spMk id="4" creationId="{1436AA13-DA59-4D0C-A24E-E445BFF23ED5}"/>
          </ac:spMkLst>
        </pc:spChg>
      </pc:sldChg>
      <pc:sldChg chg="addSp delSp modSp">
        <pc:chgData name="Bertrand Pouleto" userId="8488cefa11e3b03d" providerId="LiveId" clId="{E7671C31-9DCF-4030-964B-0744C0DB3E67}" dt="2020-04-15T12:53:47.809" v="334" actId="20577"/>
        <pc:sldMkLst>
          <pc:docMk/>
          <pc:sldMk cId="1913648181" sldId="261"/>
        </pc:sldMkLst>
        <pc:spChg chg="mod">
          <ac:chgData name="Bertrand Pouleto" userId="8488cefa11e3b03d" providerId="LiveId" clId="{E7671C31-9DCF-4030-964B-0744C0DB3E67}" dt="2020-04-15T12:53:47.809" v="334" actId="20577"/>
          <ac:spMkLst>
            <pc:docMk/>
            <pc:sldMk cId="1913648181" sldId="261"/>
            <ac:spMk id="4" creationId="{1436AA13-DA59-4D0C-A24E-E445BFF23ED5}"/>
          </ac:spMkLst>
        </pc:spChg>
        <pc:picChg chg="del">
          <ac:chgData name="Bertrand Pouleto" userId="8488cefa11e3b03d" providerId="LiveId" clId="{E7671C31-9DCF-4030-964B-0744C0DB3E67}" dt="2020-04-15T12:36:36.502" v="233" actId="478"/>
          <ac:picMkLst>
            <pc:docMk/>
            <pc:sldMk cId="1913648181" sldId="261"/>
            <ac:picMk id="11" creationId="{97CBA00C-210B-4188-80FB-E0EC01C33859}"/>
          </ac:picMkLst>
        </pc:picChg>
        <pc:picChg chg="add mod">
          <ac:chgData name="Bertrand Pouleto" userId="8488cefa11e3b03d" providerId="LiveId" clId="{E7671C31-9DCF-4030-964B-0744C0DB3E67}" dt="2020-04-15T12:38:23.404" v="308" actId="1076"/>
          <ac:picMkLst>
            <pc:docMk/>
            <pc:sldMk cId="1913648181" sldId="261"/>
            <ac:picMk id="2050" creationId="{798A3956-9B9E-415E-9154-E5C7DD1090CF}"/>
          </ac:picMkLst>
        </pc:picChg>
      </pc:sldChg>
      <pc:sldChg chg="addSp delSp modSp add del mod setBg setClrOvrMap">
        <pc:chgData name="Bertrand Pouleto" userId="8488cefa11e3b03d" providerId="LiveId" clId="{E7671C31-9DCF-4030-964B-0744C0DB3E67}" dt="2020-04-15T12:55:42.333" v="401" actId="47"/>
        <pc:sldMkLst>
          <pc:docMk/>
          <pc:sldMk cId="428950640" sldId="262"/>
        </pc:sldMkLst>
        <pc:spChg chg="del">
          <ac:chgData name="Bertrand Pouleto" userId="8488cefa11e3b03d" providerId="LiveId" clId="{E7671C31-9DCF-4030-964B-0744C0DB3E67}" dt="2020-04-15T12:28:49.855" v="1" actId="478"/>
          <ac:spMkLst>
            <pc:docMk/>
            <pc:sldMk cId="428950640" sldId="262"/>
            <ac:spMk id="2" creationId="{17119442-32A2-4F15-BBCD-EEB3F50A6424}"/>
          </ac:spMkLst>
        </pc:spChg>
        <pc:spChg chg="del">
          <ac:chgData name="Bertrand Pouleto" userId="8488cefa11e3b03d" providerId="LiveId" clId="{E7671C31-9DCF-4030-964B-0744C0DB3E67}" dt="2020-04-15T12:28:50.730" v="2" actId="478"/>
          <ac:spMkLst>
            <pc:docMk/>
            <pc:sldMk cId="428950640" sldId="262"/>
            <ac:spMk id="3" creationId="{FFF0A8D3-FB77-4356-AD2E-5382DFDF83EE}"/>
          </ac:spMkLst>
        </pc:spChg>
        <pc:spChg chg="add del mod">
          <ac:chgData name="Bertrand Pouleto" userId="8488cefa11e3b03d" providerId="LiveId" clId="{E7671C31-9DCF-4030-964B-0744C0DB3E67}" dt="2020-04-15T12:55:31.078" v="397" actId="21"/>
          <ac:spMkLst>
            <pc:docMk/>
            <pc:sldMk cId="428950640" sldId="262"/>
            <ac:spMk id="10" creationId="{C409F468-166A-4C00-A3EE-BDD5F5E3A28A}"/>
          </ac:spMkLst>
        </pc:spChg>
        <pc:spChg chg="add del">
          <ac:chgData name="Bertrand Pouleto" userId="8488cefa11e3b03d" providerId="LiveId" clId="{E7671C31-9DCF-4030-964B-0744C0DB3E67}" dt="2020-04-15T12:34:12.270" v="26" actId="26606"/>
          <ac:spMkLst>
            <pc:docMk/>
            <pc:sldMk cId="428950640" sldId="262"/>
            <ac:spMk id="75" creationId="{6C2997EE-0889-44C3-AC0D-18F26AC9AAAB}"/>
          </ac:spMkLst>
        </pc:spChg>
        <pc:spChg chg="add">
          <ac:chgData name="Bertrand Pouleto" userId="8488cefa11e3b03d" providerId="LiveId" clId="{E7671C31-9DCF-4030-964B-0744C0DB3E67}" dt="2020-04-15T12:35:08.685" v="42" actId="26606"/>
          <ac:spMkLst>
            <pc:docMk/>
            <pc:sldMk cId="428950640" sldId="262"/>
            <ac:spMk id="77" creationId="{AFA31FBE-7948-4384-B68A-75DEFDC4955A}"/>
          </ac:spMkLst>
        </pc:spChg>
        <pc:spChg chg="add">
          <ac:chgData name="Bertrand Pouleto" userId="8488cefa11e3b03d" providerId="LiveId" clId="{E7671C31-9DCF-4030-964B-0744C0DB3E67}" dt="2020-04-15T12:35:08.685" v="42" actId="26606"/>
          <ac:spMkLst>
            <pc:docMk/>
            <pc:sldMk cId="428950640" sldId="262"/>
            <ac:spMk id="1032" creationId="{19E301E5-1206-47D0-9CDF-72583D739089}"/>
          </ac:spMkLst>
        </pc:spChg>
        <pc:picChg chg="add del mod">
          <ac:chgData name="Bertrand Pouleto" userId="8488cefa11e3b03d" providerId="LiveId" clId="{E7671C31-9DCF-4030-964B-0744C0DB3E67}" dt="2020-04-15T12:55:07.909" v="389" actId="21"/>
          <ac:picMkLst>
            <pc:docMk/>
            <pc:sldMk cId="428950640" sldId="262"/>
            <ac:picMk id="5" creationId="{69D5846C-B110-44C7-83AA-D1F214C223CE}"/>
          </ac:picMkLst>
        </pc:picChg>
        <pc:picChg chg="add mod ord">
          <ac:chgData name="Bertrand Pouleto" userId="8488cefa11e3b03d" providerId="LiveId" clId="{E7671C31-9DCF-4030-964B-0744C0DB3E67}" dt="2020-04-15T12:35:24.500" v="45" actId="1076"/>
          <ac:picMkLst>
            <pc:docMk/>
            <pc:sldMk cId="428950640" sldId="262"/>
            <ac:picMk id="1026" creationId="{D94A9024-FDEA-46C9-B44E-7D34CF80F963}"/>
          </ac:picMkLst>
        </pc:picChg>
        <pc:picChg chg="add mod ord">
          <ac:chgData name="Bertrand Pouleto" userId="8488cefa11e3b03d" providerId="LiveId" clId="{E7671C31-9DCF-4030-964B-0744C0DB3E67}" dt="2020-04-15T12:35:17.804" v="44" actId="1076"/>
          <ac:picMkLst>
            <pc:docMk/>
            <pc:sldMk cId="428950640" sldId="262"/>
            <ac:picMk id="1028" creationId="{5436C648-DFCC-4207-960B-9B3FFA52DA02}"/>
          </ac:picMkLst>
        </pc:picChg>
        <pc:picChg chg="add mod ord">
          <ac:chgData name="Bertrand Pouleto" userId="8488cefa11e3b03d" providerId="LiveId" clId="{E7671C31-9DCF-4030-964B-0744C0DB3E67}" dt="2020-04-15T12:35:08.685" v="42" actId="26606"/>
          <ac:picMkLst>
            <pc:docMk/>
            <pc:sldMk cId="428950640" sldId="262"/>
            <ac:picMk id="1030" creationId="{B56CE867-F528-42A2-A7ED-F3ACDEFE15D8}"/>
          </ac:picMkLst>
        </pc:picChg>
      </pc:sldChg>
      <pc:sldChg chg="addSp delSp modSp add">
        <pc:chgData name="Bertrand Pouleto" userId="8488cefa11e3b03d" providerId="LiveId" clId="{E7671C31-9DCF-4030-964B-0744C0DB3E67}" dt="2020-04-15T12:55:39.323" v="400" actId="1076"/>
        <pc:sldMkLst>
          <pc:docMk/>
          <pc:sldMk cId="3227895050" sldId="263"/>
        </pc:sldMkLst>
        <pc:spChg chg="del">
          <ac:chgData name="Bertrand Pouleto" userId="8488cefa11e3b03d" providerId="LiveId" clId="{E7671C31-9DCF-4030-964B-0744C0DB3E67}" dt="2020-04-15T12:55:02.685" v="387" actId="478"/>
          <ac:spMkLst>
            <pc:docMk/>
            <pc:sldMk cId="3227895050" sldId="263"/>
            <ac:spMk id="4" creationId="{1436AA13-DA59-4D0C-A24E-E445BFF23ED5}"/>
          </ac:spMkLst>
        </pc:spChg>
        <pc:spChg chg="add">
          <ac:chgData name="Bertrand Pouleto" userId="8488cefa11e3b03d" providerId="LiveId" clId="{E7671C31-9DCF-4030-964B-0744C0DB3E67}" dt="2020-04-15T12:55:32.657" v="398"/>
          <ac:spMkLst>
            <pc:docMk/>
            <pc:sldMk cId="3227895050" sldId="263"/>
            <ac:spMk id="6" creationId="{56BCF618-466B-4111-893C-A5050CD27547}"/>
          </ac:spMkLst>
        </pc:spChg>
        <pc:picChg chg="add mod">
          <ac:chgData name="Bertrand Pouleto" userId="8488cefa11e3b03d" providerId="LiveId" clId="{E7671C31-9DCF-4030-964B-0744C0DB3E67}" dt="2020-04-15T12:55:39.323" v="400" actId="1076"/>
          <ac:picMkLst>
            <pc:docMk/>
            <pc:sldMk cId="3227895050" sldId="263"/>
            <ac:picMk id="5" creationId="{D302F71C-419A-4BC7-B9D9-EB367CE1FE4E}"/>
          </ac:picMkLst>
        </pc:picChg>
        <pc:picChg chg="del">
          <ac:chgData name="Bertrand Pouleto" userId="8488cefa11e3b03d" providerId="LiveId" clId="{E7671C31-9DCF-4030-964B-0744C0DB3E67}" dt="2020-04-15T12:54:58.613" v="386" actId="478"/>
          <ac:picMkLst>
            <pc:docMk/>
            <pc:sldMk cId="3227895050" sldId="263"/>
            <ac:picMk id="2050" creationId="{798A3956-9B9E-415E-9154-E5C7DD1090CF}"/>
          </ac:picMkLst>
        </pc:picChg>
      </pc:sldChg>
      <pc:sldChg chg="addSp modSp add">
        <pc:chgData name="Bertrand Pouleto" userId="8488cefa11e3b03d" providerId="LiveId" clId="{E7671C31-9DCF-4030-964B-0744C0DB3E67}" dt="2020-04-15T13:07:24.860" v="715" actId="20577"/>
        <pc:sldMkLst>
          <pc:docMk/>
          <pc:sldMk cId="2639378251" sldId="264"/>
        </pc:sldMkLst>
        <pc:spChg chg="add mod">
          <ac:chgData name="Bertrand Pouleto" userId="8488cefa11e3b03d" providerId="LiveId" clId="{E7671C31-9DCF-4030-964B-0744C0DB3E67}" dt="2020-04-15T13:07:24.860" v="715" actId="20577"/>
          <ac:spMkLst>
            <pc:docMk/>
            <pc:sldMk cId="2639378251" sldId="264"/>
            <ac:spMk id="8" creationId="{1344914B-06D2-49EF-A941-9A843FB35FA4}"/>
          </ac:spMkLst>
        </pc:spChg>
        <pc:picChg chg="add mod">
          <ac:chgData name="Bertrand Pouleto" userId="8488cefa11e3b03d" providerId="LiveId" clId="{E7671C31-9DCF-4030-964B-0744C0DB3E67}" dt="2020-04-15T13:04:55.209" v="432" actId="1076"/>
          <ac:picMkLst>
            <pc:docMk/>
            <pc:sldMk cId="2639378251" sldId="264"/>
            <ac:picMk id="3" creationId="{00BCA458-3BA2-4057-B987-F258EDFF67E4}"/>
          </ac:picMkLst>
        </pc:picChg>
        <pc:picChg chg="add mod">
          <ac:chgData name="Bertrand Pouleto" userId="8488cefa11e3b03d" providerId="LiveId" clId="{E7671C31-9DCF-4030-964B-0744C0DB3E67}" dt="2020-04-15T13:05:29.745" v="441" actId="1076"/>
          <ac:picMkLst>
            <pc:docMk/>
            <pc:sldMk cId="2639378251" sldId="264"/>
            <ac:picMk id="4" creationId="{FE26DBCA-80D8-43C0-BA30-CD4DAF4E1534}"/>
          </ac:picMkLst>
        </pc:picChg>
        <pc:picChg chg="add mod">
          <ac:chgData name="Bertrand Pouleto" userId="8488cefa11e3b03d" providerId="LiveId" clId="{E7671C31-9DCF-4030-964B-0744C0DB3E67}" dt="2020-04-15T13:05:00.225" v="433" actId="1076"/>
          <ac:picMkLst>
            <pc:docMk/>
            <pc:sldMk cId="2639378251" sldId="264"/>
            <ac:picMk id="3074" creationId="{9C8E90DC-70E8-4EDA-9B51-01ADE1F10443}"/>
          </ac:picMkLst>
        </pc:picChg>
        <pc:cxnChg chg="add mod">
          <ac:chgData name="Bertrand Pouleto" userId="8488cefa11e3b03d" providerId="LiveId" clId="{E7671C31-9DCF-4030-964B-0744C0DB3E67}" dt="2020-04-15T13:05:52.402" v="443" actId="13822"/>
          <ac:cxnSpMkLst>
            <pc:docMk/>
            <pc:sldMk cId="2639378251" sldId="264"/>
            <ac:cxnSpMk id="6" creationId="{F1FC358E-780D-41C3-9D4E-FC7ED045D4FE}"/>
          </ac:cxnSpMkLst>
        </pc:cxnChg>
      </pc:sldChg>
      <pc:sldChg chg="addSp delSp modSp add">
        <pc:chgData name="Bertrand Pouleto" userId="8488cefa11e3b03d" providerId="LiveId" clId="{E7671C31-9DCF-4030-964B-0744C0DB3E67}" dt="2020-04-15T14:17:48.676" v="797" actId="14100"/>
        <pc:sldMkLst>
          <pc:docMk/>
          <pc:sldMk cId="2160426704" sldId="265"/>
        </pc:sldMkLst>
        <pc:spChg chg="add mod">
          <ac:chgData name="Bertrand Pouleto" userId="8488cefa11e3b03d" providerId="LiveId" clId="{E7671C31-9DCF-4030-964B-0744C0DB3E67}" dt="2020-04-15T14:17:48.676" v="797" actId="14100"/>
          <ac:spMkLst>
            <pc:docMk/>
            <pc:sldMk cId="2160426704" sldId="265"/>
            <ac:spMk id="4" creationId="{8724A46A-79B7-42AE-AF61-B6E30AF3546C}"/>
          </ac:spMkLst>
        </pc:spChg>
        <pc:picChg chg="add del mod">
          <ac:chgData name="Bertrand Pouleto" userId="8488cefa11e3b03d" providerId="LiveId" clId="{E7671C31-9DCF-4030-964B-0744C0DB3E67}" dt="2020-04-15T13:03:35.926" v="407" actId="478"/>
          <ac:picMkLst>
            <pc:docMk/>
            <pc:sldMk cId="2160426704" sldId="265"/>
            <ac:picMk id="5122" creationId="{7398CA3C-6ACE-4E94-9784-DFBC241E139E}"/>
          </ac:picMkLst>
        </pc:picChg>
        <pc:picChg chg="add del">
          <ac:chgData name="Bertrand Pouleto" userId="8488cefa11e3b03d" providerId="LiveId" clId="{E7671C31-9DCF-4030-964B-0744C0DB3E67}" dt="2020-04-15T13:03:46.288" v="409" actId="21"/>
          <ac:picMkLst>
            <pc:docMk/>
            <pc:sldMk cId="2160426704" sldId="265"/>
            <ac:picMk id="5124" creationId="{B883E3A9-7CA1-49AF-9BD5-CB9592BEDCC0}"/>
          </ac:picMkLst>
        </pc:picChg>
        <pc:picChg chg="add mod">
          <ac:chgData name="Bertrand Pouleto" userId="8488cefa11e3b03d" providerId="LiveId" clId="{E7671C31-9DCF-4030-964B-0744C0DB3E67}" dt="2020-04-15T14:17:16.979" v="720" actId="1076"/>
          <ac:picMkLst>
            <pc:docMk/>
            <pc:sldMk cId="2160426704" sldId="265"/>
            <ac:picMk id="5126" creationId="{FCEFCB4D-9248-4CAD-A181-38084B39D2CA}"/>
          </ac:picMkLst>
        </pc:picChg>
      </pc:sldChg>
      <pc:sldChg chg="delSp modSp add setBg delDesignElem">
        <pc:chgData name="Bertrand Pouleto" userId="8488cefa11e3b03d" providerId="LiveId" clId="{E7671C31-9DCF-4030-964B-0744C0DB3E67}" dt="2020-04-16T13:15:17.372" v="814" actId="20577"/>
        <pc:sldMkLst>
          <pc:docMk/>
          <pc:sldMk cId="2958538863" sldId="266"/>
        </pc:sldMkLst>
        <pc:spChg chg="mod">
          <ac:chgData name="Bertrand Pouleto" userId="8488cefa11e3b03d" providerId="LiveId" clId="{E7671C31-9DCF-4030-964B-0744C0DB3E67}" dt="2020-04-16T13:15:17.372" v="814" actId="20577"/>
          <ac:spMkLst>
            <pc:docMk/>
            <pc:sldMk cId="2958538863" sldId="266"/>
            <ac:spMk id="3" creationId="{754703BF-6DB7-46F4-90E5-B76C5D8500C6}"/>
          </ac:spMkLst>
        </pc:spChg>
        <pc:spChg chg="del">
          <ac:chgData name="Bertrand Pouleto" userId="8488cefa11e3b03d" providerId="LiveId" clId="{E7671C31-9DCF-4030-964B-0744C0DB3E67}" dt="2020-04-16T13:15:07.637" v="802"/>
          <ac:spMkLst>
            <pc:docMk/>
            <pc:sldMk cId="2958538863" sldId="266"/>
            <ac:spMk id="41" creationId="{989BE678-777B-482A-A616-FEDC47B162E5}"/>
          </ac:spMkLst>
        </pc:spChg>
        <pc:spChg chg="del">
          <ac:chgData name="Bertrand Pouleto" userId="8488cefa11e3b03d" providerId="LiveId" clId="{E7671C31-9DCF-4030-964B-0744C0DB3E67}" dt="2020-04-16T13:15:07.637" v="802"/>
          <ac:spMkLst>
            <pc:docMk/>
            <pc:sldMk cId="2958538863" sldId="266"/>
            <ac:spMk id="47" creationId="{D28BE0C3-2102-4820-B88B-A448B1840D14}"/>
          </ac:spMkLst>
        </pc:spChg>
        <pc:spChg chg="del">
          <ac:chgData name="Bertrand Pouleto" userId="8488cefa11e3b03d" providerId="LiveId" clId="{E7671C31-9DCF-4030-964B-0744C0DB3E67}" dt="2020-04-16T13:15:07.637" v="802"/>
          <ac:spMkLst>
            <pc:docMk/>
            <pc:sldMk cId="2958538863" sldId="266"/>
            <ac:spMk id="49" creationId="{C885E190-58DD-42DD-A4A8-401E15C92A52}"/>
          </ac:spMkLst>
        </pc:spChg>
        <pc:picChg chg="del">
          <ac:chgData name="Bertrand Pouleto" userId="8488cefa11e3b03d" providerId="LiveId" clId="{E7671C31-9DCF-4030-964B-0744C0DB3E67}" dt="2020-04-16T13:15:07.637" v="802"/>
          <ac:picMkLst>
            <pc:docMk/>
            <pc:sldMk cId="2958538863" sldId="266"/>
            <ac:picMk id="37" creationId="{DF19BAF3-7E20-4B9D-B544-BABAEEA1FA75}"/>
          </ac:picMkLst>
        </pc:picChg>
        <pc:picChg chg="del">
          <ac:chgData name="Bertrand Pouleto" userId="8488cefa11e3b03d" providerId="LiveId" clId="{E7671C31-9DCF-4030-964B-0744C0DB3E67}" dt="2020-04-16T13:15:07.637" v="802"/>
          <ac:picMkLst>
            <pc:docMk/>
            <pc:sldMk cId="2958538863" sldId="266"/>
            <ac:picMk id="39" creationId="{950648F4-ABCD-4DF0-8641-76CFB2354721}"/>
          </ac:picMkLst>
        </pc:picChg>
        <pc:picChg chg="del">
          <ac:chgData name="Bertrand Pouleto" userId="8488cefa11e3b03d" providerId="LiveId" clId="{E7671C31-9DCF-4030-964B-0744C0DB3E67}" dt="2020-04-16T13:15:07.637" v="802"/>
          <ac:picMkLst>
            <pc:docMk/>
            <pc:sldMk cId="2958538863" sldId="266"/>
            <ac:picMk id="43" creationId="{CF1EB4BD-9C7E-4AA3-9681-C7EB0DA6250B}"/>
          </ac:picMkLst>
        </pc:picChg>
        <pc:picChg chg="del">
          <ac:chgData name="Bertrand Pouleto" userId="8488cefa11e3b03d" providerId="LiveId" clId="{E7671C31-9DCF-4030-964B-0744C0DB3E67}" dt="2020-04-16T13:15:07.637" v="802"/>
          <ac:picMkLst>
            <pc:docMk/>
            <pc:sldMk cId="2958538863" sldId="266"/>
            <ac:picMk id="45" creationId="{94AAE3AA-3759-4D28-B0EF-575F25A5146C}"/>
          </ac:picMkLst>
        </pc:picChg>
      </pc:sldChg>
    </pc:docChg>
  </pc:docChgLst>
  <pc:docChgLst>
    <pc:chgData name="Bertrand Pouleto" userId="8488cefa11e3b03d" providerId="LiveId" clId="{FBF45FA9-3352-4957-A6C8-22832CD1645F}"/>
    <pc:docChg chg="custSel delSld modSld">
      <pc:chgData name="Bertrand Pouleto" userId="8488cefa11e3b03d" providerId="LiveId" clId="{FBF45FA9-3352-4957-A6C8-22832CD1645F}" dt="2020-05-26T08:14:07.535" v="1049" actId="1076"/>
      <pc:docMkLst>
        <pc:docMk/>
      </pc:docMkLst>
      <pc:sldChg chg="addSp delSp modSp mod">
        <pc:chgData name="Bertrand Pouleto" userId="8488cefa11e3b03d" providerId="LiveId" clId="{FBF45FA9-3352-4957-A6C8-22832CD1645F}" dt="2020-05-25T12:34:37.922" v="295" actId="1076"/>
        <pc:sldMkLst>
          <pc:docMk/>
          <pc:sldMk cId="2140265910" sldId="256"/>
        </pc:sldMkLst>
        <pc:spChg chg="add mod">
          <ac:chgData name="Bertrand Pouleto" userId="8488cefa11e3b03d" providerId="LiveId" clId="{FBF45FA9-3352-4957-A6C8-22832CD1645F}" dt="2020-05-25T12:34:04.380" v="284" actId="1076"/>
          <ac:spMkLst>
            <pc:docMk/>
            <pc:sldMk cId="2140265910" sldId="256"/>
            <ac:spMk id="2" creationId="{E7A2FCA3-BE15-4A75-A13D-2E93C8BBCC96}"/>
          </ac:spMkLst>
        </pc:spChg>
        <pc:spChg chg="mod">
          <ac:chgData name="Bertrand Pouleto" userId="8488cefa11e3b03d" providerId="LiveId" clId="{FBF45FA9-3352-4957-A6C8-22832CD1645F}" dt="2020-05-25T12:31:13.766" v="84" actId="20577"/>
          <ac:spMkLst>
            <pc:docMk/>
            <pc:sldMk cId="2140265910" sldId="256"/>
            <ac:spMk id="4" creationId="{1436AA13-DA59-4D0C-A24E-E445BFF23ED5}"/>
          </ac:spMkLst>
        </pc:spChg>
        <pc:spChg chg="add mod">
          <ac:chgData name="Bertrand Pouleto" userId="8488cefa11e3b03d" providerId="LiveId" clId="{FBF45FA9-3352-4957-A6C8-22832CD1645F}" dt="2020-05-25T12:34:26.356" v="293" actId="1076"/>
          <ac:spMkLst>
            <pc:docMk/>
            <pc:sldMk cId="2140265910" sldId="256"/>
            <ac:spMk id="5" creationId="{E6A691B1-BC9B-4EED-A5C8-5EC02784A209}"/>
          </ac:spMkLst>
        </pc:spChg>
        <pc:spChg chg="add mod">
          <ac:chgData name="Bertrand Pouleto" userId="8488cefa11e3b03d" providerId="LiveId" clId="{FBF45FA9-3352-4957-A6C8-22832CD1645F}" dt="2020-05-25T12:32:19.588" v="189" actId="1076"/>
          <ac:spMkLst>
            <pc:docMk/>
            <pc:sldMk cId="2140265910" sldId="256"/>
            <ac:spMk id="6" creationId="{F44DC000-C7E5-4EC7-9BB8-7793BF5637EF}"/>
          </ac:spMkLst>
        </pc:spChg>
        <pc:spChg chg="add mod">
          <ac:chgData name="Bertrand Pouleto" userId="8488cefa11e3b03d" providerId="LiveId" clId="{FBF45FA9-3352-4957-A6C8-22832CD1645F}" dt="2020-05-25T12:34:37.922" v="295" actId="1076"/>
          <ac:spMkLst>
            <pc:docMk/>
            <pc:sldMk cId="2140265910" sldId="256"/>
            <ac:spMk id="7" creationId="{842DE6CB-73FE-49A4-B29D-609339F87667}"/>
          </ac:spMkLst>
        </pc:spChg>
        <pc:spChg chg="add mod">
          <ac:chgData name="Bertrand Pouleto" userId="8488cefa11e3b03d" providerId="LiveId" clId="{FBF45FA9-3352-4957-A6C8-22832CD1645F}" dt="2020-05-25T12:34:26.356" v="293" actId="1076"/>
          <ac:spMkLst>
            <pc:docMk/>
            <pc:sldMk cId="2140265910" sldId="256"/>
            <ac:spMk id="10" creationId="{5384C947-B54B-49BF-A7BD-99A170F9DD1C}"/>
          </ac:spMkLst>
        </pc:spChg>
        <pc:spChg chg="add mod">
          <ac:chgData name="Bertrand Pouleto" userId="8488cefa11e3b03d" providerId="LiveId" clId="{FBF45FA9-3352-4957-A6C8-22832CD1645F}" dt="2020-05-25T12:34:37.922" v="295" actId="1076"/>
          <ac:spMkLst>
            <pc:docMk/>
            <pc:sldMk cId="2140265910" sldId="256"/>
            <ac:spMk id="12" creationId="{96014585-8DB0-473E-97A8-3BD2DBB083D4}"/>
          </ac:spMkLst>
        </pc:spChg>
        <pc:picChg chg="add mod">
          <ac:chgData name="Bertrand Pouleto" userId="8488cefa11e3b03d" providerId="LiveId" clId="{FBF45FA9-3352-4957-A6C8-22832CD1645F}" dt="2020-05-25T12:34:26.356" v="293" actId="1076"/>
          <ac:picMkLst>
            <pc:docMk/>
            <pc:sldMk cId="2140265910" sldId="256"/>
            <ac:picMk id="3" creationId="{ED49A92D-E3A6-421E-B9FD-98440FA4708B}"/>
          </ac:picMkLst>
        </pc:picChg>
        <pc:picChg chg="add mod">
          <ac:chgData name="Bertrand Pouleto" userId="8488cefa11e3b03d" providerId="LiveId" clId="{FBF45FA9-3352-4957-A6C8-22832CD1645F}" dt="2020-05-25T12:32:19.588" v="189" actId="1076"/>
          <ac:picMkLst>
            <pc:docMk/>
            <pc:sldMk cId="2140265910" sldId="256"/>
            <ac:picMk id="1026" creationId="{5BF9A839-D2E4-4549-8559-D4D16B3D51AF}"/>
          </ac:picMkLst>
        </pc:picChg>
        <pc:picChg chg="del">
          <ac:chgData name="Bertrand Pouleto" userId="8488cefa11e3b03d" providerId="LiveId" clId="{FBF45FA9-3352-4957-A6C8-22832CD1645F}" dt="2020-05-25T12:19:44.484" v="58" actId="478"/>
          <ac:picMkLst>
            <pc:docMk/>
            <pc:sldMk cId="2140265910" sldId="256"/>
            <ac:picMk id="1028" creationId="{475B407A-C01D-4C24-9E2D-408CA0DB3218}"/>
          </ac:picMkLst>
        </pc:picChg>
        <pc:picChg chg="add mod">
          <ac:chgData name="Bertrand Pouleto" userId="8488cefa11e3b03d" providerId="LiveId" clId="{FBF45FA9-3352-4957-A6C8-22832CD1645F}" dt="2020-05-25T12:34:37.922" v="295" actId="1076"/>
          <ac:picMkLst>
            <pc:docMk/>
            <pc:sldMk cId="2140265910" sldId="256"/>
            <ac:picMk id="1030" creationId="{4CF61BF8-5236-484A-BA06-9A5EBE13C8B3}"/>
          </ac:picMkLst>
        </pc:picChg>
      </pc:sldChg>
      <pc:sldChg chg="addSp delSp modSp mod">
        <pc:chgData name="Bertrand Pouleto" userId="8488cefa11e3b03d" providerId="LiveId" clId="{FBF45FA9-3352-4957-A6C8-22832CD1645F}" dt="2020-05-26T08:14:07.535" v="1049" actId="1076"/>
        <pc:sldMkLst>
          <pc:docMk/>
          <pc:sldMk cId="2641391365" sldId="257"/>
        </pc:sldMkLst>
        <pc:spChg chg="mod">
          <ac:chgData name="Bertrand Pouleto" userId="8488cefa11e3b03d" providerId="LiveId" clId="{FBF45FA9-3352-4957-A6C8-22832CD1645F}" dt="2020-05-25T12:37:57.136" v="365" actId="20577"/>
          <ac:spMkLst>
            <pc:docMk/>
            <pc:sldMk cId="2641391365" sldId="257"/>
            <ac:spMk id="4" creationId="{1436AA13-DA59-4D0C-A24E-E445BFF23ED5}"/>
          </ac:spMkLst>
        </pc:spChg>
        <pc:spChg chg="add mod ord">
          <ac:chgData name="Bertrand Pouleto" userId="8488cefa11e3b03d" providerId="LiveId" clId="{FBF45FA9-3352-4957-A6C8-22832CD1645F}" dt="2020-05-25T12:47:29.837" v="502" actId="166"/>
          <ac:spMkLst>
            <pc:docMk/>
            <pc:sldMk cId="2641391365" sldId="257"/>
            <ac:spMk id="5" creationId="{62FB6AD4-A1D2-48E0-9AF5-89676551209C}"/>
          </ac:spMkLst>
        </pc:spChg>
        <pc:spChg chg="add mod">
          <ac:chgData name="Bertrand Pouleto" userId="8488cefa11e3b03d" providerId="LiveId" clId="{FBF45FA9-3352-4957-A6C8-22832CD1645F}" dt="2020-05-25T12:43:24.915" v="417" actId="1076"/>
          <ac:spMkLst>
            <pc:docMk/>
            <pc:sldMk cId="2641391365" sldId="257"/>
            <ac:spMk id="8" creationId="{93422535-FE83-47A4-881A-A80C793CFCA0}"/>
          </ac:spMkLst>
        </pc:spChg>
        <pc:spChg chg="add mod">
          <ac:chgData name="Bertrand Pouleto" userId="8488cefa11e3b03d" providerId="LiveId" clId="{FBF45FA9-3352-4957-A6C8-22832CD1645F}" dt="2020-05-25T12:40:22.772" v="410" actId="1076"/>
          <ac:spMkLst>
            <pc:docMk/>
            <pc:sldMk cId="2641391365" sldId="257"/>
            <ac:spMk id="9" creationId="{5AEFE529-7120-40FF-9335-B1AE363B66D1}"/>
          </ac:spMkLst>
        </pc:spChg>
        <pc:spChg chg="add mod">
          <ac:chgData name="Bertrand Pouleto" userId="8488cefa11e3b03d" providerId="LiveId" clId="{FBF45FA9-3352-4957-A6C8-22832CD1645F}" dt="2020-05-25T12:46:59.853" v="499" actId="1076"/>
          <ac:spMkLst>
            <pc:docMk/>
            <pc:sldMk cId="2641391365" sldId="257"/>
            <ac:spMk id="12" creationId="{7027720B-E670-4EA4-9A8C-45405F0AFB02}"/>
          </ac:spMkLst>
        </pc:spChg>
        <pc:spChg chg="add mod">
          <ac:chgData name="Bertrand Pouleto" userId="8488cefa11e3b03d" providerId="LiveId" clId="{FBF45FA9-3352-4957-A6C8-22832CD1645F}" dt="2020-05-26T08:14:07.535" v="1049" actId="1076"/>
          <ac:spMkLst>
            <pc:docMk/>
            <pc:sldMk cId="2641391365" sldId="257"/>
            <ac:spMk id="14" creationId="{5A859703-26B9-4012-96C5-C7310AE6706B}"/>
          </ac:spMkLst>
        </pc:spChg>
        <pc:spChg chg="add mod">
          <ac:chgData name="Bertrand Pouleto" userId="8488cefa11e3b03d" providerId="LiveId" clId="{FBF45FA9-3352-4957-A6C8-22832CD1645F}" dt="2020-05-26T08:14:07.535" v="1049" actId="1076"/>
          <ac:spMkLst>
            <pc:docMk/>
            <pc:sldMk cId="2641391365" sldId="257"/>
            <ac:spMk id="17" creationId="{E81A5411-AF91-443E-A47A-36F5A08B8E84}"/>
          </ac:spMkLst>
        </pc:spChg>
        <pc:spChg chg="add mod">
          <ac:chgData name="Bertrand Pouleto" userId="8488cefa11e3b03d" providerId="LiveId" clId="{FBF45FA9-3352-4957-A6C8-22832CD1645F}" dt="2020-05-26T08:14:07.535" v="1049" actId="1076"/>
          <ac:spMkLst>
            <pc:docMk/>
            <pc:sldMk cId="2641391365" sldId="257"/>
            <ac:spMk id="18" creationId="{42B9DFCC-C3F4-4F7C-9FBF-CE25737A5554}"/>
          </ac:spMkLst>
        </pc:spChg>
        <pc:spChg chg="add mod">
          <ac:chgData name="Bertrand Pouleto" userId="8488cefa11e3b03d" providerId="LiveId" clId="{FBF45FA9-3352-4957-A6C8-22832CD1645F}" dt="2020-05-26T08:14:07.535" v="1049" actId="1076"/>
          <ac:spMkLst>
            <pc:docMk/>
            <pc:sldMk cId="2641391365" sldId="257"/>
            <ac:spMk id="19" creationId="{5DB8C464-A515-4987-B3D8-705A55257837}"/>
          </ac:spMkLst>
        </pc:spChg>
        <pc:spChg chg="add mod">
          <ac:chgData name="Bertrand Pouleto" userId="8488cefa11e3b03d" providerId="LiveId" clId="{FBF45FA9-3352-4957-A6C8-22832CD1645F}" dt="2020-05-26T08:14:07.535" v="1049" actId="1076"/>
          <ac:spMkLst>
            <pc:docMk/>
            <pc:sldMk cId="2641391365" sldId="257"/>
            <ac:spMk id="20" creationId="{242BD225-8770-4812-871A-6EEBB743DB30}"/>
          </ac:spMkLst>
        </pc:spChg>
        <pc:picChg chg="add mod">
          <ac:chgData name="Bertrand Pouleto" userId="8488cefa11e3b03d" providerId="LiveId" clId="{FBF45FA9-3352-4957-A6C8-22832CD1645F}" dt="2020-05-25T12:43:31.772" v="420" actId="1076"/>
          <ac:picMkLst>
            <pc:docMk/>
            <pc:sldMk cId="2641391365" sldId="257"/>
            <ac:picMk id="2" creationId="{59AE7E21-A2CB-4DDE-A4CB-9268C91E0554}"/>
          </ac:picMkLst>
        </pc:picChg>
        <pc:picChg chg="add mod">
          <ac:chgData name="Bertrand Pouleto" userId="8488cefa11e3b03d" providerId="LiveId" clId="{FBF45FA9-3352-4957-A6C8-22832CD1645F}" dt="2020-05-25T12:43:03.604" v="413" actId="1076"/>
          <ac:picMkLst>
            <pc:docMk/>
            <pc:sldMk cId="2641391365" sldId="257"/>
            <ac:picMk id="7" creationId="{71611A36-496A-4925-B0BD-6FBAC4F996A2}"/>
          </ac:picMkLst>
        </pc:picChg>
        <pc:picChg chg="del">
          <ac:chgData name="Bertrand Pouleto" userId="8488cefa11e3b03d" providerId="LiveId" clId="{FBF45FA9-3352-4957-A6C8-22832CD1645F}" dt="2020-05-25T12:37:59.321" v="366" actId="478"/>
          <ac:picMkLst>
            <pc:docMk/>
            <pc:sldMk cId="2641391365" sldId="257"/>
            <ac:picMk id="2050" creationId="{7A67D64A-6B9C-462C-881D-26CCF812248F}"/>
          </ac:picMkLst>
        </pc:picChg>
        <pc:picChg chg="del">
          <ac:chgData name="Bertrand Pouleto" userId="8488cefa11e3b03d" providerId="LiveId" clId="{FBF45FA9-3352-4957-A6C8-22832CD1645F}" dt="2020-05-25T12:38:00.187" v="367" actId="478"/>
          <ac:picMkLst>
            <pc:docMk/>
            <pc:sldMk cId="2641391365" sldId="257"/>
            <ac:picMk id="2052" creationId="{3A8D759D-6F1E-4F33-9565-38ABFC4211FB}"/>
          </ac:picMkLst>
        </pc:picChg>
        <pc:cxnChg chg="del">
          <ac:chgData name="Bertrand Pouleto" userId="8488cefa11e3b03d" providerId="LiveId" clId="{FBF45FA9-3352-4957-A6C8-22832CD1645F}" dt="2020-05-25T12:38:03.137" v="369" actId="478"/>
          <ac:cxnSpMkLst>
            <pc:docMk/>
            <pc:sldMk cId="2641391365" sldId="257"/>
            <ac:cxnSpMk id="3" creationId="{CC71327F-9E29-43A7-9ADE-3855B93DED19}"/>
          </ac:cxnSpMkLst>
        </pc:cxnChg>
        <pc:cxnChg chg="del">
          <ac:chgData name="Bertrand Pouleto" userId="8488cefa11e3b03d" providerId="LiveId" clId="{FBF45FA9-3352-4957-A6C8-22832CD1645F}" dt="2020-05-25T12:38:01.595" v="368" actId="478"/>
          <ac:cxnSpMkLst>
            <pc:docMk/>
            <pc:sldMk cId="2641391365" sldId="257"/>
            <ac:cxnSpMk id="6" creationId="{FDEB50C0-819E-42FB-A422-E998F31ABB50}"/>
          </ac:cxnSpMkLst>
        </pc:cxnChg>
        <pc:cxnChg chg="add mod">
          <ac:chgData name="Bertrand Pouleto" userId="8488cefa11e3b03d" providerId="LiveId" clId="{FBF45FA9-3352-4957-A6C8-22832CD1645F}" dt="2020-05-25T12:47:42.977" v="504" actId="1582"/>
          <ac:cxnSpMkLst>
            <pc:docMk/>
            <pc:sldMk cId="2641391365" sldId="257"/>
            <ac:cxnSpMk id="11" creationId="{D761498E-69CC-42DD-8C2F-AEFAE58861D0}"/>
          </ac:cxnSpMkLst>
        </pc:cxnChg>
      </pc:sldChg>
      <pc:sldChg chg="del">
        <pc:chgData name="Bertrand Pouleto" userId="8488cefa11e3b03d" providerId="LiveId" clId="{FBF45FA9-3352-4957-A6C8-22832CD1645F}" dt="2020-05-25T12:37:28.330" v="296" actId="47"/>
        <pc:sldMkLst>
          <pc:docMk/>
          <pc:sldMk cId="1882448078" sldId="258"/>
        </pc:sldMkLst>
      </pc:sldChg>
      <pc:sldChg chg="del">
        <pc:chgData name="Bertrand Pouleto" userId="8488cefa11e3b03d" providerId="LiveId" clId="{FBF45FA9-3352-4957-A6C8-22832CD1645F}" dt="2020-05-25T12:37:28.330" v="296" actId="47"/>
        <pc:sldMkLst>
          <pc:docMk/>
          <pc:sldMk cId="2814423755" sldId="259"/>
        </pc:sldMkLst>
      </pc:sldChg>
      <pc:sldChg chg="del">
        <pc:chgData name="Bertrand Pouleto" userId="8488cefa11e3b03d" providerId="LiveId" clId="{FBF45FA9-3352-4957-A6C8-22832CD1645F}" dt="2020-05-25T12:37:28.330" v="296" actId="47"/>
        <pc:sldMkLst>
          <pc:docMk/>
          <pc:sldMk cId="760440499" sldId="260"/>
        </pc:sldMkLst>
      </pc:sldChg>
      <pc:sldChg chg="del">
        <pc:chgData name="Bertrand Pouleto" userId="8488cefa11e3b03d" providerId="LiveId" clId="{FBF45FA9-3352-4957-A6C8-22832CD1645F}" dt="2020-05-25T12:37:28.330" v="296" actId="47"/>
        <pc:sldMkLst>
          <pc:docMk/>
          <pc:sldMk cId="1913648181" sldId="261"/>
        </pc:sldMkLst>
      </pc:sldChg>
      <pc:sldChg chg="del">
        <pc:chgData name="Bertrand Pouleto" userId="8488cefa11e3b03d" providerId="LiveId" clId="{FBF45FA9-3352-4957-A6C8-22832CD1645F}" dt="2020-05-25T12:37:28.330" v="296" actId="47"/>
        <pc:sldMkLst>
          <pc:docMk/>
          <pc:sldMk cId="3227895050" sldId="263"/>
        </pc:sldMkLst>
      </pc:sldChg>
      <pc:sldChg chg="del">
        <pc:chgData name="Bertrand Pouleto" userId="8488cefa11e3b03d" providerId="LiveId" clId="{FBF45FA9-3352-4957-A6C8-22832CD1645F}" dt="2020-05-25T12:37:28.330" v="296" actId="47"/>
        <pc:sldMkLst>
          <pc:docMk/>
          <pc:sldMk cId="2639378251" sldId="264"/>
        </pc:sldMkLst>
      </pc:sldChg>
      <pc:sldChg chg="del">
        <pc:chgData name="Bertrand Pouleto" userId="8488cefa11e3b03d" providerId="LiveId" clId="{FBF45FA9-3352-4957-A6C8-22832CD1645F}" dt="2020-05-25T12:37:28.330" v="296" actId="47"/>
        <pc:sldMkLst>
          <pc:docMk/>
          <pc:sldMk cId="2160426704" sldId="265"/>
        </pc:sldMkLst>
      </pc:sldChg>
      <pc:sldChg chg="modSp mod">
        <pc:chgData name="Bertrand Pouleto" userId="8488cefa11e3b03d" providerId="LiveId" clId="{FBF45FA9-3352-4957-A6C8-22832CD1645F}" dt="2020-05-25T12:19:23.084" v="27" actId="14100"/>
        <pc:sldMkLst>
          <pc:docMk/>
          <pc:sldMk cId="2958538863" sldId="266"/>
        </pc:sldMkLst>
        <pc:spChg chg="mod">
          <ac:chgData name="Bertrand Pouleto" userId="8488cefa11e3b03d" providerId="LiveId" clId="{FBF45FA9-3352-4957-A6C8-22832CD1645F}" dt="2020-05-25T12:19:23.084" v="27" actId="14100"/>
          <ac:spMkLst>
            <pc:docMk/>
            <pc:sldMk cId="2958538863" sldId="266"/>
            <ac:spMk id="3" creationId="{754703BF-6DB7-46F4-90E5-B76C5D8500C6}"/>
          </ac:spMkLst>
        </pc:spChg>
      </pc:sldChg>
    </pc:docChg>
  </pc:docChgLst>
  <pc:docChgLst>
    <pc:chgData name="Bertrand Pouleto" userId="8488cefa11e3b03d" providerId="LiveId" clId="{566293F5-144F-43C8-BEA3-FB5A1B482559}"/>
    <pc:docChg chg="undo custSel addSld delSld modSld">
      <pc:chgData name="Bertrand Pouleto" userId="8488cefa11e3b03d" providerId="LiveId" clId="{566293F5-144F-43C8-BEA3-FB5A1B482559}" dt="2020-06-03T07:32:06.439" v="503"/>
      <pc:docMkLst>
        <pc:docMk/>
      </pc:docMkLst>
      <pc:sldChg chg="delSp modSp del mod">
        <pc:chgData name="Bertrand Pouleto" userId="8488cefa11e3b03d" providerId="LiveId" clId="{566293F5-144F-43C8-BEA3-FB5A1B482559}" dt="2020-05-26T09:11:33.262" v="66" actId="47"/>
        <pc:sldMkLst>
          <pc:docMk/>
          <pc:sldMk cId="2140265910" sldId="256"/>
        </pc:sldMkLst>
        <pc:spChg chg="del">
          <ac:chgData name="Bertrand Pouleto" userId="8488cefa11e3b03d" providerId="LiveId" clId="{566293F5-144F-43C8-BEA3-FB5A1B482559}" dt="2020-05-26T09:09:42.037" v="48" actId="478"/>
          <ac:spMkLst>
            <pc:docMk/>
            <pc:sldMk cId="2140265910" sldId="256"/>
            <ac:spMk id="2" creationId="{E7A2FCA3-BE15-4A75-A13D-2E93C8BBCC96}"/>
          </ac:spMkLst>
        </pc:spChg>
        <pc:spChg chg="del">
          <ac:chgData name="Bertrand Pouleto" userId="8488cefa11e3b03d" providerId="LiveId" clId="{566293F5-144F-43C8-BEA3-FB5A1B482559}" dt="2020-05-26T09:09:48.817" v="50" actId="478"/>
          <ac:spMkLst>
            <pc:docMk/>
            <pc:sldMk cId="2140265910" sldId="256"/>
            <ac:spMk id="4" creationId="{1436AA13-DA59-4D0C-A24E-E445BFF23ED5}"/>
          </ac:spMkLst>
        </pc:spChg>
        <pc:spChg chg="del">
          <ac:chgData name="Bertrand Pouleto" userId="8488cefa11e3b03d" providerId="LiveId" clId="{566293F5-144F-43C8-BEA3-FB5A1B482559}" dt="2020-05-26T09:09:33.128" v="41" actId="478"/>
          <ac:spMkLst>
            <pc:docMk/>
            <pc:sldMk cId="2140265910" sldId="256"/>
            <ac:spMk id="5" creationId="{E6A691B1-BC9B-4EED-A5C8-5EC02784A209}"/>
          </ac:spMkLst>
        </pc:spChg>
        <pc:spChg chg="del">
          <ac:chgData name="Bertrand Pouleto" userId="8488cefa11e3b03d" providerId="LiveId" clId="{566293F5-144F-43C8-BEA3-FB5A1B482559}" dt="2020-05-26T09:09:43.453" v="49" actId="478"/>
          <ac:spMkLst>
            <pc:docMk/>
            <pc:sldMk cId="2140265910" sldId="256"/>
            <ac:spMk id="6" creationId="{F44DC000-C7E5-4EC7-9BB8-7793BF5637EF}"/>
          </ac:spMkLst>
        </pc:spChg>
        <pc:spChg chg="del">
          <ac:chgData name="Bertrand Pouleto" userId="8488cefa11e3b03d" providerId="LiveId" clId="{566293F5-144F-43C8-BEA3-FB5A1B482559}" dt="2020-05-26T09:09:39.781" v="46" actId="478"/>
          <ac:spMkLst>
            <pc:docMk/>
            <pc:sldMk cId="2140265910" sldId="256"/>
            <ac:spMk id="7" creationId="{842DE6CB-73FE-49A4-B29D-609339F87667}"/>
          </ac:spMkLst>
        </pc:spChg>
        <pc:spChg chg="del mod">
          <ac:chgData name="Bertrand Pouleto" userId="8488cefa11e3b03d" providerId="LiveId" clId="{566293F5-144F-43C8-BEA3-FB5A1B482559}" dt="2020-05-26T09:09:35.421" v="43" actId="478"/>
          <ac:spMkLst>
            <pc:docMk/>
            <pc:sldMk cId="2140265910" sldId="256"/>
            <ac:spMk id="10" creationId="{5384C947-B54B-49BF-A7BD-99A170F9DD1C}"/>
          </ac:spMkLst>
        </pc:spChg>
        <pc:spChg chg="del">
          <ac:chgData name="Bertrand Pouleto" userId="8488cefa11e3b03d" providerId="LiveId" clId="{566293F5-144F-43C8-BEA3-FB5A1B482559}" dt="2020-05-26T09:09:37.581" v="44" actId="478"/>
          <ac:spMkLst>
            <pc:docMk/>
            <pc:sldMk cId="2140265910" sldId="256"/>
            <ac:spMk id="12" creationId="{96014585-8DB0-473E-97A8-3BD2DBB083D4}"/>
          </ac:spMkLst>
        </pc:spChg>
        <pc:picChg chg="del">
          <ac:chgData name="Bertrand Pouleto" userId="8488cefa11e3b03d" providerId="LiveId" clId="{566293F5-144F-43C8-BEA3-FB5A1B482559}" dt="2020-05-26T09:09:31.911" v="40" actId="478"/>
          <ac:picMkLst>
            <pc:docMk/>
            <pc:sldMk cId="2140265910" sldId="256"/>
            <ac:picMk id="3" creationId="{ED49A92D-E3A6-421E-B9FD-98440FA4708B}"/>
          </ac:picMkLst>
        </pc:picChg>
        <pc:picChg chg="del">
          <ac:chgData name="Bertrand Pouleto" userId="8488cefa11e3b03d" providerId="LiveId" clId="{566293F5-144F-43C8-BEA3-FB5A1B482559}" dt="2020-05-26T09:09:40.501" v="47" actId="478"/>
          <ac:picMkLst>
            <pc:docMk/>
            <pc:sldMk cId="2140265910" sldId="256"/>
            <ac:picMk id="1026" creationId="{5BF9A839-D2E4-4549-8559-D4D16B3D51AF}"/>
          </ac:picMkLst>
        </pc:picChg>
        <pc:picChg chg="del">
          <ac:chgData name="Bertrand Pouleto" userId="8488cefa11e3b03d" providerId="LiveId" clId="{566293F5-144F-43C8-BEA3-FB5A1B482559}" dt="2020-05-26T09:09:38.052" v="45" actId="478"/>
          <ac:picMkLst>
            <pc:docMk/>
            <pc:sldMk cId="2140265910" sldId="256"/>
            <ac:picMk id="1030" creationId="{4CF61BF8-5236-484A-BA06-9A5EBE13C8B3}"/>
          </ac:picMkLst>
        </pc:picChg>
      </pc:sldChg>
      <pc:sldChg chg="delSp del">
        <pc:chgData name="Bertrand Pouleto" userId="8488cefa11e3b03d" providerId="LiveId" clId="{566293F5-144F-43C8-BEA3-FB5A1B482559}" dt="2020-05-26T09:11:33.262" v="66" actId="47"/>
        <pc:sldMkLst>
          <pc:docMk/>
          <pc:sldMk cId="2641391365" sldId="257"/>
        </pc:sldMkLst>
        <pc:spChg chg="del">
          <ac:chgData name="Bertrand Pouleto" userId="8488cefa11e3b03d" providerId="LiveId" clId="{566293F5-144F-43C8-BEA3-FB5A1B482559}" dt="2020-05-26T09:09:56.001" v="51" actId="478"/>
          <ac:spMkLst>
            <pc:docMk/>
            <pc:sldMk cId="2641391365" sldId="257"/>
            <ac:spMk id="4" creationId="{1436AA13-DA59-4D0C-A24E-E445BFF23ED5}"/>
          </ac:spMkLst>
        </pc:spChg>
        <pc:spChg chg="del">
          <ac:chgData name="Bertrand Pouleto" userId="8488cefa11e3b03d" providerId="LiveId" clId="{566293F5-144F-43C8-BEA3-FB5A1B482559}" dt="2020-05-26T09:09:56.001" v="51" actId="478"/>
          <ac:spMkLst>
            <pc:docMk/>
            <pc:sldMk cId="2641391365" sldId="257"/>
            <ac:spMk id="5" creationId="{62FB6AD4-A1D2-48E0-9AF5-89676551209C}"/>
          </ac:spMkLst>
        </pc:spChg>
        <pc:spChg chg="del">
          <ac:chgData name="Bertrand Pouleto" userId="8488cefa11e3b03d" providerId="LiveId" clId="{566293F5-144F-43C8-BEA3-FB5A1B482559}" dt="2020-05-26T09:09:56.001" v="51" actId="478"/>
          <ac:spMkLst>
            <pc:docMk/>
            <pc:sldMk cId="2641391365" sldId="257"/>
            <ac:spMk id="8" creationId="{93422535-FE83-47A4-881A-A80C793CFCA0}"/>
          </ac:spMkLst>
        </pc:spChg>
        <pc:spChg chg="del">
          <ac:chgData name="Bertrand Pouleto" userId="8488cefa11e3b03d" providerId="LiveId" clId="{566293F5-144F-43C8-BEA3-FB5A1B482559}" dt="2020-05-26T09:09:56.001" v="51" actId="478"/>
          <ac:spMkLst>
            <pc:docMk/>
            <pc:sldMk cId="2641391365" sldId="257"/>
            <ac:spMk id="9" creationId="{5AEFE529-7120-40FF-9335-B1AE363B66D1}"/>
          </ac:spMkLst>
        </pc:spChg>
        <pc:spChg chg="del">
          <ac:chgData name="Bertrand Pouleto" userId="8488cefa11e3b03d" providerId="LiveId" clId="{566293F5-144F-43C8-BEA3-FB5A1B482559}" dt="2020-05-26T09:09:56.001" v="51" actId="478"/>
          <ac:spMkLst>
            <pc:docMk/>
            <pc:sldMk cId="2641391365" sldId="257"/>
            <ac:spMk id="12" creationId="{7027720B-E670-4EA4-9A8C-45405F0AFB02}"/>
          </ac:spMkLst>
        </pc:spChg>
        <pc:spChg chg="del">
          <ac:chgData name="Bertrand Pouleto" userId="8488cefa11e3b03d" providerId="LiveId" clId="{566293F5-144F-43C8-BEA3-FB5A1B482559}" dt="2020-05-26T09:09:56.001" v="51" actId="478"/>
          <ac:spMkLst>
            <pc:docMk/>
            <pc:sldMk cId="2641391365" sldId="257"/>
            <ac:spMk id="14" creationId="{5A859703-26B9-4012-96C5-C7310AE6706B}"/>
          </ac:spMkLst>
        </pc:spChg>
        <pc:spChg chg="del">
          <ac:chgData name="Bertrand Pouleto" userId="8488cefa11e3b03d" providerId="LiveId" clId="{566293F5-144F-43C8-BEA3-FB5A1B482559}" dt="2020-05-26T09:09:56.001" v="51" actId="478"/>
          <ac:spMkLst>
            <pc:docMk/>
            <pc:sldMk cId="2641391365" sldId="257"/>
            <ac:spMk id="17" creationId="{E81A5411-AF91-443E-A47A-36F5A08B8E84}"/>
          </ac:spMkLst>
        </pc:spChg>
        <pc:spChg chg="del">
          <ac:chgData name="Bertrand Pouleto" userId="8488cefa11e3b03d" providerId="LiveId" clId="{566293F5-144F-43C8-BEA3-FB5A1B482559}" dt="2020-05-26T09:09:56.001" v="51" actId="478"/>
          <ac:spMkLst>
            <pc:docMk/>
            <pc:sldMk cId="2641391365" sldId="257"/>
            <ac:spMk id="18" creationId="{42B9DFCC-C3F4-4F7C-9FBF-CE25737A5554}"/>
          </ac:spMkLst>
        </pc:spChg>
        <pc:spChg chg="del">
          <ac:chgData name="Bertrand Pouleto" userId="8488cefa11e3b03d" providerId="LiveId" clId="{566293F5-144F-43C8-BEA3-FB5A1B482559}" dt="2020-05-26T09:09:56.001" v="51" actId="478"/>
          <ac:spMkLst>
            <pc:docMk/>
            <pc:sldMk cId="2641391365" sldId="257"/>
            <ac:spMk id="19" creationId="{5DB8C464-A515-4987-B3D8-705A55257837}"/>
          </ac:spMkLst>
        </pc:spChg>
        <pc:spChg chg="del">
          <ac:chgData name="Bertrand Pouleto" userId="8488cefa11e3b03d" providerId="LiveId" clId="{566293F5-144F-43C8-BEA3-FB5A1B482559}" dt="2020-05-26T09:09:56.001" v="51" actId="478"/>
          <ac:spMkLst>
            <pc:docMk/>
            <pc:sldMk cId="2641391365" sldId="257"/>
            <ac:spMk id="20" creationId="{242BD225-8770-4812-871A-6EEBB743DB30}"/>
          </ac:spMkLst>
        </pc:spChg>
        <pc:picChg chg="del">
          <ac:chgData name="Bertrand Pouleto" userId="8488cefa11e3b03d" providerId="LiveId" clId="{566293F5-144F-43C8-BEA3-FB5A1B482559}" dt="2020-05-26T09:09:56.001" v="51" actId="478"/>
          <ac:picMkLst>
            <pc:docMk/>
            <pc:sldMk cId="2641391365" sldId="257"/>
            <ac:picMk id="2" creationId="{59AE7E21-A2CB-4DDE-A4CB-9268C91E0554}"/>
          </ac:picMkLst>
        </pc:picChg>
        <pc:picChg chg="del">
          <ac:chgData name="Bertrand Pouleto" userId="8488cefa11e3b03d" providerId="LiveId" clId="{566293F5-144F-43C8-BEA3-FB5A1B482559}" dt="2020-05-26T09:09:56.001" v="51" actId="478"/>
          <ac:picMkLst>
            <pc:docMk/>
            <pc:sldMk cId="2641391365" sldId="257"/>
            <ac:picMk id="7" creationId="{71611A36-496A-4925-B0BD-6FBAC4F996A2}"/>
          </ac:picMkLst>
        </pc:picChg>
        <pc:cxnChg chg="del">
          <ac:chgData name="Bertrand Pouleto" userId="8488cefa11e3b03d" providerId="LiveId" clId="{566293F5-144F-43C8-BEA3-FB5A1B482559}" dt="2020-05-26T09:09:56.001" v="51" actId="478"/>
          <ac:cxnSpMkLst>
            <pc:docMk/>
            <pc:sldMk cId="2641391365" sldId="257"/>
            <ac:cxnSpMk id="11" creationId="{D761498E-69CC-42DD-8C2F-AEFAE58861D0}"/>
          </ac:cxnSpMkLst>
        </pc:cxnChg>
      </pc:sldChg>
      <pc:sldChg chg="addSp delSp modSp add mod">
        <pc:chgData name="Bertrand Pouleto" userId="8488cefa11e3b03d" providerId="LiveId" clId="{566293F5-144F-43C8-BEA3-FB5A1B482559}" dt="2020-06-03T07:31:37.431" v="492" actId="1038"/>
        <pc:sldMkLst>
          <pc:docMk/>
          <pc:sldMk cId="3589865546" sldId="258"/>
        </pc:sldMkLst>
        <pc:spChg chg="del">
          <ac:chgData name="Bertrand Pouleto" userId="8488cefa11e3b03d" providerId="LiveId" clId="{566293F5-144F-43C8-BEA3-FB5A1B482559}" dt="2020-05-26T09:10:35.823" v="55" actId="478"/>
          <ac:spMkLst>
            <pc:docMk/>
            <pc:sldMk cId="3589865546" sldId="258"/>
            <ac:spMk id="4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2:13.629" v="71" actId="478"/>
          <ac:spMkLst>
            <pc:docMk/>
            <pc:sldMk cId="3589865546" sldId="258"/>
            <ac:spMk id="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17:40.585" v="113" actId="1035"/>
          <ac:spMkLst>
            <pc:docMk/>
            <pc:sldMk cId="3589865546" sldId="258"/>
            <ac:spMk id="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17:26.798" v="103" actId="2711"/>
          <ac:spMkLst>
            <pc:docMk/>
            <pc:sldMk cId="3589865546" sldId="258"/>
            <ac:spMk id="8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17:26.798" v="103" actId="2711"/>
          <ac:spMkLst>
            <pc:docMk/>
            <pc:sldMk cId="3589865546" sldId="258"/>
            <ac:spMk id="11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17:26.798" v="103" actId="2711"/>
          <ac:spMkLst>
            <pc:docMk/>
            <pc:sldMk cId="3589865546" sldId="258"/>
            <ac:spMk id="1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17:47.678" v="114" actId="1076"/>
          <ac:spMkLst>
            <pc:docMk/>
            <pc:sldMk cId="3589865546" sldId="258"/>
            <ac:spMk id="21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1:19.539" v="459"/>
          <ac:spMkLst>
            <pc:docMk/>
            <pc:sldMk cId="3589865546" sldId="258"/>
            <ac:spMk id="22" creationId="{A0DD6CDB-5DD0-420C-BFF3-92F3EE2699C3}"/>
          </ac:spMkLst>
        </pc:spChg>
        <pc:spChg chg="mod">
          <ac:chgData name="Bertrand Pouleto" userId="8488cefa11e3b03d" providerId="LiveId" clId="{566293F5-144F-43C8-BEA3-FB5A1B482559}" dt="2020-06-03T07:31:37.431" v="492" actId="1038"/>
          <ac:spMkLst>
            <pc:docMk/>
            <pc:sldMk cId="3589865546" sldId="258"/>
            <ac:spMk id="26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1:37.431" v="492" actId="1038"/>
          <ac:spMkLst>
            <pc:docMk/>
            <pc:sldMk cId="3589865546" sldId="258"/>
            <ac:spMk id="29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17:26.798" v="103" actId="2711"/>
          <ac:spMkLst>
            <pc:docMk/>
            <pc:sldMk cId="3589865546" sldId="258"/>
            <ac:spMk id="30" creationId="{00000000-0000-0000-0000-000000000000}"/>
          </ac:spMkLst>
        </pc:spChg>
        <pc:grpChg chg="mod">
          <ac:chgData name="Bertrand Pouleto" userId="8488cefa11e3b03d" providerId="LiveId" clId="{566293F5-144F-43C8-BEA3-FB5A1B482559}" dt="2020-05-26T09:17:26.798" v="103" actId="2711"/>
          <ac:grpSpMkLst>
            <pc:docMk/>
            <pc:sldMk cId="3589865546" sldId="258"/>
            <ac:grpSpMk id="17" creationId="{00000000-0000-0000-0000-000000000000}"/>
          </ac:grpSpMkLst>
        </pc:grpChg>
        <pc:grpChg chg="add mod">
          <ac:chgData name="Bertrand Pouleto" userId="8488cefa11e3b03d" providerId="LiveId" clId="{566293F5-144F-43C8-BEA3-FB5A1B482559}" dt="2020-06-03T07:31:23.111" v="461" actId="1076"/>
          <ac:grpSpMkLst>
            <pc:docMk/>
            <pc:sldMk cId="3589865546" sldId="258"/>
            <ac:grpSpMk id="20" creationId="{D5859D7A-960E-4B95-9235-ACE1DEC3E5A4}"/>
          </ac:grpSpMkLst>
        </pc:grpChg>
        <pc:picChg chg="mod">
          <ac:chgData name="Bertrand Pouleto" userId="8488cefa11e3b03d" providerId="LiveId" clId="{566293F5-144F-43C8-BEA3-FB5A1B482559}" dt="2020-05-26T09:17:26.798" v="103" actId="2711"/>
          <ac:picMkLst>
            <pc:docMk/>
            <pc:sldMk cId="3589865546" sldId="258"/>
            <ac:picMk id="7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17:26.798" v="103" actId="2711"/>
          <ac:picMkLst>
            <pc:docMk/>
            <pc:sldMk cId="3589865546" sldId="258"/>
            <ac:picMk id="15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6-03T07:31:19.539" v="459"/>
          <ac:picMkLst>
            <pc:docMk/>
            <pc:sldMk cId="3589865546" sldId="258"/>
            <ac:picMk id="23" creationId="{DF627E76-882D-4BFE-A815-252861370CE7}"/>
          </ac:picMkLst>
        </pc:picChg>
        <pc:picChg chg="mod">
          <ac:chgData name="Bertrand Pouleto" userId="8488cefa11e3b03d" providerId="LiveId" clId="{566293F5-144F-43C8-BEA3-FB5A1B482559}" dt="2020-06-03T07:31:37.431" v="492" actId="1038"/>
          <ac:picMkLst>
            <pc:docMk/>
            <pc:sldMk cId="3589865546" sldId="258"/>
            <ac:picMk id="27" creationId="{00000000-0000-0000-0000-000000000000}"/>
          </ac:picMkLst>
        </pc:picChg>
        <pc:cxnChg chg="mod">
          <ac:chgData name="Bertrand Pouleto" userId="8488cefa11e3b03d" providerId="LiveId" clId="{566293F5-144F-43C8-BEA3-FB5A1B482559}" dt="2020-05-26T09:17:26.798" v="103" actId="2711"/>
          <ac:cxnSpMkLst>
            <pc:docMk/>
            <pc:sldMk cId="3589865546" sldId="258"/>
            <ac:cxnSpMk id="10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17:26.798" v="103" actId="2711"/>
          <ac:cxnSpMkLst>
            <pc:docMk/>
            <pc:sldMk cId="3589865546" sldId="258"/>
            <ac:cxnSpMk id="12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17:26.798" v="103" actId="2711"/>
          <ac:cxnSpMkLst>
            <pc:docMk/>
            <pc:sldMk cId="3589865546" sldId="258"/>
            <ac:cxnSpMk id="13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17:26.798" v="103" actId="2711"/>
          <ac:cxnSpMkLst>
            <pc:docMk/>
            <pc:sldMk cId="3589865546" sldId="258"/>
            <ac:cxnSpMk id="18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17:47.678" v="114" actId="1076"/>
          <ac:cxnSpMkLst>
            <pc:docMk/>
            <pc:sldMk cId="3589865546" sldId="258"/>
            <ac:cxnSpMk id="25" creationId="{00000000-0000-0000-0000-000000000000}"/>
          </ac:cxnSpMkLst>
        </pc:cxnChg>
      </pc:sldChg>
      <pc:sldChg chg="addSp delSp modSp add mod modAnim">
        <pc:chgData name="Bertrand Pouleto" userId="8488cefa11e3b03d" providerId="LiveId" clId="{566293F5-144F-43C8-BEA3-FB5A1B482559}" dt="2020-06-03T07:31:44.431" v="493"/>
        <pc:sldMkLst>
          <pc:docMk/>
          <pc:sldMk cId="3892648786" sldId="259"/>
        </pc:sldMkLst>
        <pc:spChg chg="del">
          <ac:chgData name="Bertrand Pouleto" userId="8488cefa11e3b03d" providerId="LiveId" clId="{566293F5-144F-43C8-BEA3-FB5A1B482559}" dt="2020-05-26T09:10:39.125" v="56" actId="478"/>
          <ac:spMkLst>
            <pc:docMk/>
            <pc:sldMk cId="3892648786" sldId="259"/>
            <ac:spMk id="4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2:17.466" v="72" actId="478"/>
          <ac:spMkLst>
            <pc:docMk/>
            <pc:sldMk cId="3892648786" sldId="259"/>
            <ac:spMk id="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5:40.533" v="198" actId="207"/>
          <ac:spMkLst>
            <pc:docMk/>
            <pc:sldMk cId="3892648786" sldId="259"/>
            <ac:spMk id="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18:33.471" v="123" actId="2711"/>
          <ac:spMkLst>
            <pc:docMk/>
            <pc:sldMk cId="3892648786" sldId="259"/>
            <ac:spMk id="8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1:44.431" v="493"/>
          <ac:spMkLst>
            <pc:docMk/>
            <pc:sldMk cId="3892648786" sldId="259"/>
            <ac:spMk id="11" creationId="{8323831F-B934-4A74-B071-8F0DD233FD72}"/>
          </ac:spMkLst>
        </pc:spChg>
        <pc:grpChg chg="add mod">
          <ac:chgData name="Bertrand Pouleto" userId="8488cefa11e3b03d" providerId="LiveId" clId="{566293F5-144F-43C8-BEA3-FB5A1B482559}" dt="2020-06-03T07:31:44.431" v="493"/>
          <ac:grpSpMkLst>
            <pc:docMk/>
            <pc:sldMk cId="3892648786" sldId="259"/>
            <ac:grpSpMk id="10" creationId="{02D44A8B-5291-4D17-8BBD-AF1869C7CE4E}"/>
          </ac:grpSpMkLst>
        </pc:grpChg>
        <pc:picChg chg="mod">
          <ac:chgData name="Bertrand Pouleto" userId="8488cefa11e3b03d" providerId="LiveId" clId="{566293F5-144F-43C8-BEA3-FB5A1B482559}" dt="2020-06-03T07:31:44.431" v="493"/>
          <ac:picMkLst>
            <pc:docMk/>
            <pc:sldMk cId="3892648786" sldId="259"/>
            <ac:picMk id="12" creationId="{38C8C104-A68D-4BF3-AE21-2A83BC5F52E8}"/>
          </ac:picMkLst>
        </pc:picChg>
      </pc:sldChg>
      <pc:sldChg chg="addSp delSp modSp add mod">
        <pc:chgData name="Bertrand Pouleto" userId="8488cefa11e3b03d" providerId="LiveId" clId="{566293F5-144F-43C8-BEA3-FB5A1B482559}" dt="2020-06-03T07:31:46.405" v="494"/>
        <pc:sldMkLst>
          <pc:docMk/>
          <pc:sldMk cId="3301595431" sldId="260"/>
        </pc:sldMkLst>
        <pc:spChg chg="del mod">
          <ac:chgData name="Bertrand Pouleto" userId="8488cefa11e3b03d" providerId="LiveId" clId="{566293F5-144F-43C8-BEA3-FB5A1B482559}" dt="2020-05-26T09:10:43.445" v="57" actId="478"/>
          <ac:spMkLst>
            <pc:docMk/>
            <pc:sldMk cId="3301595431" sldId="260"/>
            <ac:spMk id="4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2:21.101" v="73" actId="478"/>
          <ac:spMkLst>
            <pc:docMk/>
            <pc:sldMk cId="3301595431" sldId="260"/>
            <ac:spMk id="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1:05.666" v="124" actId="2711"/>
          <ac:spMkLst>
            <pc:docMk/>
            <pc:sldMk cId="3301595431" sldId="260"/>
            <ac:spMk id="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1:05.666" v="124" actId="2711"/>
          <ac:spMkLst>
            <pc:docMk/>
            <pc:sldMk cId="3301595431" sldId="260"/>
            <ac:spMk id="11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1:05.666" v="124" actId="2711"/>
          <ac:spMkLst>
            <pc:docMk/>
            <pc:sldMk cId="3301595431" sldId="260"/>
            <ac:spMk id="1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1:05.666" v="124" actId="2711"/>
          <ac:spMkLst>
            <pc:docMk/>
            <pc:sldMk cId="3301595431" sldId="260"/>
            <ac:spMk id="17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1:05.666" v="124" actId="2711"/>
          <ac:spMkLst>
            <pc:docMk/>
            <pc:sldMk cId="3301595431" sldId="260"/>
            <ac:spMk id="18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10:20:33.492" v="451" actId="1076"/>
          <ac:spMkLst>
            <pc:docMk/>
            <pc:sldMk cId="3301595431" sldId="260"/>
            <ac:spMk id="20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10:20:41.251" v="452" actId="1076"/>
          <ac:spMkLst>
            <pc:docMk/>
            <pc:sldMk cId="3301595431" sldId="260"/>
            <ac:spMk id="21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1:46.405" v="494"/>
          <ac:spMkLst>
            <pc:docMk/>
            <pc:sldMk cId="3301595431" sldId="260"/>
            <ac:spMk id="23" creationId="{F3F5E823-F4D5-48D8-8D72-98BDFFC4BDD1}"/>
          </ac:spMkLst>
        </pc:spChg>
        <pc:grpChg chg="mod">
          <ac:chgData name="Bertrand Pouleto" userId="8488cefa11e3b03d" providerId="LiveId" clId="{566293F5-144F-43C8-BEA3-FB5A1B482559}" dt="2020-05-26T09:21:05.666" v="124" actId="2711"/>
          <ac:grpSpMkLst>
            <pc:docMk/>
            <pc:sldMk cId="3301595431" sldId="260"/>
            <ac:grpSpMk id="12" creationId="{00000000-0000-0000-0000-000000000000}"/>
          </ac:grpSpMkLst>
        </pc:grpChg>
        <pc:grpChg chg="mod">
          <ac:chgData name="Bertrand Pouleto" userId="8488cefa11e3b03d" providerId="LiveId" clId="{566293F5-144F-43C8-BEA3-FB5A1B482559}" dt="2020-05-26T09:21:05.666" v="124" actId="2711"/>
          <ac:grpSpMkLst>
            <pc:docMk/>
            <pc:sldMk cId="3301595431" sldId="260"/>
            <ac:grpSpMk id="13" creationId="{00000000-0000-0000-0000-000000000000}"/>
          </ac:grpSpMkLst>
        </pc:grpChg>
        <pc:grpChg chg="mod">
          <ac:chgData name="Bertrand Pouleto" userId="8488cefa11e3b03d" providerId="LiveId" clId="{566293F5-144F-43C8-BEA3-FB5A1B482559}" dt="2020-05-26T09:27:04.705" v="306" actId="1037"/>
          <ac:grpSpMkLst>
            <pc:docMk/>
            <pc:sldMk cId="3301595431" sldId="260"/>
            <ac:grpSpMk id="19" creationId="{00000000-0000-0000-0000-000000000000}"/>
          </ac:grpSpMkLst>
        </pc:grpChg>
        <pc:grpChg chg="add mod">
          <ac:chgData name="Bertrand Pouleto" userId="8488cefa11e3b03d" providerId="LiveId" clId="{566293F5-144F-43C8-BEA3-FB5A1B482559}" dt="2020-06-03T07:31:46.405" v="494"/>
          <ac:grpSpMkLst>
            <pc:docMk/>
            <pc:sldMk cId="3301595431" sldId="260"/>
            <ac:grpSpMk id="22" creationId="{5B7879FD-977D-48A2-B91B-3DBE47324C89}"/>
          </ac:grpSpMkLst>
        </pc:grpChg>
        <pc:picChg chg="mod">
          <ac:chgData name="Bertrand Pouleto" userId="8488cefa11e3b03d" providerId="LiveId" clId="{566293F5-144F-43C8-BEA3-FB5A1B482559}" dt="2020-05-26T09:21:05.666" v="124" actId="2711"/>
          <ac:picMkLst>
            <pc:docMk/>
            <pc:sldMk cId="3301595431" sldId="260"/>
            <ac:picMk id="7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1:05.666" v="124" actId="2711"/>
          <ac:picMkLst>
            <pc:docMk/>
            <pc:sldMk cId="3301595431" sldId="260"/>
            <ac:picMk id="8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1:05.666" v="124" actId="2711"/>
          <ac:picMkLst>
            <pc:docMk/>
            <pc:sldMk cId="3301595431" sldId="260"/>
            <ac:picMk id="9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6:25.177" v="226" actId="1038"/>
          <ac:picMkLst>
            <pc:docMk/>
            <pc:sldMk cId="3301595431" sldId="260"/>
            <ac:picMk id="15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6-03T07:31:46.405" v="494"/>
          <ac:picMkLst>
            <pc:docMk/>
            <pc:sldMk cId="3301595431" sldId="260"/>
            <ac:picMk id="24" creationId="{E4615B98-9948-4014-A2DD-D107ACB3B6FA}"/>
          </ac:picMkLst>
        </pc:picChg>
      </pc:sldChg>
      <pc:sldChg chg="addSp delSp modSp add mod addAnim delAnim">
        <pc:chgData name="Bertrand Pouleto" userId="8488cefa11e3b03d" providerId="LiveId" clId="{566293F5-144F-43C8-BEA3-FB5A1B482559}" dt="2020-06-03T07:31:55.283" v="498"/>
        <pc:sldMkLst>
          <pc:docMk/>
          <pc:sldMk cId="2441319183" sldId="261"/>
        </pc:sldMkLst>
        <pc:spChg chg="del">
          <ac:chgData name="Bertrand Pouleto" userId="8488cefa11e3b03d" providerId="LiveId" clId="{566293F5-144F-43C8-BEA3-FB5A1B482559}" dt="2020-05-26T09:11:01.366" v="61" actId="478"/>
          <ac:spMkLst>
            <pc:docMk/>
            <pc:sldMk cId="2441319183" sldId="261"/>
            <ac:spMk id="4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2:38.288" v="78" actId="478"/>
          <ac:spMkLst>
            <pc:docMk/>
            <pc:sldMk cId="2441319183" sldId="261"/>
            <ac:spMk id="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48:58.305" v="377" actId="1036"/>
          <ac:spMkLst>
            <pc:docMk/>
            <pc:sldMk cId="2441319183" sldId="261"/>
            <ac:spMk id="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49:27.787" v="387" actId="207"/>
          <ac:spMkLst>
            <pc:docMk/>
            <pc:sldMk cId="2441319183" sldId="261"/>
            <ac:spMk id="7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11.073" v="131" actId="2711"/>
          <ac:spMkLst>
            <pc:docMk/>
            <pc:sldMk cId="2441319183" sldId="261"/>
            <ac:spMk id="13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11.073" v="131" actId="2711"/>
          <ac:spMkLst>
            <pc:docMk/>
            <pc:sldMk cId="2441319183" sldId="261"/>
            <ac:spMk id="1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58:13.732" v="450" actId="1037"/>
          <ac:spMkLst>
            <pc:docMk/>
            <pc:sldMk cId="2441319183" sldId="261"/>
            <ac:spMk id="1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11.073" v="131" actId="2711"/>
          <ac:spMkLst>
            <pc:docMk/>
            <pc:sldMk cId="2441319183" sldId="261"/>
            <ac:spMk id="17" creationId="{391F078E-FF07-49D7-A257-A803211E5E46}"/>
          </ac:spMkLst>
        </pc:spChg>
        <pc:spChg chg="mod">
          <ac:chgData name="Bertrand Pouleto" userId="8488cefa11e3b03d" providerId="LiveId" clId="{566293F5-144F-43C8-BEA3-FB5A1B482559}" dt="2020-05-26T09:23:11.073" v="131" actId="2711"/>
          <ac:spMkLst>
            <pc:docMk/>
            <pc:sldMk cId="2441319183" sldId="261"/>
            <ac:spMk id="18" creationId="{8F09494B-BE0A-4381-AF2E-6A649D518B27}"/>
          </ac:spMkLst>
        </pc:spChg>
        <pc:spChg chg="mod">
          <ac:chgData name="Bertrand Pouleto" userId="8488cefa11e3b03d" providerId="LiveId" clId="{566293F5-144F-43C8-BEA3-FB5A1B482559}" dt="2020-06-03T07:31:55.283" v="498"/>
          <ac:spMkLst>
            <pc:docMk/>
            <pc:sldMk cId="2441319183" sldId="261"/>
            <ac:spMk id="23" creationId="{27B387D8-1548-41A2-BC7A-9523693941B8}"/>
          </ac:spMkLst>
        </pc:spChg>
        <pc:grpChg chg="add del">
          <ac:chgData name="Bertrand Pouleto" userId="8488cefa11e3b03d" providerId="LiveId" clId="{566293F5-144F-43C8-BEA3-FB5A1B482559}" dt="2020-05-26T09:12:35.448" v="77" actId="478"/>
          <ac:grpSpMkLst>
            <pc:docMk/>
            <pc:sldMk cId="2441319183" sldId="261"/>
            <ac:grpSpMk id="20" creationId="{7BEB4FBB-76CD-48B4-8967-DB942BC90AC1}"/>
          </ac:grpSpMkLst>
        </pc:grpChg>
        <pc:grpChg chg="add mod">
          <ac:chgData name="Bertrand Pouleto" userId="8488cefa11e3b03d" providerId="LiveId" clId="{566293F5-144F-43C8-BEA3-FB5A1B482559}" dt="2020-06-03T07:31:55.283" v="498"/>
          <ac:grpSpMkLst>
            <pc:docMk/>
            <pc:sldMk cId="2441319183" sldId="261"/>
            <ac:grpSpMk id="22" creationId="{246DC85B-28F1-4AE2-AC12-E659DBCD3063}"/>
          </ac:grpSpMkLst>
        </pc:grpChg>
        <pc:picChg chg="mod">
          <ac:chgData name="Bertrand Pouleto" userId="8488cefa11e3b03d" providerId="LiveId" clId="{566293F5-144F-43C8-BEA3-FB5A1B482559}" dt="2020-06-03T07:31:55.283" v="498"/>
          <ac:picMkLst>
            <pc:docMk/>
            <pc:sldMk cId="2441319183" sldId="261"/>
            <ac:picMk id="24" creationId="{8ED742F1-8A4B-4E6C-A8CA-0DDAD4D04027}"/>
          </ac:picMkLst>
        </pc:picChg>
      </pc:sldChg>
      <pc:sldChg chg="addSp delSp modSp add mod">
        <pc:chgData name="Bertrand Pouleto" userId="8488cefa11e3b03d" providerId="LiveId" clId="{566293F5-144F-43C8-BEA3-FB5A1B482559}" dt="2020-06-03T07:31:48.570" v="495"/>
        <pc:sldMkLst>
          <pc:docMk/>
          <pc:sldMk cId="2085785028" sldId="262"/>
        </pc:sldMkLst>
        <pc:spChg chg="del">
          <ac:chgData name="Bertrand Pouleto" userId="8488cefa11e3b03d" providerId="LiveId" clId="{566293F5-144F-43C8-BEA3-FB5A1B482559}" dt="2020-05-26T09:10:47.461" v="58" actId="478"/>
          <ac:spMkLst>
            <pc:docMk/>
            <pc:sldMk cId="2085785028" sldId="262"/>
            <ac:spMk id="4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1:48.570" v="495"/>
          <ac:spMkLst>
            <pc:docMk/>
            <pc:sldMk cId="2085785028" sldId="262"/>
            <ac:spMk id="23" creationId="{42DB2738-0DCC-44FA-BBF6-DEC1B8978328}"/>
          </ac:spMkLst>
        </pc:spChg>
        <pc:spChg chg="mod">
          <ac:chgData name="Bertrand Pouleto" userId="8488cefa11e3b03d" providerId="LiveId" clId="{566293F5-144F-43C8-BEA3-FB5A1B482559}" dt="2020-05-26T09:21:18.183" v="125" actId="2711"/>
          <ac:spMkLst>
            <pc:docMk/>
            <pc:sldMk cId="2085785028" sldId="262"/>
            <ac:spMk id="44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7:20.386" v="307" actId="207"/>
          <ac:spMkLst>
            <pc:docMk/>
            <pc:sldMk cId="2085785028" sldId="262"/>
            <ac:spMk id="48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2:26.964" v="74" actId="478"/>
          <ac:spMkLst>
            <pc:docMk/>
            <pc:sldMk cId="2085785028" sldId="262"/>
            <ac:spMk id="52" creationId="{00000000-0000-0000-0000-000000000000}"/>
          </ac:spMkLst>
        </pc:spChg>
        <pc:grpChg chg="add mod">
          <ac:chgData name="Bertrand Pouleto" userId="8488cefa11e3b03d" providerId="LiveId" clId="{566293F5-144F-43C8-BEA3-FB5A1B482559}" dt="2020-06-03T07:31:48.570" v="495"/>
          <ac:grpSpMkLst>
            <pc:docMk/>
            <pc:sldMk cId="2085785028" sldId="262"/>
            <ac:grpSpMk id="22" creationId="{4D1392C2-5F91-420C-98BB-EC5A6F9981F4}"/>
          </ac:grpSpMkLst>
        </pc:grpChg>
        <pc:picChg chg="mod">
          <ac:chgData name="Bertrand Pouleto" userId="8488cefa11e3b03d" providerId="LiveId" clId="{566293F5-144F-43C8-BEA3-FB5A1B482559}" dt="2020-06-03T07:31:48.570" v="495"/>
          <ac:picMkLst>
            <pc:docMk/>
            <pc:sldMk cId="2085785028" sldId="262"/>
            <ac:picMk id="24" creationId="{0DD3B9F2-FE61-45A8-A64A-C33953CDF8C5}"/>
          </ac:picMkLst>
        </pc:picChg>
        <pc:cxnChg chg="mod">
          <ac:chgData name="Bertrand Pouleto" userId="8488cefa11e3b03d" providerId="LiveId" clId="{566293F5-144F-43C8-BEA3-FB5A1B482559}" dt="2020-05-26T09:57:55.654" v="425" actId="14100"/>
          <ac:cxnSpMkLst>
            <pc:docMk/>
            <pc:sldMk cId="2085785028" sldId="262"/>
            <ac:cxnSpMk id="31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57:36.239" v="424" actId="1037"/>
          <ac:cxnSpMkLst>
            <pc:docMk/>
            <pc:sldMk cId="2085785028" sldId="262"/>
            <ac:cxnSpMk id="40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1:18.183" v="125" actId="2711"/>
          <ac:cxnSpMkLst>
            <pc:docMk/>
            <pc:sldMk cId="2085785028" sldId="262"/>
            <ac:cxnSpMk id="51" creationId="{00000000-0000-0000-0000-000000000000}"/>
          </ac:cxnSpMkLst>
        </pc:cxnChg>
      </pc:sldChg>
      <pc:sldChg chg="addSp delSp modSp add mod">
        <pc:chgData name="Bertrand Pouleto" userId="8488cefa11e3b03d" providerId="LiveId" clId="{566293F5-144F-43C8-BEA3-FB5A1B482559}" dt="2020-06-03T07:31:51.959" v="497"/>
        <pc:sldMkLst>
          <pc:docMk/>
          <pc:sldMk cId="3437480197" sldId="263"/>
        </pc:sldMkLst>
        <pc:spChg chg="del">
          <ac:chgData name="Bertrand Pouleto" userId="8488cefa11e3b03d" providerId="LiveId" clId="{566293F5-144F-43C8-BEA3-FB5A1B482559}" dt="2020-05-26T09:10:56.702" v="60" actId="478"/>
          <ac:spMkLst>
            <pc:docMk/>
            <pc:sldMk cId="3437480197" sldId="263"/>
            <ac:spMk id="4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2:30.478" v="75" actId="478"/>
          <ac:spMkLst>
            <pc:docMk/>
            <pc:sldMk cId="3437480197" sldId="263"/>
            <ac:spMk id="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2:25.707" v="128" actId="2711"/>
          <ac:spMkLst>
            <pc:docMk/>
            <pc:sldMk cId="3437480197" sldId="263"/>
            <ac:spMk id="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10:46:37.904" v="454" actId="14100"/>
          <ac:spMkLst>
            <pc:docMk/>
            <pc:sldMk cId="3437480197" sldId="263"/>
            <ac:spMk id="7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2:25.707" v="128" actId="2711"/>
          <ac:spMkLst>
            <pc:docMk/>
            <pc:sldMk cId="3437480197" sldId="263"/>
            <ac:spMk id="10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10:46:55.294" v="456" actId="20577"/>
          <ac:spMkLst>
            <pc:docMk/>
            <pc:sldMk cId="3437480197" sldId="263"/>
            <ac:spMk id="12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1:51.959" v="497"/>
          <ac:spMkLst>
            <pc:docMk/>
            <pc:sldMk cId="3437480197" sldId="263"/>
            <ac:spMk id="14" creationId="{D6EEB752-2BFB-4699-B6DB-7ACD8F496D72}"/>
          </ac:spMkLst>
        </pc:spChg>
        <pc:grpChg chg="mod">
          <ac:chgData name="Bertrand Pouleto" userId="8488cefa11e3b03d" providerId="LiveId" clId="{566293F5-144F-43C8-BEA3-FB5A1B482559}" dt="2020-05-26T09:22:25.707" v="128" actId="2711"/>
          <ac:grpSpMkLst>
            <pc:docMk/>
            <pc:sldMk cId="3437480197" sldId="263"/>
            <ac:grpSpMk id="11" creationId="{00000000-0000-0000-0000-000000000000}"/>
          </ac:grpSpMkLst>
        </pc:grpChg>
        <pc:grpChg chg="add mod">
          <ac:chgData name="Bertrand Pouleto" userId="8488cefa11e3b03d" providerId="LiveId" clId="{566293F5-144F-43C8-BEA3-FB5A1B482559}" dt="2020-06-03T07:31:51.959" v="497"/>
          <ac:grpSpMkLst>
            <pc:docMk/>
            <pc:sldMk cId="3437480197" sldId="263"/>
            <ac:grpSpMk id="13" creationId="{6AD2BAB0-5465-4A50-AA4E-F136A7013118}"/>
          </ac:grpSpMkLst>
        </pc:grpChg>
        <pc:picChg chg="mod">
          <ac:chgData name="Bertrand Pouleto" userId="8488cefa11e3b03d" providerId="LiveId" clId="{566293F5-144F-43C8-BEA3-FB5A1B482559}" dt="2020-05-26T09:22:25.707" v="128" actId="2711"/>
          <ac:picMkLst>
            <pc:docMk/>
            <pc:sldMk cId="3437480197" sldId="263"/>
            <ac:picMk id="3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2:25.707" v="128" actId="2711"/>
          <ac:picMkLst>
            <pc:docMk/>
            <pc:sldMk cId="3437480197" sldId="263"/>
            <ac:picMk id="9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6-03T07:31:51.959" v="497"/>
          <ac:picMkLst>
            <pc:docMk/>
            <pc:sldMk cId="3437480197" sldId="263"/>
            <ac:picMk id="15" creationId="{090C6AAC-6BA0-48DB-9516-4162382CB899}"/>
          </ac:picMkLst>
        </pc:picChg>
      </pc:sldChg>
      <pc:sldChg chg="addSp delSp modSp add mod">
        <pc:chgData name="Bertrand Pouleto" userId="8488cefa11e3b03d" providerId="LiveId" clId="{566293F5-144F-43C8-BEA3-FB5A1B482559}" dt="2020-06-03T07:31:57.790" v="499"/>
        <pc:sldMkLst>
          <pc:docMk/>
          <pc:sldMk cId="642180221" sldId="264"/>
        </pc:sldMkLst>
        <pc:spChg chg="del">
          <ac:chgData name="Bertrand Pouleto" userId="8488cefa11e3b03d" providerId="LiveId" clId="{566293F5-144F-43C8-BEA3-FB5A1B482559}" dt="2020-05-26T09:11:04.941" v="62" actId="478"/>
          <ac:spMkLst>
            <pc:docMk/>
            <pc:sldMk cId="642180221" sldId="264"/>
            <ac:spMk id="4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49:52.010" v="393" actId="12788"/>
          <ac:spMkLst>
            <pc:docMk/>
            <pc:sldMk cId="642180221" sldId="264"/>
            <ac:spMk id="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50:00.478" v="397" actId="1038"/>
          <ac:spMkLst>
            <pc:docMk/>
            <pc:sldMk cId="642180221" sldId="264"/>
            <ac:spMk id="8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11" creationId="{8AA0B350-602F-4478-BBA2-29B4C5FEF370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18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19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21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2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28" creationId="{00000000-0000-0000-0000-000000000000}"/>
          </ac:spMkLst>
        </pc:spChg>
        <pc:spChg chg="del mod">
          <ac:chgData name="Bertrand Pouleto" userId="8488cefa11e3b03d" providerId="LiveId" clId="{566293F5-144F-43C8-BEA3-FB5A1B482559}" dt="2020-05-26T09:50:13.863" v="398" actId="478"/>
          <ac:spMkLst>
            <pc:docMk/>
            <pc:sldMk cId="642180221" sldId="264"/>
            <ac:spMk id="30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37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38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39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40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1:57.790" v="499"/>
          <ac:spMkLst>
            <pc:docMk/>
            <pc:sldMk cId="642180221" sldId="264"/>
            <ac:spMk id="41" creationId="{891D4E48-4D6C-470F-A51A-8E78CFE9CA72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43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23.428" v="132" actId="2711"/>
          <ac:spMkLst>
            <pc:docMk/>
            <pc:sldMk cId="642180221" sldId="264"/>
            <ac:spMk id="45" creationId="{00000000-0000-0000-0000-000000000000}"/>
          </ac:spMkLst>
        </pc:spChg>
        <pc:grpChg chg="mod">
          <ac:chgData name="Bertrand Pouleto" userId="8488cefa11e3b03d" providerId="LiveId" clId="{566293F5-144F-43C8-BEA3-FB5A1B482559}" dt="2020-05-26T09:23:23.428" v="132" actId="2711"/>
          <ac:grpSpMkLst>
            <pc:docMk/>
            <pc:sldMk cId="642180221" sldId="264"/>
            <ac:grpSpMk id="14" creationId="{C608D620-CC51-42E7-9914-9D384572FE72}"/>
          </ac:grpSpMkLst>
        </pc:grpChg>
        <pc:grpChg chg="mod">
          <ac:chgData name="Bertrand Pouleto" userId="8488cefa11e3b03d" providerId="LiveId" clId="{566293F5-144F-43C8-BEA3-FB5A1B482559}" dt="2020-05-26T09:23:23.428" v="132" actId="2711"/>
          <ac:grpSpMkLst>
            <pc:docMk/>
            <pc:sldMk cId="642180221" sldId="264"/>
            <ac:grpSpMk id="27" creationId="{00000000-0000-0000-0000-000000000000}"/>
          </ac:grpSpMkLst>
        </pc:grpChg>
        <pc:grpChg chg="mod">
          <ac:chgData name="Bertrand Pouleto" userId="8488cefa11e3b03d" providerId="LiveId" clId="{566293F5-144F-43C8-BEA3-FB5A1B482559}" dt="2020-05-26T09:23:23.428" v="132" actId="2711"/>
          <ac:grpSpMkLst>
            <pc:docMk/>
            <pc:sldMk cId="642180221" sldId="264"/>
            <ac:grpSpMk id="29" creationId="{00000000-0000-0000-0000-000000000000}"/>
          </ac:grpSpMkLst>
        </pc:grpChg>
        <pc:grpChg chg="add mod">
          <ac:chgData name="Bertrand Pouleto" userId="8488cefa11e3b03d" providerId="LiveId" clId="{566293F5-144F-43C8-BEA3-FB5A1B482559}" dt="2020-06-03T07:31:57.790" v="499"/>
          <ac:grpSpMkLst>
            <pc:docMk/>
            <pc:sldMk cId="642180221" sldId="264"/>
            <ac:grpSpMk id="35" creationId="{C563F901-F06A-49F0-BB33-E6C7C0EAD795}"/>
          </ac:grpSpMkLst>
        </pc:grpChg>
        <pc:grpChg chg="mod">
          <ac:chgData name="Bertrand Pouleto" userId="8488cefa11e3b03d" providerId="LiveId" clId="{566293F5-144F-43C8-BEA3-FB5A1B482559}" dt="2020-05-26T09:23:23.428" v="132" actId="2711"/>
          <ac:grpSpMkLst>
            <pc:docMk/>
            <pc:sldMk cId="642180221" sldId="264"/>
            <ac:grpSpMk id="44" creationId="{00000000-0000-0000-0000-000000000000}"/>
          </ac:grpSpMkLst>
        </pc:grpChg>
        <pc:picChg chg="mod">
          <ac:chgData name="Bertrand Pouleto" userId="8488cefa11e3b03d" providerId="LiveId" clId="{566293F5-144F-43C8-BEA3-FB5A1B482559}" dt="2020-05-26T09:23:23.428" v="132" actId="2711"/>
          <ac:picMkLst>
            <pc:docMk/>
            <pc:sldMk cId="642180221" sldId="264"/>
            <ac:picMk id="3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50:00.478" v="397" actId="1038"/>
          <ac:picMkLst>
            <pc:docMk/>
            <pc:sldMk cId="642180221" sldId="264"/>
            <ac:picMk id="6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23.428" v="132" actId="2711"/>
          <ac:picMkLst>
            <pc:docMk/>
            <pc:sldMk cId="642180221" sldId="264"/>
            <ac:picMk id="10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23.428" v="132" actId="2711"/>
          <ac:picMkLst>
            <pc:docMk/>
            <pc:sldMk cId="642180221" sldId="264"/>
            <ac:picMk id="12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23.428" v="132" actId="2711"/>
          <ac:picMkLst>
            <pc:docMk/>
            <pc:sldMk cId="642180221" sldId="264"/>
            <ac:picMk id="13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23.428" v="132" actId="2711"/>
          <ac:picMkLst>
            <pc:docMk/>
            <pc:sldMk cId="642180221" sldId="264"/>
            <ac:picMk id="20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23.428" v="132" actId="2711"/>
          <ac:picMkLst>
            <pc:docMk/>
            <pc:sldMk cId="642180221" sldId="264"/>
            <ac:picMk id="26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23.428" v="132" actId="2711"/>
          <ac:picMkLst>
            <pc:docMk/>
            <pc:sldMk cId="642180221" sldId="264"/>
            <ac:picMk id="42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6-03T07:31:57.790" v="499"/>
          <ac:picMkLst>
            <pc:docMk/>
            <pc:sldMk cId="642180221" sldId="264"/>
            <ac:picMk id="46" creationId="{0E4508D9-5E66-459F-A250-65F33204B103}"/>
          </ac:picMkLst>
        </pc:picChg>
        <pc:picChg chg="mod">
          <ac:chgData name="Bertrand Pouleto" userId="8488cefa11e3b03d" providerId="LiveId" clId="{566293F5-144F-43C8-BEA3-FB5A1B482559}" dt="2020-05-26T09:23:23.428" v="132" actId="2711"/>
          <ac:picMkLst>
            <pc:docMk/>
            <pc:sldMk cId="642180221" sldId="264"/>
            <ac:picMk id="1026" creationId="{15980283-B87B-4AB7-AFF0-6B6A1026B627}"/>
          </ac:picMkLst>
        </pc:picChg>
        <pc:cxnChg chg="mod">
          <ac:chgData name="Bertrand Pouleto" userId="8488cefa11e3b03d" providerId="LiveId" clId="{566293F5-144F-43C8-BEA3-FB5A1B482559}" dt="2020-05-26T09:23:23.428" v="132" actId="2711"/>
          <ac:cxnSpMkLst>
            <pc:docMk/>
            <pc:sldMk cId="642180221" sldId="264"/>
            <ac:cxnSpMk id="15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23.428" v="132" actId="2711"/>
          <ac:cxnSpMkLst>
            <pc:docMk/>
            <pc:sldMk cId="642180221" sldId="264"/>
            <ac:cxnSpMk id="17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23.428" v="132" actId="2711"/>
          <ac:cxnSpMkLst>
            <pc:docMk/>
            <pc:sldMk cId="642180221" sldId="264"/>
            <ac:cxnSpMk id="34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23.428" v="132" actId="2711"/>
          <ac:cxnSpMkLst>
            <pc:docMk/>
            <pc:sldMk cId="642180221" sldId="264"/>
            <ac:cxnSpMk id="36" creationId="{00000000-0000-0000-0000-000000000000}"/>
          </ac:cxnSpMkLst>
        </pc:cxnChg>
      </pc:sldChg>
      <pc:sldChg chg="addSp delSp modSp add mod">
        <pc:chgData name="Bertrand Pouleto" userId="8488cefa11e3b03d" providerId="LiveId" clId="{566293F5-144F-43C8-BEA3-FB5A1B482559}" dt="2020-06-03T07:32:00.402" v="500"/>
        <pc:sldMkLst>
          <pc:docMk/>
          <pc:sldMk cId="2891848568" sldId="265"/>
        </pc:sldMkLst>
        <pc:spChg chg="del">
          <ac:chgData name="Bertrand Pouleto" userId="8488cefa11e3b03d" providerId="LiveId" clId="{566293F5-144F-43C8-BEA3-FB5A1B482559}" dt="2020-05-26T09:11:08.421" v="63" actId="478"/>
          <ac:spMkLst>
            <pc:docMk/>
            <pc:sldMk cId="2891848568" sldId="265"/>
            <ac:spMk id="4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50:59.621" v="410" actId="207"/>
          <ac:spMkLst>
            <pc:docMk/>
            <pc:sldMk cId="2891848568" sldId="265"/>
            <ac:spMk id="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34.796" v="133" actId="2711"/>
          <ac:spMkLst>
            <pc:docMk/>
            <pc:sldMk cId="2891848568" sldId="265"/>
            <ac:spMk id="11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34.796" v="133" actId="2711"/>
          <ac:spMkLst>
            <pc:docMk/>
            <pc:sldMk cId="2891848568" sldId="265"/>
            <ac:spMk id="14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34.796" v="133" actId="2711"/>
          <ac:spMkLst>
            <pc:docMk/>
            <pc:sldMk cId="2891848568" sldId="265"/>
            <ac:spMk id="1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34.796" v="133" actId="2711"/>
          <ac:spMkLst>
            <pc:docMk/>
            <pc:sldMk cId="2891848568" sldId="265"/>
            <ac:spMk id="1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34.796" v="133" actId="2711"/>
          <ac:spMkLst>
            <pc:docMk/>
            <pc:sldMk cId="2891848568" sldId="265"/>
            <ac:spMk id="17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2:00.402" v="500"/>
          <ac:spMkLst>
            <pc:docMk/>
            <pc:sldMk cId="2891848568" sldId="265"/>
            <ac:spMk id="19" creationId="{8463A7AE-461B-4A72-A9C9-B58DBEEB4DAB}"/>
          </ac:spMkLst>
        </pc:spChg>
        <pc:spChg chg="mod">
          <ac:chgData name="Bertrand Pouleto" userId="8488cefa11e3b03d" providerId="LiveId" clId="{566293F5-144F-43C8-BEA3-FB5A1B482559}" dt="2020-05-26T09:23:34.796" v="133" actId="2711"/>
          <ac:spMkLst>
            <pc:docMk/>
            <pc:sldMk cId="2891848568" sldId="265"/>
            <ac:spMk id="31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34.796" v="133" actId="2711"/>
          <ac:spMkLst>
            <pc:docMk/>
            <pc:sldMk cId="2891848568" sldId="265"/>
            <ac:spMk id="32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2:42.086" v="79" actId="478"/>
          <ac:spMkLst>
            <pc:docMk/>
            <pc:sldMk cId="2891848568" sldId="265"/>
            <ac:spMk id="33" creationId="{00000000-0000-0000-0000-000000000000}"/>
          </ac:spMkLst>
        </pc:spChg>
        <pc:grpChg chg="mod">
          <ac:chgData name="Bertrand Pouleto" userId="8488cefa11e3b03d" providerId="LiveId" clId="{566293F5-144F-43C8-BEA3-FB5A1B482559}" dt="2020-05-26T09:23:34.796" v="133" actId="2711"/>
          <ac:grpSpMkLst>
            <pc:docMk/>
            <pc:sldMk cId="2891848568" sldId="265"/>
            <ac:grpSpMk id="12" creationId="{00000000-0000-0000-0000-000000000000}"/>
          </ac:grpSpMkLst>
        </pc:grpChg>
        <pc:grpChg chg="mod">
          <ac:chgData name="Bertrand Pouleto" userId="8488cefa11e3b03d" providerId="LiveId" clId="{566293F5-144F-43C8-BEA3-FB5A1B482559}" dt="2020-05-26T09:23:34.796" v="133" actId="2711"/>
          <ac:grpSpMkLst>
            <pc:docMk/>
            <pc:sldMk cId="2891848568" sldId="265"/>
            <ac:grpSpMk id="13" creationId="{00000000-0000-0000-0000-000000000000}"/>
          </ac:grpSpMkLst>
        </pc:grpChg>
        <pc:grpChg chg="add mod">
          <ac:chgData name="Bertrand Pouleto" userId="8488cefa11e3b03d" providerId="LiveId" clId="{566293F5-144F-43C8-BEA3-FB5A1B482559}" dt="2020-06-03T07:32:00.402" v="500"/>
          <ac:grpSpMkLst>
            <pc:docMk/>
            <pc:sldMk cId="2891848568" sldId="265"/>
            <ac:grpSpMk id="18" creationId="{01076BC3-5F72-42AF-BE1C-251B052C9A96}"/>
          </ac:grpSpMkLst>
        </pc:grpChg>
        <pc:picChg chg="mod">
          <ac:chgData name="Bertrand Pouleto" userId="8488cefa11e3b03d" providerId="LiveId" clId="{566293F5-144F-43C8-BEA3-FB5A1B482559}" dt="2020-05-26T09:23:34.796" v="133" actId="2711"/>
          <ac:picMkLst>
            <pc:docMk/>
            <pc:sldMk cId="2891848568" sldId="265"/>
            <ac:picMk id="7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34.796" v="133" actId="2711"/>
          <ac:picMkLst>
            <pc:docMk/>
            <pc:sldMk cId="2891848568" sldId="265"/>
            <ac:picMk id="8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34.796" v="133" actId="2711"/>
          <ac:picMkLst>
            <pc:docMk/>
            <pc:sldMk cId="2891848568" sldId="265"/>
            <ac:picMk id="9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6-03T07:32:00.402" v="500"/>
          <ac:picMkLst>
            <pc:docMk/>
            <pc:sldMk cId="2891848568" sldId="265"/>
            <ac:picMk id="20" creationId="{929F96E9-00E0-4F50-8C05-C35A6922007E}"/>
          </ac:picMkLst>
        </pc:picChg>
      </pc:sldChg>
      <pc:sldChg chg="addSp modSp mod">
        <pc:chgData name="Bertrand Pouleto" userId="8488cefa11e3b03d" providerId="LiveId" clId="{566293F5-144F-43C8-BEA3-FB5A1B482559}" dt="2020-06-03T07:31:16.264" v="457"/>
        <pc:sldMkLst>
          <pc:docMk/>
          <pc:sldMk cId="2958538863" sldId="266"/>
        </pc:sldMkLst>
        <pc:spChg chg="mod">
          <ac:chgData name="Bertrand Pouleto" userId="8488cefa11e3b03d" providerId="LiveId" clId="{566293F5-144F-43C8-BEA3-FB5A1B482559}" dt="2020-05-26T09:09:23.006" v="39" actId="14100"/>
          <ac:spMkLst>
            <pc:docMk/>
            <pc:sldMk cId="2958538863" sldId="266"/>
            <ac:spMk id="3" creationId="{754703BF-6DB7-46F4-90E5-B76C5D8500C6}"/>
          </ac:spMkLst>
        </pc:spChg>
        <pc:spChg chg="mod">
          <ac:chgData name="Bertrand Pouleto" userId="8488cefa11e3b03d" providerId="LiveId" clId="{566293F5-144F-43C8-BEA3-FB5A1B482559}" dt="2020-06-03T07:31:16.264" v="457"/>
          <ac:spMkLst>
            <pc:docMk/>
            <pc:sldMk cId="2958538863" sldId="266"/>
            <ac:spMk id="7" creationId="{A79B9137-EB85-47A3-A831-960EE0546730}"/>
          </ac:spMkLst>
        </pc:spChg>
        <pc:grpChg chg="add mod">
          <ac:chgData name="Bertrand Pouleto" userId="8488cefa11e3b03d" providerId="LiveId" clId="{566293F5-144F-43C8-BEA3-FB5A1B482559}" dt="2020-06-03T07:31:16.264" v="457"/>
          <ac:grpSpMkLst>
            <pc:docMk/>
            <pc:sldMk cId="2958538863" sldId="266"/>
            <ac:grpSpMk id="6" creationId="{4B97F3B4-29F1-4844-AAE3-10C056523B0C}"/>
          </ac:grpSpMkLst>
        </pc:grpChg>
        <pc:picChg chg="mod">
          <ac:chgData name="Bertrand Pouleto" userId="8488cefa11e3b03d" providerId="LiveId" clId="{566293F5-144F-43C8-BEA3-FB5A1B482559}" dt="2020-06-03T07:31:16.264" v="457"/>
          <ac:picMkLst>
            <pc:docMk/>
            <pc:sldMk cId="2958538863" sldId="266"/>
            <ac:picMk id="8" creationId="{977F45D3-B749-40E1-9E9F-DC3457C7F10A}"/>
          </ac:picMkLst>
        </pc:picChg>
      </pc:sldChg>
      <pc:sldChg chg="addSp delSp modSp add mod">
        <pc:chgData name="Bertrand Pouleto" userId="8488cefa11e3b03d" providerId="LiveId" clId="{566293F5-144F-43C8-BEA3-FB5A1B482559}" dt="2020-06-03T07:31:17.888" v="458"/>
        <pc:sldMkLst>
          <pc:docMk/>
          <pc:sldMk cId="212515642" sldId="267"/>
        </pc:sldMkLst>
        <pc:spChg chg="mod">
          <ac:chgData name="Bertrand Pouleto" userId="8488cefa11e3b03d" providerId="LiveId" clId="{566293F5-144F-43C8-BEA3-FB5A1B482559}" dt="2020-05-26T09:15:36.457" v="91" actId="207"/>
          <ac:spMkLst>
            <pc:docMk/>
            <pc:sldMk cId="212515642" sldId="267"/>
            <ac:spMk id="2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0:32.024" v="54" actId="478"/>
          <ac:spMkLst>
            <pc:docMk/>
            <pc:sldMk cId="212515642" sldId="267"/>
            <ac:spMk id="4" creationId="{00000000-0000-0000-0000-000000000000}"/>
          </ac:spMkLst>
        </pc:spChg>
        <pc:spChg chg="del mod">
          <ac:chgData name="Bertrand Pouleto" userId="8488cefa11e3b03d" providerId="LiveId" clId="{566293F5-144F-43C8-BEA3-FB5A1B482559}" dt="2020-05-26T09:12:09.469" v="70" actId="478"/>
          <ac:spMkLst>
            <pc:docMk/>
            <pc:sldMk cId="212515642" sldId="267"/>
            <ac:spMk id="5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1:17.888" v="458"/>
          <ac:spMkLst>
            <pc:docMk/>
            <pc:sldMk cId="212515642" sldId="267"/>
            <ac:spMk id="20" creationId="{DCCA1292-ED3A-4E34-884E-CBC4195AF774}"/>
          </ac:spMkLst>
        </pc:spChg>
        <pc:spChg chg="mod">
          <ac:chgData name="Bertrand Pouleto" userId="8488cefa11e3b03d" providerId="LiveId" clId="{566293F5-144F-43C8-BEA3-FB5A1B482559}" dt="2020-05-26T09:15:09.528" v="87" actId="14100"/>
          <ac:spMkLst>
            <pc:docMk/>
            <pc:sldMk cId="212515642" sldId="267"/>
            <ac:spMk id="24" creationId="{00000000-0000-0000-0000-000000000000}"/>
          </ac:spMkLst>
        </pc:spChg>
        <pc:grpChg chg="add mod">
          <ac:chgData name="Bertrand Pouleto" userId="8488cefa11e3b03d" providerId="LiveId" clId="{566293F5-144F-43C8-BEA3-FB5A1B482559}" dt="2020-06-03T07:31:17.888" v="458"/>
          <ac:grpSpMkLst>
            <pc:docMk/>
            <pc:sldMk cId="212515642" sldId="267"/>
            <ac:grpSpMk id="18" creationId="{CA904651-FDD2-4844-BA31-C1571B09CCAF}"/>
          </ac:grpSpMkLst>
        </pc:grpChg>
        <pc:picChg chg="mod">
          <ac:chgData name="Bertrand Pouleto" userId="8488cefa11e3b03d" providerId="LiveId" clId="{566293F5-144F-43C8-BEA3-FB5A1B482559}" dt="2020-05-26T09:15:16.493" v="88" actId="1076"/>
          <ac:picMkLst>
            <pc:docMk/>
            <pc:sldMk cId="212515642" sldId="267"/>
            <ac:picMk id="6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15:27.022" v="90" actId="1076"/>
          <ac:picMkLst>
            <pc:docMk/>
            <pc:sldMk cId="212515642" sldId="267"/>
            <ac:picMk id="7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6-03T07:31:17.888" v="458"/>
          <ac:picMkLst>
            <pc:docMk/>
            <pc:sldMk cId="212515642" sldId="267"/>
            <ac:picMk id="25" creationId="{C59D5B37-323D-4645-9DE4-0FF7EFB32AA7}"/>
          </ac:picMkLst>
        </pc:picChg>
        <pc:cxnChg chg="mod">
          <ac:chgData name="Bertrand Pouleto" userId="8488cefa11e3b03d" providerId="LiveId" clId="{566293F5-144F-43C8-BEA3-FB5A1B482559}" dt="2020-05-26T09:15:27.022" v="90" actId="1076"/>
          <ac:cxnSpMkLst>
            <pc:docMk/>
            <pc:sldMk cId="212515642" sldId="267"/>
            <ac:cxnSpMk id="13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15:27.022" v="90" actId="1076"/>
          <ac:cxnSpMkLst>
            <pc:docMk/>
            <pc:sldMk cId="212515642" sldId="267"/>
            <ac:cxnSpMk id="15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15:16.493" v="88" actId="1076"/>
          <ac:cxnSpMkLst>
            <pc:docMk/>
            <pc:sldMk cId="212515642" sldId="267"/>
            <ac:cxnSpMk id="19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15:16.493" v="88" actId="1076"/>
          <ac:cxnSpMkLst>
            <pc:docMk/>
            <pc:sldMk cId="212515642" sldId="267"/>
            <ac:cxnSpMk id="23" creationId="{00000000-0000-0000-0000-000000000000}"/>
          </ac:cxnSpMkLst>
        </pc:cxnChg>
      </pc:sldChg>
      <pc:sldChg chg="addSp delSp modSp add mod">
        <pc:chgData name="Bertrand Pouleto" userId="8488cefa11e3b03d" providerId="LiveId" clId="{566293F5-144F-43C8-BEA3-FB5A1B482559}" dt="2020-06-03T07:32:06.439" v="503"/>
        <pc:sldMkLst>
          <pc:docMk/>
          <pc:sldMk cId="1134791902" sldId="268"/>
        </pc:sldMkLst>
        <pc:spChg chg="del">
          <ac:chgData name="Bertrand Pouleto" userId="8488cefa11e3b03d" providerId="LiveId" clId="{566293F5-144F-43C8-BEA3-FB5A1B482559}" dt="2020-05-26T09:11:56.031" v="68" actId="478"/>
          <ac:spMkLst>
            <pc:docMk/>
            <pc:sldMk cId="1134791902" sldId="268"/>
            <ac:spMk id="4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3:10.753" v="83" actId="478"/>
          <ac:spMkLst>
            <pc:docMk/>
            <pc:sldMk cId="1134791902" sldId="268"/>
            <ac:spMk id="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16:25.614" v="98" actId="1076"/>
          <ac:spMkLst>
            <pc:docMk/>
            <pc:sldMk cId="1134791902" sldId="268"/>
            <ac:spMk id="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4:19.845" v="143" actId="1076"/>
          <ac:spMkLst>
            <pc:docMk/>
            <pc:sldMk cId="1134791902" sldId="268"/>
            <ac:spMk id="7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2:06.439" v="503"/>
          <ac:spMkLst>
            <pc:docMk/>
            <pc:sldMk cId="1134791902" sldId="268"/>
            <ac:spMk id="8" creationId="{7FEC45CD-133E-4B6C-9D37-470552E8541E}"/>
          </ac:spMkLst>
        </pc:spChg>
        <pc:grpChg chg="add mod">
          <ac:chgData name="Bertrand Pouleto" userId="8488cefa11e3b03d" providerId="LiveId" clId="{566293F5-144F-43C8-BEA3-FB5A1B482559}" dt="2020-06-03T07:32:06.439" v="503"/>
          <ac:grpSpMkLst>
            <pc:docMk/>
            <pc:sldMk cId="1134791902" sldId="268"/>
            <ac:grpSpMk id="5" creationId="{50411451-66D2-4794-9944-44DDB7E5FCD3}"/>
          </ac:grpSpMkLst>
        </pc:grpChg>
        <pc:picChg chg="mod">
          <ac:chgData name="Bertrand Pouleto" userId="8488cefa11e3b03d" providerId="LiveId" clId="{566293F5-144F-43C8-BEA3-FB5A1B482559}" dt="2020-06-03T07:32:06.439" v="503"/>
          <ac:picMkLst>
            <pc:docMk/>
            <pc:sldMk cId="1134791902" sldId="268"/>
            <ac:picMk id="9" creationId="{1D71A2C7-196B-426B-B5F6-5EB175FF46F3}"/>
          </ac:picMkLst>
        </pc:picChg>
      </pc:sldChg>
      <pc:sldChg chg="addSp delSp modSp add mod">
        <pc:chgData name="Bertrand Pouleto" userId="8488cefa11e3b03d" providerId="LiveId" clId="{566293F5-144F-43C8-BEA3-FB5A1B482559}" dt="2020-06-03T07:31:50.155" v="496"/>
        <pc:sldMkLst>
          <pc:docMk/>
          <pc:sldMk cId="3953275749" sldId="269"/>
        </pc:sldMkLst>
        <pc:spChg chg="del">
          <ac:chgData name="Bertrand Pouleto" userId="8488cefa11e3b03d" providerId="LiveId" clId="{566293F5-144F-43C8-BEA3-FB5A1B482559}" dt="2020-05-26T09:10:51.676" v="59" actId="478"/>
          <ac:spMkLst>
            <pc:docMk/>
            <pc:sldMk cId="3953275749" sldId="269"/>
            <ac:spMk id="4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2:11.641" v="126" actId="2711"/>
          <ac:spMkLst>
            <pc:docMk/>
            <pc:sldMk cId="3953275749" sldId="269"/>
            <ac:spMk id="9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2:11.641" v="126" actId="2711"/>
          <ac:spMkLst>
            <pc:docMk/>
            <pc:sldMk cId="3953275749" sldId="269"/>
            <ac:spMk id="11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7:34.527" v="321" actId="1038"/>
          <ac:spMkLst>
            <pc:docMk/>
            <pc:sldMk cId="3953275749" sldId="269"/>
            <ac:spMk id="12" creationId="{00000000-0000-0000-0000-000000000000}"/>
          </ac:spMkLst>
        </pc:spChg>
        <pc:spChg chg="del mod">
          <ac:chgData name="Bertrand Pouleto" userId="8488cefa11e3b03d" providerId="LiveId" clId="{566293F5-144F-43C8-BEA3-FB5A1B482559}" dt="2020-05-26T09:22:15.126" v="127" actId="478"/>
          <ac:spMkLst>
            <pc:docMk/>
            <pc:sldMk cId="3953275749" sldId="269"/>
            <ac:spMk id="13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7:40.187" v="322" actId="207"/>
          <ac:spMkLst>
            <pc:docMk/>
            <pc:sldMk cId="3953275749" sldId="269"/>
            <ac:spMk id="14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1:50.155" v="496"/>
          <ac:spMkLst>
            <pc:docMk/>
            <pc:sldMk cId="3953275749" sldId="269"/>
            <ac:spMk id="15" creationId="{1C5F2527-2FF2-4DAA-8ACC-6531FACBBE94}"/>
          </ac:spMkLst>
        </pc:spChg>
        <pc:grpChg chg="add mod">
          <ac:chgData name="Bertrand Pouleto" userId="8488cefa11e3b03d" providerId="LiveId" clId="{566293F5-144F-43C8-BEA3-FB5A1B482559}" dt="2020-06-03T07:31:50.155" v="496"/>
          <ac:grpSpMkLst>
            <pc:docMk/>
            <pc:sldMk cId="3953275749" sldId="269"/>
            <ac:grpSpMk id="13" creationId="{0B262C4B-A77E-4C74-A381-464420C0DB20}"/>
          </ac:grpSpMkLst>
        </pc:grpChg>
        <pc:picChg chg="mod">
          <ac:chgData name="Bertrand Pouleto" userId="8488cefa11e3b03d" providerId="LiveId" clId="{566293F5-144F-43C8-BEA3-FB5A1B482559}" dt="2020-05-26T09:22:11.641" v="126" actId="2711"/>
          <ac:picMkLst>
            <pc:docMk/>
            <pc:sldMk cId="3953275749" sldId="269"/>
            <ac:picMk id="5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2:11.641" v="126" actId="2711"/>
          <ac:picMkLst>
            <pc:docMk/>
            <pc:sldMk cId="3953275749" sldId="269"/>
            <ac:picMk id="8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2:11.641" v="126" actId="2711"/>
          <ac:picMkLst>
            <pc:docMk/>
            <pc:sldMk cId="3953275749" sldId="269"/>
            <ac:picMk id="10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6-03T07:31:50.155" v="496"/>
          <ac:picMkLst>
            <pc:docMk/>
            <pc:sldMk cId="3953275749" sldId="269"/>
            <ac:picMk id="16" creationId="{AD9524A0-321E-4A0D-BD6D-F4612C148AAB}"/>
          </ac:picMkLst>
        </pc:picChg>
      </pc:sldChg>
      <pc:sldChg chg="addSp delSp modSp add mod">
        <pc:chgData name="Bertrand Pouleto" userId="8488cefa11e3b03d" providerId="LiveId" clId="{566293F5-144F-43C8-BEA3-FB5A1B482559}" dt="2020-06-03T07:32:02.559" v="501"/>
        <pc:sldMkLst>
          <pc:docMk/>
          <pc:sldMk cId="3563589072" sldId="270"/>
        </pc:sldMkLst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2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1:12.933" v="64" actId="478"/>
          <ac:spMkLst>
            <pc:docMk/>
            <pc:sldMk cId="3563589072" sldId="270"/>
            <ac:spMk id="4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51:42.468" v="413" actId="14100"/>
          <ac:spMkLst>
            <pc:docMk/>
            <pc:sldMk cId="3563589072" sldId="270"/>
            <ac:spMk id="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51:38.492" v="412" actId="14100"/>
          <ac:spMkLst>
            <pc:docMk/>
            <pc:sldMk cId="3563589072" sldId="270"/>
            <ac:spMk id="7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52:53.113" v="422" actId="12788"/>
          <ac:spMkLst>
            <pc:docMk/>
            <pc:sldMk cId="3563589072" sldId="270"/>
            <ac:spMk id="11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52:53.113" v="422" actId="12788"/>
          <ac:spMkLst>
            <pc:docMk/>
            <pc:sldMk cId="3563589072" sldId="270"/>
            <ac:spMk id="12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52:53.113" v="422" actId="12788"/>
          <ac:spMkLst>
            <pc:docMk/>
            <pc:sldMk cId="3563589072" sldId="270"/>
            <ac:spMk id="13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1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18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20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52:53.113" v="422" actId="12788"/>
          <ac:spMkLst>
            <pc:docMk/>
            <pc:sldMk cId="3563589072" sldId="270"/>
            <ac:spMk id="21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52:53.113" v="422" actId="12788"/>
          <ac:spMkLst>
            <pc:docMk/>
            <pc:sldMk cId="3563589072" sldId="270"/>
            <ac:spMk id="22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52:53.113" v="422" actId="12788"/>
          <ac:spMkLst>
            <pc:docMk/>
            <pc:sldMk cId="3563589072" sldId="270"/>
            <ac:spMk id="23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24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2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27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30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32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33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34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3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3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38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39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40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41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43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44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45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46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47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48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49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51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2:46.598" v="80" actId="478"/>
          <ac:spMkLst>
            <pc:docMk/>
            <pc:sldMk cId="3563589072" sldId="270"/>
            <ac:spMk id="52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45.205" v="134" actId="2711"/>
          <ac:spMkLst>
            <pc:docMk/>
            <pc:sldMk cId="3563589072" sldId="270"/>
            <ac:spMk id="53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2:02.559" v="501"/>
          <ac:spMkLst>
            <pc:docMk/>
            <pc:sldMk cId="3563589072" sldId="270"/>
            <ac:spMk id="54" creationId="{68E09B64-5838-4F0D-A823-4B4F4AF81710}"/>
          </ac:spMkLst>
        </pc:spChg>
        <pc:grpChg chg="mod">
          <ac:chgData name="Bertrand Pouleto" userId="8488cefa11e3b03d" providerId="LiveId" clId="{566293F5-144F-43C8-BEA3-FB5A1B482559}" dt="2020-05-26T09:23:45.205" v="134" actId="2711"/>
          <ac:grpSpMkLst>
            <pc:docMk/>
            <pc:sldMk cId="3563589072" sldId="270"/>
            <ac:grpSpMk id="42" creationId="{00000000-0000-0000-0000-000000000000}"/>
          </ac:grpSpMkLst>
        </pc:grpChg>
        <pc:grpChg chg="add mod">
          <ac:chgData name="Bertrand Pouleto" userId="8488cefa11e3b03d" providerId="LiveId" clId="{566293F5-144F-43C8-BEA3-FB5A1B482559}" dt="2020-06-03T07:32:02.559" v="501"/>
          <ac:grpSpMkLst>
            <pc:docMk/>
            <pc:sldMk cId="3563589072" sldId="270"/>
            <ac:grpSpMk id="52" creationId="{67AC5835-19F3-4194-9A56-B243BFC7E899}"/>
          </ac:grpSpMkLst>
        </pc:grpChg>
        <pc:picChg chg="mod">
          <ac:chgData name="Bertrand Pouleto" userId="8488cefa11e3b03d" providerId="LiveId" clId="{566293F5-144F-43C8-BEA3-FB5A1B482559}" dt="2020-06-03T07:32:02.559" v="501"/>
          <ac:picMkLst>
            <pc:docMk/>
            <pc:sldMk cId="3563589072" sldId="270"/>
            <ac:picMk id="56" creationId="{2142485C-08AD-4939-93DF-766F61D509D2}"/>
          </ac:picMkLst>
        </pc:picChg>
        <pc:cxnChg chg="mod">
          <ac:chgData name="Bertrand Pouleto" userId="8488cefa11e3b03d" providerId="LiveId" clId="{566293F5-144F-43C8-BEA3-FB5A1B482559}" dt="2020-05-26T09:23:45.205" v="134" actId="2711"/>
          <ac:cxnSpMkLst>
            <pc:docMk/>
            <pc:sldMk cId="3563589072" sldId="270"/>
            <ac:cxnSpMk id="50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45.205" v="134" actId="2711"/>
          <ac:cxnSpMkLst>
            <pc:docMk/>
            <pc:sldMk cId="3563589072" sldId="270"/>
            <ac:cxnSpMk id="55" creationId="{00000000-0000-0000-0000-000000000000}"/>
          </ac:cxnSpMkLst>
        </pc:cxnChg>
      </pc:sldChg>
      <pc:sldChg chg="addSp delSp modSp add mod">
        <pc:chgData name="Bertrand Pouleto" userId="8488cefa11e3b03d" providerId="LiveId" clId="{566293F5-144F-43C8-BEA3-FB5A1B482559}" dt="2020-06-03T07:32:04.521" v="502"/>
        <pc:sldMkLst>
          <pc:docMk/>
          <pc:sldMk cId="2041003118" sldId="271"/>
        </pc:sldMkLst>
        <pc:spChg chg="del">
          <ac:chgData name="Bertrand Pouleto" userId="8488cefa11e3b03d" providerId="LiveId" clId="{566293F5-144F-43C8-BEA3-FB5A1B482559}" dt="2020-05-26T09:11:52.024" v="67" actId="478"/>
          <ac:spMkLst>
            <pc:docMk/>
            <pc:sldMk cId="2041003118" sldId="271"/>
            <ac:spMk id="4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57.246" v="135" actId="2711"/>
          <ac:spMkLst>
            <pc:docMk/>
            <pc:sldMk cId="2041003118" sldId="271"/>
            <ac:spMk id="30" creationId="{00000000-0000-0000-0000-000000000000}"/>
          </ac:spMkLst>
        </pc:spChg>
        <pc:spChg chg="mod">
          <ac:chgData name="Bertrand Pouleto" userId="8488cefa11e3b03d" providerId="LiveId" clId="{566293F5-144F-43C8-BEA3-FB5A1B482559}" dt="2020-06-03T07:32:04.521" v="502"/>
          <ac:spMkLst>
            <pc:docMk/>
            <pc:sldMk cId="2041003118" sldId="271"/>
            <ac:spMk id="33" creationId="{82D6D0B0-79AD-41C6-81EE-E1F9095461DD}"/>
          </ac:spMkLst>
        </pc:spChg>
        <pc:spChg chg="mod">
          <ac:chgData name="Bertrand Pouleto" userId="8488cefa11e3b03d" providerId="LiveId" clId="{566293F5-144F-43C8-BEA3-FB5A1B482559}" dt="2020-05-26T09:23:57.246" v="135" actId="2711"/>
          <ac:spMkLst>
            <pc:docMk/>
            <pc:sldMk cId="2041003118" sldId="271"/>
            <ac:spMk id="42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57.246" v="135" actId="2711"/>
          <ac:spMkLst>
            <pc:docMk/>
            <pc:sldMk cId="2041003118" sldId="271"/>
            <ac:spMk id="59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57.246" v="135" actId="2711"/>
          <ac:spMkLst>
            <pc:docMk/>
            <pc:sldMk cId="2041003118" sldId="271"/>
            <ac:spMk id="67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57.246" v="135" actId="2711"/>
          <ac:spMkLst>
            <pc:docMk/>
            <pc:sldMk cId="2041003118" sldId="271"/>
            <ac:spMk id="69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57.246" v="135" actId="2711"/>
          <ac:spMkLst>
            <pc:docMk/>
            <pc:sldMk cId="2041003118" sldId="271"/>
            <ac:spMk id="70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57.246" v="135" actId="2711"/>
          <ac:spMkLst>
            <pc:docMk/>
            <pc:sldMk cId="2041003118" sldId="271"/>
            <ac:spMk id="97" creationId="{00000000-0000-0000-0000-000000000000}"/>
          </ac:spMkLst>
        </pc:spChg>
        <pc:spChg chg="mod">
          <ac:chgData name="Bertrand Pouleto" userId="8488cefa11e3b03d" providerId="LiveId" clId="{566293F5-144F-43C8-BEA3-FB5A1B482559}" dt="2020-05-26T09:23:57.246" v="135" actId="2711"/>
          <ac:spMkLst>
            <pc:docMk/>
            <pc:sldMk cId="2041003118" sldId="271"/>
            <ac:spMk id="100" creationId="{00000000-0000-0000-0000-000000000000}"/>
          </ac:spMkLst>
        </pc:spChg>
        <pc:spChg chg="del">
          <ac:chgData name="Bertrand Pouleto" userId="8488cefa11e3b03d" providerId="LiveId" clId="{566293F5-144F-43C8-BEA3-FB5A1B482559}" dt="2020-05-26T09:13:08.093" v="82" actId="478"/>
          <ac:spMkLst>
            <pc:docMk/>
            <pc:sldMk cId="2041003118" sldId="271"/>
            <ac:spMk id="107" creationId="{00000000-0000-0000-0000-000000000000}"/>
          </ac:spMkLst>
        </pc:spChg>
        <pc:grpChg chg="mod">
          <ac:chgData name="Bertrand Pouleto" userId="8488cefa11e3b03d" providerId="LiveId" clId="{566293F5-144F-43C8-BEA3-FB5A1B482559}" dt="2020-05-26T09:23:57.246" v="135" actId="2711"/>
          <ac:grpSpMkLst>
            <pc:docMk/>
            <pc:sldMk cId="2041003118" sldId="271"/>
            <ac:grpSpMk id="19" creationId="{00000000-0000-0000-0000-000000000000}"/>
          </ac:grpSpMkLst>
        </pc:grpChg>
        <pc:grpChg chg="add mod">
          <ac:chgData name="Bertrand Pouleto" userId="8488cefa11e3b03d" providerId="LiveId" clId="{566293F5-144F-43C8-BEA3-FB5A1B482559}" dt="2020-06-03T07:32:04.521" v="502"/>
          <ac:grpSpMkLst>
            <pc:docMk/>
            <pc:sldMk cId="2041003118" sldId="271"/>
            <ac:grpSpMk id="32" creationId="{E407183A-02B3-41DF-B5F9-C94873DE2045}"/>
          </ac:grpSpMkLst>
        </pc:grpChg>
        <pc:picChg chg="mod">
          <ac:chgData name="Bertrand Pouleto" userId="8488cefa11e3b03d" providerId="LiveId" clId="{566293F5-144F-43C8-BEA3-FB5A1B482559}" dt="2020-05-26T09:23:57.246" v="135" actId="2711"/>
          <ac:picMkLst>
            <pc:docMk/>
            <pc:sldMk cId="2041003118" sldId="271"/>
            <ac:picMk id="5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57.246" v="135" actId="2711"/>
          <ac:picMkLst>
            <pc:docMk/>
            <pc:sldMk cId="2041003118" sldId="271"/>
            <ac:picMk id="6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57.246" v="135" actId="2711"/>
          <ac:picMkLst>
            <pc:docMk/>
            <pc:sldMk cId="2041003118" sldId="271"/>
            <ac:picMk id="9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57.246" v="135" actId="2711"/>
          <ac:picMkLst>
            <pc:docMk/>
            <pc:sldMk cId="2041003118" sldId="271"/>
            <ac:picMk id="10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6-03T07:32:04.521" v="502"/>
          <ac:picMkLst>
            <pc:docMk/>
            <pc:sldMk cId="2041003118" sldId="271"/>
            <ac:picMk id="34" creationId="{0BA69379-F42F-45F4-85A1-CB62D247DE81}"/>
          </ac:picMkLst>
        </pc:picChg>
        <pc:picChg chg="mod">
          <ac:chgData name="Bertrand Pouleto" userId="8488cefa11e3b03d" providerId="LiveId" clId="{566293F5-144F-43C8-BEA3-FB5A1B482559}" dt="2020-05-26T09:23:57.246" v="135" actId="2711"/>
          <ac:picMkLst>
            <pc:docMk/>
            <pc:sldMk cId="2041003118" sldId="271"/>
            <ac:picMk id="54" creationId="{00000000-0000-0000-0000-000000000000}"/>
          </ac:picMkLst>
        </pc:picChg>
        <pc:picChg chg="mod">
          <ac:chgData name="Bertrand Pouleto" userId="8488cefa11e3b03d" providerId="LiveId" clId="{566293F5-144F-43C8-BEA3-FB5A1B482559}" dt="2020-05-26T09:23:57.246" v="135" actId="2711"/>
          <ac:picMkLst>
            <pc:docMk/>
            <pc:sldMk cId="2041003118" sldId="271"/>
            <ac:picMk id="83" creationId="{00000000-0000-0000-0000-000000000000}"/>
          </ac:picMkLst>
        </pc:pic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8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14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46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62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66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72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74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76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85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102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104" creationId="{00000000-0000-0000-0000-000000000000}"/>
          </ac:cxnSpMkLst>
        </pc:cxnChg>
        <pc:cxnChg chg="mod">
          <ac:chgData name="Bertrand Pouleto" userId="8488cefa11e3b03d" providerId="LiveId" clId="{566293F5-144F-43C8-BEA3-FB5A1B482559}" dt="2020-05-26T09:23:57.246" v="135" actId="2711"/>
          <ac:cxnSpMkLst>
            <pc:docMk/>
            <pc:sldMk cId="2041003118" sldId="271"/>
            <ac:cxnSpMk id="106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14A6B-BB1A-4F2E-B046-E9CC1DA3DCEF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A4B90-A7D6-4A67-9447-70302B4AE5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826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F880-F81B-49A8-849B-1E192E1C25E4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866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4FF3-792B-4D0B-ABE8-2F0B2DF5BA71}" type="datetime1">
              <a:rPr lang="fr-FR" smtClean="0"/>
              <a:t>03/06/2020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69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8A79-BB0A-4639-9EFA-660889BA7EFC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627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604A-2180-44EC-8B80-C4A36618F46D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8576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5AB-FCD2-4789-8D04-30D986B7354C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772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A246-5624-4780-B449-6528E0D917EE}" type="datetime1">
              <a:rPr lang="fr-FR" smtClean="0"/>
              <a:t>03/06/2020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273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27F6-0D37-4F3A-96BD-27311ADD0E7A}" type="datetime1">
              <a:rPr lang="fr-FR" smtClean="0"/>
              <a:t>03/06/2020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629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AA3BC-C063-435F-BE4A-AD281483A6BB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722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68C6-8DE0-4909-8AE6-0E5EE50E759D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55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28F2E-8751-4D17-AF51-BAF938494E62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69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9FF8-B113-403B-B90F-35B710404A90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09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20D5-055E-4101-8A16-411B1130FF5F}" type="datetime1">
              <a:rPr lang="fr-FR" smtClean="0"/>
              <a:t>03/06/2020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552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679F-18AC-4972-8DE2-4797019DBB55}" type="datetime1">
              <a:rPr lang="fr-FR" smtClean="0"/>
              <a:t>03/06/2020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62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7680A-4C66-4D75-8F17-5C2A1CEC56DC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2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B47F-2629-4F41-A8E2-1EB4DD773888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2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106DF-288D-4DC6-8C27-9E31D3260070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94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63FD-62D0-464E-97C7-5CF72A335542}" type="datetime1">
              <a:rPr lang="fr-FR" smtClean="0"/>
              <a:t>03/06/2020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54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DA3B1C5-E4E4-461B-9F2B-AC23290661F9}" type="datetime1">
              <a:rPr lang="fr-FR" smtClean="0"/>
              <a:t>03/06/2020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0CDB-6399-4DF3-B7C1-CEBF3A8AD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981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7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2E78F2E-E592-425A-B030-60BAB38C3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3BC117B-D2CC-4B4D-94F5-956CE6A53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619" y="2285741"/>
            <a:ext cx="6667585" cy="22865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en-US" sz="7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Découverte</a:t>
            </a:r>
            <a:r>
              <a:rPr lang="en-US" sz="7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Biotechnologies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4703BF-6DB7-46F4-90E5-B76C5D850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4594" y="4572258"/>
            <a:ext cx="7802880" cy="174534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TD05</a:t>
            </a:r>
          </a:p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ebdings" panose="05030102010509060703" pitchFamily="18" charset="2"/>
              </a:rPr>
              <a:t>̶</a:t>
            </a:r>
            <a:endParaRPr lang="en-US" sz="4000" dirty="0">
              <a:solidFill>
                <a:schemeClr val="tx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4000" dirty="0" err="1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Microorganismes</a:t>
            </a:r>
            <a:r>
              <a:rPr lang="en-US" sz="400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agriculture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0FEBC0-3080-43E7-8F07-9A81DA212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1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B97F3B4-29F1-4844-AAE3-10C056523B0C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79B9137-EB85-47A3-A831-960EE0546730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Image 7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977F45D3-B749-40E1-9E9F-DC3457C7F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538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0989" y="0"/>
            <a:ext cx="687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ANTAGONISME ECOLOGIQUE- Le cas de </a:t>
            </a:r>
            <a:r>
              <a:rPr lang="fr-FR" i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Erwinia</a:t>
            </a:r>
            <a:r>
              <a:rPr lang="fr-FR" i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amylovora</a:t>
            </a:r>
            <a:endParaRPr lang="fr-FR" sz="140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08D620-CC51-42E7-9914-9D384572FE72}"/>
              </a:ext>
            </a:extLst>
          </p:cNvPr>
          <p:cNvGrpSpPr/>
          <p:nvPr/>
        </p:nvGrpSpPr>
        <p:grpSpPr>
          <a:xfrm>
            <a:off x="1524000" y="528975"/>
            <a:ext cx="5151674" cy="2571974"/>
            <a:chOff x="0" y="528975"/>
            <a:chExt cx="5151674" cy="2571974"/>
          </a:xfrm>
        </p:grpSpPr>
        <p:pic>
          <p:nvPicPr>
            <p:cNvPr id="1026" name="Picture 2" descr="Lutte contre le Feu bacterien | fredonra.com">
              <a:extLst>
                <a:ext uri="{FF2B5EF4-FFF2-40B4-BE49-F238E27FC236}">
                  <a16:creationId xmlns:a16="http://schemas.microsoft.com/office/drawing/2014/main" id="{15980283-B87B-4AB7-AFF0-6B6A1026B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0880"/>
              <a:ext cx="3435706" cy="257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gres-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26498"/>
              <a:ext cx="1317780" cy="974451"/>
            </a:xfrm>
            <a:prstGeom prst="rect">
              <a:avLst/>
            </a:prstGeom>
          </p:spPr>
        </p:pic>
        <p:pic>
          <p:nvPicPr>
            <p:cNvPr id="6" name="Picture 5" descr="amylovora_bakteriu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939" y="528975"/>
              <a:ext cx="1422400" cy="1905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365608" y="2492025"/>
              <a:ext cx="17860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70 à 80 % de pertes</a:t>
              </a:r>
            </a:p>
            <a:p>
              <a:pPr algn="just"/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 </a:t>
              </a:r>
              <a:r>
                <a:rPr lang="fr-FR" sz="1400" b="1" dirty="0"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arbre mort</a:t>
              </a:r>
              <a:endParaRPr 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images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48" y="3306698"/>
            <a:ext cx="1230948" cy="1230948"/>
          </a:xfrm>
          <a:prstGeom prst="rect">
            <a:avLst/>
          </a:prstGeom>
        </p:spPr>
      </p:pic>
      <p:pic>
        <p:nvPicPr>
          <p:cNvPr id="12" name="Picture 11" descr="amylovora_bakter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60" y="3278470"/>
            <a:ext cx="940185" cy="1259176"/>
          </a:xfrm>
          <a:prstGeom prst="rect">
            <a:avLst/>
          </a:prstGeom>
        </p:spPr>
      </p:pic>
      <p:pic>
        <p:nvPicPr>
          <p:cNvPr id="13" name="Picture 12" descr="imgres-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r="8403"/>
          <a:stretch/>
        </p:blipFill>
        <p:spPr>
          <a:xfrm>
            <a:off x="2260290" y="3263946"/>
            <a:ext cx="1317327" cy="1259997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0" idx="1"/>
            <a:endCxn id="12" idx="3"/>
          </p:cNvCxnSpPr>
          <p:nvPr/>
        </p:nvCxnSpPr>
        <p:spPr>
          <a:xfrm flipH="1" flipV="1">
            <a:off x="5111144" y="3908058"/>
            <a:ext cx="744104" cy="14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1"/>
            <a:endCxn id="13" idx="3"/>
          </p:cNvCxnSpPr>
          <p:nvPr/>
        </p:nvCxnSpPr>
        <p:spPr>
          <a:xfrm flipH="1" flipV="1">
            <a:off x="3577617" y="3893944"/>
            <a:ext cx="593343" cy="14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00220" y="3645656"/>
            <a:ext cx="994183" cy="515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</a:p>
          <a:p>
            <a:pPr algn="ctr">
              <a:lnSpc>
                <a:spcPct val="12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05435" y="3898824"/>
            <a:ext cx="720070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Maladie</a:t>
            </a:r>
          </a:p>
        </p:txBody>
      </p:sp>
      <p:pic>
        <p:nvPicPr>
          <p:cNvPr id="26" name="Picture 25" descr="images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951" y="3278470"/>
            <a:ext cx="1230948" cy="123094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070069" y="455322"/>
            <a:ext cx="2483372" cy="2750968"/>
            <a:chOff x="5727919" y="705191"/>
            <a:chExt cx="2483372" cy="2750968"/>
          </a:xfrm>
        </p:grpSpPr>
        <p:grpSp>
          <p:nvGrpSpPr>
            <p:cNvPr id="27" name="Group 26"/>
            <p:cNvGrpSpPr/>
            <p:nvPr/>
          </p:nvGrpSpPr>
          <p:grpSpPr>
            <a:xfrm>
              <a:off x="5727919" y="1012968"/>
              <a:ext cx="2483372" cy="2443191"/>
              <a:chOff x="5904891" y="544490"/>
              <a:chExt cx="2483372" cy="2443191"/>
            </a:xfrm>
          </p:grpSpPr>
          <p:pic>
            <p:nvPicPr>
              <p:cNvPr id="20" name="Picture 19" descr="Pantoeaagglomerans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2570" y="544490"/>
                <a:ext cx="1908000" cy="19080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904891" y="2464461"/>
                <a:ext cx="24833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Pantoea</a:t>
                </a:r>
                <a:r>
                  <a:rPr lang="fr-FR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agglomerans</a:t>
                </a:r>
                <a:endParaRPr lang="fr-FR" sz="1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FR" sz="1400" b="1" i="1" dirty="0">
                    <a:latin typeface="Arial" panose="020B0604020202020204" pitchFamily="34" charset="0"/>
                    <a:cs typeface="Arial" panose="020B0604020202020204" pitchFamily="34" charset="0"/>
                    <a:sym typeface="Wingdings"/>
                  </a:rPr>
                  <a:t> épiphyte non-pathogène</a:t>
                </a:r>
                <a:endParaRPr lang="fr-FR" sz="14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221500" y="705191"/>
              <a:ext cx="1491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COMPETITEUR</a:t>
              </a:r>
              <a:endParaRPr lang="fr-FR" sz="1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4" name="Straight Arrow Connector 33"/>
          <p:cNvCxnSpPr>
            <a:stCxn id="10" idx="3"/>
            <a:endCxn id="21" idx="2"/>
          </p:cNvCxnSpPr>
          <p:nvPr/>
        </p:nvCxnSpPr>
        <p:spPr>
          <a:xfrm flipV="1">
            <a:off x="7086196" y="3206290"/>
            <a:ext cx="1225559" cy="715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221895" y="3588170"/>
            <a:ext cx="994183" cy="515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</a:p>
          <a:p>
            <a:pPr algn="ctr">
              <a:lnSpc>
                <a:spcPct val="12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</a:p>
        </p:txBody>
      </p:sp>
      <p:cxnSp>
        <p:nvCxnSpPr>
          <p:cNvPr id="36" name="Straight Arrow Connector 35"/>
          <p:cNvCxnSpPr>
            <a:stCxn id="21" idx="2"/>
            <a:endCxn id="26" idx="1"/>
          </p:cNvCxnSpPr>
          <p:nvPr/>
        </p:nvCxnSpPr>
        <p:spPr>
          <a:xfrm>
            <a:off x="8311755" y="3206290"/>
            <a:ext cx="996196" cy="687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509562" y="3588170"/>
            <a:ext cx="662362" cy="515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Plante </a:t>
            </a:r>
          </a:p>
          <a:p>
            <a:pPr algn="ctr">
              <a:lnSpc>
                <a:spcPct val="12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saine</a:t>
            </a:r>
          </a:p>
        </p:txBody>
      </p:sp>
      <p:sp>
        <p:nvSpPr>
          <p:cNvPr id="38" name="Curved Up Arrow 37"/>
          <p:cNvSpPr/>
          <p:nvPr/>
        </p:nvSpPr>
        <p:spPr>
          <a:xfrm flipH="1">
            <a:off x="5316472" y="4143658"/>
            <a:ext cx="2496599" cy="73152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ultiply 38"/>
          <p:cNvSpPr/>
          <p:nvPr/>
        </p:nvSpPr>
        <p:spPr>
          <a:xfrm>
            <a:off x="5027428" y="3464972"/>
            <a:ext cx="914400" cy="914400"/>
          </a:xfrm>
          <a:prstGeom prst="mathMultiply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Multiply 39"/>
          <p:cNvSpPr>
            <a:spLocks noChangeAspect="1"/>
          </p:cNvSpPr>
          <p:nvPr/>
        </p:nvSpPr>
        <p:spPr>
          <a:xfrm>
            <a:off x="2231144" y="2452490"/>
            <a:ext cx="2880000" cy="2880000"/>
          </a:xfrm>
          <a:prstGeom prst="mathMultiply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130707" y="4943863"/>
            <a:ext cx="3839104" cy="1819257"/>
            <a:chOff x="4321825" y="4943862"/>
            <a:chExt cx="3839104" cy="181925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7"/>
            <a:srcRect t="14480" b="33440"/>
            <a:stretch/>
          </p:blipFill>
          <p:spPr>
            <a:xfrm>
              <a:off x="4375707" y="4943862"/>
              <a:ext cx="3785222" cy="1819257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321825" y="4981634"/>
              <a:ext cx="14109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Hatice</a:t>
              </a:r>
              <a:r>
                <a:rPr lang="fr-FR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&amp;</a:t>
              </a:r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Tayyar</a:t>
              </a:r>
              <a:r>
                <a:rPr lang="fr-FR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, 2004</a:t>
              </a:r>
              <a:endParaRPr lang="fr-FR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348852" y="5787028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MAIS ! Difficulté à trouver un bon compétiteur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A0B350-602F-4478-BBA2-29B4C5FEF370}"/>
              </a:ext>
            </a:extLst>
          </p:cNvPr>
          <p:cNvSpPr/>
          <p:nvPr/>
        </p:nvSpPr>
        <p:spPr>
          <a:xfrm>
            <a:off x="6183413" y="5711414"/>
            <a:ext cx="3785222" cy="365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DA49910-7199-4FAC-93C7-0FB2EDD5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10</a:t>
            </a:fld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C563F901-F06A-49F0-BB33-E6C7C0EAD795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891D4E48-4D6C-470F-A51A-8E78CFE9CA72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Image 45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0E4508D9-5E66-459F-A250-65F33204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18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5" grpId="0"/>
      <p:bldP spid="37" grpId="0"/>
      <p:bldP spid="38" grpId="0" animBg="1"/>
      <p:bldP spid="39" grpId="0" animBg="1"/>
      <p:bldP spid="40" grpId="0" animBg="1"/>
      <p:bldP spid="45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– STIMULATION DES DEFENSES NATURELLES </a:t>
            </a:r>
            <a:r>
              <a:rPr lang="en-US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fr-FR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Utilisation d’éliciteurs fongiques</a:t>
            </a:r>
          </a:p>
          <a:p>
            <a:pPr algn="ctr"/>
            <a:r>
              <a:rPr lang="fr-FR" i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Botrytis cinerea versus Vitis vinifera</a:t>
            </a:r>
            <a:endParaRPr lang="fr-FR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14038" y="1698549"/>
            <a:ext cx="2935420" cy="2270250"/>
            <a:chOff x="-9963" y="563750"/>
            <a:chExt cx="2935420" cy="2270250"/>
          </a:xfrm>
        </p:grpSpPr>
        <p:grpSp>
          <p:nvGrpSpPr>
            <p:cNvPr id="12" name="Group 11"/>
            <p:cNvGrpSpPr/>
            <p:nvPr/>
          </p:nvGrpSpPr>
          <p:grpSpPr>
            <a:xfrm>
              <a:off x="212281" y="563750"/>
              <a:ext cx="2490919" cy="1801942"/>
              <a:chOff x="149724" y="563750"/>
              <a:chExt cx="2490919" cy="1801942"/>
            </a:xfrm>
          </p:grpSpPr>
          <p:pic>
            <p:nvPicPr>
              <p:cNvPr id="7" name="Picture 6" descr="botrytis-cinera21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724" y="563750"/>
                <a:ext cx="2490919" cy="1801942"/>
              </a:xfrm>
              <a:prstGeom prst="rect">
                <a:avLst/>
              </a:prstGeom>
            </p:spPr>
          </p:pic>
          <p:pic>
            <p:nvPicPr>
              <p:cNvPr id="9" name="Picture 8" descr="imgres-6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75" t="7428" r="24146"/>
              <a:stretch/>
            </p:blipFill>
            <p:spPr>
              <a:xfrm>
                <a:off x="2005624" y="1798858"/>
                <a:ext cx="635019" cy="566834"/>
              </a:xfrm>
              <a:prstGeom prst="rect">
                <a:avLst/>
              </a:prstGeom>
            </p:spPr>
          </p:pic>
          <p:pic>
            <p:nvPicPr>
              <p:cNvPr id="8" name="Picture 7" descr="imgres-7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391"/>
              <a:stretch/>
            </p:blipFill>
            <p:spPr>
              <a:xfrm>
                <a:off x="149724" y="1794671"/>
                <a:ext cx="752702" cy="571021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-9963" y="2310780"/>
              <a:ext cx="2935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10 % de pertes</a:t>
              </a:r>
            </a:p>
            <a:p>
              <a:pPr algn="ctr"/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+ altérations et nouvelles maladies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4327635" y="2426167"/>
            <a:ext cx="719999" cy="4788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4487" y="2296279"/>
            <a:ext cx="25314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Traitements pesticides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+ pratiques culturales :</a:t>
            </a:r>
          </a:p>
          <a:p>
            <a:pPr algn="ctr"/>
            <a:r>
              <a:rPr lang="fr-F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Contraignant, cher et polluant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7441058" y="2426167"/>
            <a:ext cx="647999" cy="4788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0708" y="2296279"/>
            <a:ext cx="25699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Autre stratégie</a:t>
            </a:r>
          </a:p>
          <a:p>
            <a:pPr algn="ctr"/>
            <a:r>
              <a:rPr lang="fr-F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Forcer la plante à se défendre</a:t>
            </a:r>
          </a:p>
          <a:p>
            <a:pPr algn="ctr"/>
            <a:r>
              <a:rPr lang="fr-F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vitesse essentielle</a:t>
            </a:r>
            <a:endParaRPr lang="fr-FR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30"/>
          <p:cNvSpPr/>
          <p:nvPr/>
        </p:nvSpPr>
        <p:spPr>
          <a:xfrm rot="5400000">
            <a:off x="8951677" y="3261047"/>
            <a:ext cx="647999" cy="4788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52792" y="3908659"/>
            <a:ext cx="24416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Mimer une attaque ?</a:t>
            </a:r>
          </a:p>
          <a:p>
            <a:pPr algn="ctr"/>
            <a:r>
              <a:rPr lang="fr-F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Activer les défenses</a:t>
            </a:r>
          </a:p>
          <a:p>
            <a:pPr algn="ctr"/>
            <a:r>
              <a:rPr lang="fr-F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pas provoquer de dégâts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54DDF68-B6B6-4491-9F83-820B65AC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11</a:t>
            </a:fld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1076BC3-5F72-42AF-BE1C-251B052C9A96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463A7AE-461B-4A72-A9C9-B58DBEEB4DA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Image 19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929F96E9-00E0-4F50-8C05-C35A69220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84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loud 47"/>
          <p:cNvSpPr/>
          <p:nvPr/>
        </p:nvSpPr>
        <p:spPr>
          <a:xfrm>
            <a:off x="3796974" y="762000"/>
            <a:ext cx="2334356" cy="1014413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968297" y="2335214"/>
            <a:ext cx="7952251" cy="3781425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327074" y="3021013"/>
            <a:ext cx="7251880" cy="273526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4576514" y="3124201"/>
            <a:ext cx="10999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Récepteurs</a:t>
            </a:r>
          </a:p>
        </p:txBody>
      </p:sp>
      <p:sp>
        <p:nvSpPr>
          <p:cNvPr id="12" name="Line 26"/>
          <p:cNvSpPr>
            <a:spLocks noChangeShapeType="1"/>
          </p:cNvSpPr>
          <p:nvPr/>
        </p:nvSpPr>
        <p:spPr bwMode="auto">
          <a:xfrm>
            <a:off x="5126504" y="3451521"/>
            <a:ext cx="0" cy="431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4576514" y="3943351"/>
            <a:ext cx="109998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Hormones</a:t>
            </a: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7563280" y="4730750"/>
            <a:ext cx="206178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Renforcement de la paroi</a:t>
            </a:r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7537880" y="5021263"/>
            <a:ext cx="272061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Synthèse de protéines de défense</a:t>
            </a: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7512481" y="5297488"/>
            <a:ext cx="304442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Synthèse de composés antimicrobiens</a:t>
            </a:r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>
            <a:off x="5126504" y="4325682"/>
            <a:ext cx="0" cy="539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3469948" y="4886451"/>
            <a:ext cx="3313112" cy="5048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4812957" y="5346701"/>
            <a:ext cx="6270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200">
                <a:latin typeface="Arial" panose="020B0604020202020204" pitchFamily="34" charset="0"/>
                <a:cs typeface="Arial" panose="020B0604020202020204" pitchFamily="34" charset="0"/>
              </a:rPr>
              <a:t>Noyau</a:t>
            </a:r>
          </a:p>
        </p:txBody>
      </p: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3785861" y="5778501"/>
            <a:ext cx="17924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Paroi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pectocellullosique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ine 78"/>
          <p:cNvSpPr>
            <a:spLocks noChangeShapeType="1"/>
          </p:cNvSpPr>
          <p:nvPr/>
        </p:nvSpPr>
        <p:spPr bwMode="auto">
          <a:xfrm flipV="1">
            <a:off x="3500110" y="1963738"/>
            <a:ext cx="0" cy="577850"/>
          </a:xfrm>
          <a:prstGeom prst="line">
            <a:avLst/>
          </a:prstGeom>
          <a:noFill/>
          <a:ln w="28575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79"/>
          <p:cNvSpPr txBox="1">
            <a:spLocks noChangeArrowheads="1"/>
          </p:cNvSpPr>
          <p:nvPr/>
        </p:nvSpPr>
        <p:spPr bwMode="auto">
          <a:xfrm>
            <a:off x="3087361" y="1790701"/>
            <a:ext cx="8034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000">
                <a:solidFill>
                  <a:srgbClr val="66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ENZYMES</a:t>
            </a:r>
          </a:p>
        </p:txBody>
      </p:sp>
      <p:sp>
        <p:nvSpPr>
          <p:cNvPr id="30" name="Text Box 84"/>
          <p:cNvSpPr txBox="1">
            <a:spLocks noChangeArrowheads="1"/>
          </p:cNvSpPr>
          <p:nvPr/>
        </p:nvSpPr>
        <p:spPr bwMode="auto">
          <a:xfrm>
            <a:off x="6543348" y="1027113"/>
            <a:ext cx="2159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1) Reconnaissance</a:t>
            </a:r>
          </a:p>
        </p:txBody>
      </p:sp>
      <p:sp>
        <p:nvSpPr>
          <p:cNvPr id="32" name="Line 86"/>
          <p:cNvSpPr>
            <a:spLocks noChangeShapeType="1"/>
          </p:cNvSpPr>
          <p:nvPr/>
        </p:nvSpPr>
        <p:spPr bwMode="auto">
          <a:xfrm flipV="1">
            <a:off x="3647748" y="1152429"/>
            <a:ext cx="609600" cy="685800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87"/>
          <p:cNvSpPr>
            <a:spLocks noChangeShapeType="1"/>
          </p:cNvSpPr>
          <p:nvPr/>
        </p:nvSpPr>
        <p:spPr bwMode="auto">
          <a:xfrm flipH="1">
            <a:off x="4324261" y="1219201"/>
            <a:ext cx="0" cy="1649413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88"/>
          <p:cNvSpPr txBox="1">
            <a:spLocks noChangeArrowheads="1"/>
          </p:cNvSpPr>
          <p:nvPr/>
        </p:nvSpPr>
        <p:spPr bwMode="auto">
          <a:xfrm>
            <a:off x="4199340" y="994366"/>
            <a:ext cx="168988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3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00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ELICITEURS EXOGENES</a:t>
            </a:r>
          </a:p>
        </p:txBody>
      </p:sp>
      <p:sp>
        <p:nvSpPr>
          <p:cNvPr id="35" name="Oval 89"/>
          <p:cNvSpPr>
            <a:spLocks noChangeArrowheads="1"/>
          </p:cNvSpPr>
          <p:nvPr/>
        </p:nvSpPr>
        <p:spPr bwMode="auto">
          <a:xfrm>
            <a:off x="4181568" y="2944814"/>
            <a:ext cx="239712" cy="173037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90"/>
          <p:cNvSpPr>
            <a:spLocks noChangeArrowheads="1"/>
          </p:cNvSpPr>
          <p:nvPr/>
        </p:nvSpPr>
        <p:spPr bwMode="auto">
          <a:xfrm>
            <a:off x="5436978" y="2944814"/>
            <a:ext cx="239712" cy="173037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92"/>
          <p:cNvSpPr txBox="1">
            <a:spLocks noChangeArrowheads="1"/>
          </p:cNvSpPr>
          <p:nvPr/>
        </p:nvSpPr>
        <p:spPr bwMode="auto">
          <a:xfrm>
            <a:off x="4194785" y="532653"/>
            <a:ext cx="14638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AGENT PATHOGENE</a:t>
            </a:r>
          </a:p>
        </p:txBody>
      </p:sp>
      <p:sp>
        <p:nvSpPr>
          <p:cNvPr id="39" name="Text Box 96"/>
          <p:cNvSpPr txBox="1">
            <a:spLocks noChangeArrowheads="1"/>
          </p:cNvSpPr>
          <p:nvPr/>
        </p:nvSpPr>
        <p:spPr bwMode="auto">
          <a:xfrm>
            <a:off x="7164060" y="3479800"/>
            <a:ext cx="28008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2) Transmission du signal</a:t>
            </a:r>
          </a:p>
        </p:txBody>
      </p:sp>
      <p:sp>
        <p:nvSpPr>
          <p:cNvPr id="40" name="Text Box 97"/>
          <p:cNvSpPr txBox="1">
            <a:spLocks noChangeArrowheads="1"/>
          </p:cNvSpPr>
          <p:nvPr/>
        </p:nvSpPr>
        <p:spPr bwMode="auto">
          <a:xfrm>
            <a:off x="7468861" y="4357688"/>
            <a:ext cx="19800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3) « Résistance »</a:t>
            </a:r>
          </a:p>
        </p:txBody>
      </p:sp>
      <p:sp>
        <p:nvSpPr>
          <p:cNvPr id="41" name="Text Box 98"/>
          <p:cNvSpPr txBox="1">
            <a:spLocks noChangeArrowheads="1"/>
          </p:cNvSpPr>
          <p:nvPr/>
        </p:nvSpPr>
        <p:spPr bwMode="auto">
          <a:xfrm>
            <a:off x="3758873" y="4978401"/>
            <a:ext cx="27206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des gènes de défense</a:t>
            </a:r>
          </a:p>
        </p:txBody>
      </p:sp>
      <p:grpSp>
        <p:nvGrpSpPr>
          <p:cNvPr id="42" name="Group 101"/>
          <p:cNvGrpSpPr>
            <a:grpSpLocks/>
          </p:cNvGrpSpPr>
          <p:nvPr/>
        </p:nvGrpSpPr>
        <p:grpSpPr bwMode="auto">
          <a:xfrm>
            <a:off x="4971817" y="1484131"/>
            <a:ext cx="2819401" cy="1500189"/>
            <a:chOff x="2303" y="948"/>
            <a:chExt cx="1776" cy="945"/>
          </a:xfrm>
        </p:grpSpPr>
        <p:sp>
          <p:nvSpPr>
            <p:cNvPr id="43" name="Line 72"/>
            <p:cNvSpPr>
              <a:spLocks noChangeShapeType="1"/>
            </p:cNvSpPr>
            <p:nvPr/>
          </p:nvSpPr>
          <p:spPr bwMode="auto">
            <a:xfrm>
              <a:off x="2303" y="948"/>
              <a:ext cx="266" cy="25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Box 73"/>
            <p:cNvSpPr txBox="1">
              <a:spLocks noChangeArrowheads="1"/>
            </p:cNvSpPr>
            <p:nvPr/>
          </p:nvSpPr>
          <p:spPr bwMode="auto">
            <a:xfrm>
              <a:off x="2384" y="1190"/>
              <a:ext cx="50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sz="1000">
                  <a:solidFill>
                    <a:srgbClr val="0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ENZYMES</a:t>
              </a:r>
            </a:p>
          </p:txBody>
        </p:sp>
        <p:sp>
          <p:nvSpPr>
            <p:cNvPr id="45" name="Text Box 75"/>
            <p:cNvSpPr txBox="1">
              <a:spLocks noChangeArrowheads="1"/>
            </p:cNvSpPr>
            <p:nvPr/>
          </p:nvSpPr>
          <p:spPr bwMode="auto">
            <a:xfrm>
              <a:off x="2929" y="1535"/>
              <a:ext cx="115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FR" sz="1000">
                  <a:solidFill>
                    <a:srgbClr val="0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ELICITEURS ENDOGENES </a:t>
              </a:r>
            </a:p>
            <a:p>
              <a:pPr algn="l"/>
              <a:r>
                <a:rPr lang="fr-FR" sz="1000">
                  <a:solidFill>
                    <a:srgbClr val="0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oligosaccharides</a:t>
              </a:r>
            </a:p>
          </p:txBody>
        </p:sp>
        <p:sp>
          <p:nvSpPr>
            <p:cNvPr id="46" name="Line 99"/>
            <p:cNvSpPr>
              <a:spLocks noChangeShapeType="1"/>
            </p:cNvSpPr>
            <p:nvPr/>
          </p:nvSpPr>
          <p:spPr bwMode="auto">
            <a:xfrm>
              <a:off x="2760" y="1328"/>
              <a:ext cx="266" cy="209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Line 100"/>
            <p:cNvSpPr>
              <a:spLocks noChangeShapeType="1"/>
            </p:cNvSpPr>
            <p:nvPr/>
          </p:nvSpPr>
          <p:spPr bwMode="auto">
            <a:xfrm flipH="1">
              <a:off x="2720" y="1688"/>
              <a:ext cx="272" cy="205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0" name="Straight Arrow Connector 49"/>
          <p:cNvCxnSpPr/>
          <p:nvPr/>
        </p:nvCxnSpPr>
        <p:spPr>
          <a:xfrm flipH="1">
            <a:off x="2752387" y="4097238"/>
            <a:ext cx="15718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1613046" y="3910207"/>
            <a:ext cx="11997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PLANTE</a:t>
            </a: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1613046" y="4838356"/>
            <a:ext cx="11997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Réponse totale !</a:t>
            </a:r>
          </a:p>
          <a:p>
            <a:pPr algn="ctr"/>
            <a:endParaRPr lang="fr-FR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Arrow Connector 54"/>
          <p:cNvCxnSpPr>
            <a:stCxn id="51" idx="2"/>
            <a:endCxn id="53" idx="0"/>
          </p:cNvCxnSpPr>
          <p:nvPr/>
        </p:nvCxnSpPr>
        <p:spPr>
          <a:xfrm>
            <a:off x="2212916" y="4279540"/>
            <a:ext cx="0" cy="5588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Box 92"/>
          <p:cNvSpPr txBox="1">
            <a:spLocks noChangeArrowheads="1"/>
          </p:cNvSpPr>
          <p:nvPr/>
        </p:nvSpPr>
        <p:spPr bwMode="auto">
          <a:xfrm>
            <a:off x="4227649" y="6121366"/>
            <a:ext cx="13981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000" u="sng" dirty="0">
                <a:latin typeface="Arial" panose="020B0604020202020204" pitchFamily="34" charset="0"/>
                <a:cs typeface="Arial" panose="020B0604020202020204" pitchFamily="34" charset="0"/>
              </a:rPr>
              <a:t>CELLULE DE VIGNE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859712" y="4896546"/>
            <a:ext cx="683999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9D977AB-E722-4767-8CDF-2C004ED7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12</a:t>
            </a:fld>
            <a:endParaRPr lang="fr-FR"/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67AC5835-19F3-4194-9A56-B243BFC7E899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68E09B64-5838-4F0D-A823-4B4F4AF81710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Image 55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142485C-08AD-4939-93DF-766F61D50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58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6" grpId="0"/>
      <p:bldP spid="18" grpId="0"/>
      <p:bldP spid="20" grpId="0"/>
      <p:bldP spid="21" grpId="0" animBg="1"/>
      <p:bldP spid="26" grpId="0" animBg="1"/>
      <p:bldP spid="27" grpId="0"/>
      <p:bldP spid="30" grpId="0"/>
      <p:bldP spid="32" grpId="0" animBg="1"/>
      <p:bldP spid="33" grpId="0" animBg="1"/>
      <p:bldP spid="34" grpId="0"/>
      <p:bldP spid="35" grpId="0" animBg="1"/>
      <p:bldP spid="36" grpId="0" animBg="1"/>
      <p:bldP spid="39" grpId="0"/>
      <p:bldP spid="40" grpId="0"/>
      <p:bldP spid="41" grpId="0"/>
      <p:bldP spid="51" grpId="0"/>
      <p:bldP spid="53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res-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31"/>
          <a:stretch/>
        </p:blipFill>
        <p:spPr>
          <a:xfrm>
            <a:off x="1617690" y="162783"/>
            <a:ext cx="1832184" cy="1591501"/>
          </a:xfrm>
          <a:prstGeom prst="rect">
            <a:avLst/>
          </a:prstGeom>
        </p:spPr>
      </p:pic>
      <p:pic>
        <p:nvPicPr>
          <p:cNvPr id="6" name="Picture 5" descr="imgres-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r="8868"/>
          <a:stretch/>
        </p:blipFill>
        <p:spPr>
          <a:xfrm>
            <a:off x="4242200" y="112533"/>
            <a:ext cx="1946694" cy="1691124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 flipV="1">
            <a:off x="3449874" y="958095"/>
            <a:ext cx="792326" cy="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igure-2-Mock-up-of-bioreactor-used-in-this-study-an-Erlenmeyer-flask-filled-with-soi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8452" r="17403" b="9566"/>
          <a:stretch/>
        </p:blipFill>
        <p:spPr>
          <a:xfrm>
            <a:off x="6854764" y="111659"/>
            <a:ext cx="1072708" cy="1691998"/>
          </a:xfrm>
          <a:prstGeom prst="rect">
            <a:avLst/>
          </a:prstGeom>
        </p:spPr>
      </p:pic>
      <p:pic>
        <p:nvPicPr>
          <p:cNvPr id="10" name="Picture 9" descr="image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28" y="3222561"/>
            <a:ext cx="2801389" cy="210312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6" idx="3"/>
            <a:endCxn id="9" idx="1"/>
          </p:cNvCxnSpPr>
          <p:nvPr/>
        </p:nvCxnSpPr>
        <p:spPr>
          <a:xfrm flipV="1">
            <a:off x="6188894" y="957659"/>
            <a:ext cx="665870" cy="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8145348" y="3586707"/>
            <a:ext cx="2465988" cy="1432124"/>
            <a:chOff x="2490561" y="4924226"/>
            <a:chExt cx="2465988" cy="1432124"/>
          </a:xfrm>
        </p:grpSpPr>
        <p:pic>
          <p:nvPicPr>
            <p:cNvPr id="17" name="Picture 3" descr="PIC0004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561" y="4924226"/>
              <a:ext cx="1233937" cy="143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5" descr="Imag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536" y="4924226"/>
              <a:ext cx="1084013" cy="143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8717532" y="3289342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Modèles 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719204" y="4148882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Réussite ?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/>
          <p:cNvCxnSpPr>
            <a:stCxn id="17" idx="1"/>
            <a:endCxn id="42" idx="3"/>
          </p:cNvCxnSpPr>
          <p:nvPr/>
        </p:nvCxnSpPr>
        <p:spPr>
          <a:xfrm flipH="1">
            <a:off x="7750255" y="4302558"/>
            <a:ext cx="395093" cy="2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vineyard[1]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68" y="1942577"/>
            <a:ext cx="1942450" cy="134676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4080363" y="2462071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Réussite ?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/>
          <p:cNvCxnSpPr>
            <a:stCxn id="54" idx="1"/>
            <a:endCxn id="59" idx="3"/>
          </p:cNvCxnSpPr>
          <p:nvPr/>
        </p:nvCxnSpPr>
        <p:spPr>
          <a:xfrm flipH="1">
            <a:off x="5111414" y="2615960"/>
            <a:ext cx="33725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59" idx="1"/>
            <a:endCxn id="10" idx="0"/>
          </p:cNvCxnSpPr>
          <p:nvPr/>
        </p:nvCxnSpPr>
        <p:spPr>
          <a:xfrm flipH="1">
            <a:off x="3017323" y="2615960"/>
            <a:ext cx="1063040" cy="606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871131" y="4012511"/>
            <a:ext cx="1388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Tests </a:t>
            </a:r>
          </a:p>
          <a:p>
            <a:pPr algn="ctr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/champs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102747" y="4999168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Réussite ?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39573" y="5826169"/>
            <a:ext cx="14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BREVET</a:t>
            </a:r>
          </a:p>
          <a:p>
            <a:pPr algn="ctr"/>
            <a:r>
              <a:rPr lang="fr-FR" sz="1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ans, 7 personnes</a:t>
            </a:r>
          </a:p>
        </p:txBody>
      </p:sp>
      <p:cxnSp>
        <p:nvCxnSpPr>
          <p:cNvPr id="72" name="Straight Arrow Connector 71"/>
          <p:cNvCxnSpPr>
            <a:stCxn id="10" idx="3"/>
            <a:endCxn id="67" idx="1"/>
          </p:cNvCxnSpPr>
          <p:nvPr/>
        </p:nvCxnSpPr>
        <p:spPr>
          <a:xfrm>
            <a:off x="4418017" y="4274121"/>
            <a:ext cx="4531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67" idx="2"/>
            <a:endCxn id="69" idx="0"/>
          </p:cNvCxnSpPr>
          <p:nvPr/>
        </p:nvCxnSpPr>
        <p:spPr>
          <a:xfrm>
            <a:off x="5565392" y="4535731"/>
            <a:ext cx="52881" cy="463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9" idx="2"/>
            <a:endCxn id="70" idx="0"/>
          </p:cNvCxnSpPr>
          <p:nvPr/>
        </p:nvCxnSpPr>
        <p:spPr>
          <a:xfrm flipH="1">
            <a:off x="5584328" y="5306945"/>
            <a:ext cx="33945" cy="519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 descr="imgres-1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3612" y="624400"/>
            <a:ext cx="1691999" cy="668269"/>
          </a:xfrm>
          <a:prstGeom prst="rect">
            <a:avLst/>
          </a:prstGeom>
        </p:spPr>
      </p:pic>
      <p:cxnSp>
        <p:nvCxnSpPr>
          <p:cNvPr id="85" name="Straight Arrow Connector 84"/>
          <p:cNvCxnSpPr>
            <a:stCxn id="9" idx="3"/>
            <a:endCxn id="83" idx="2"/>
          </p:cNvCxnSpPr>
          <p:nvPr/>
        </p:nvCxnSpPr>
        <p:spPr>
          <a:xfrm>
            <a:off x="7927472" y="957658"/>
            <a:ext cx="1198004" cy="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7980584" y="1070844"/>
            <a:ext cx="1223412" cy="58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Purification</a:t>
            </a:r>
          </a:p>
          <a:p>
            <a:pPr>
              <a:lnSpc>
                <a:spcPct val="120000"/>
              </a:lnSpc>
            </a:pP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+ formulation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926832" y="180108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Eliciteur</a:t>
            </a:r>
          </a:p>
        </p:txBody>
      </p:sp>
      <p:cxnSp>
        <p:nvCxnSpPr>
          <p:cNvPr id="102" name="Straight Arrow Connector 101"/>
          <p:cNvCxnSpPr>
            <a:stCxn id="100" idx="2"/>
            <a:endCxn id="30" idx="0"/>
          </p:cNvCxnSpPr>
          <p:nvPr/>
        </p:nvCxnSpPr>
        <p:spPr>
          <a:xfrm flipH="1">
            <a:off x="9436639" y="2170420"/>
            <a:ext cx="37779" cy="1118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42" idx="0"/>
            <a:endCxn id="100" idx="2"/>
          </p:cNvCxnSpPr>
          <p:nvPr/>
        </p:nvCxnSpPr>
        <p:spPr>
          <a:xfrm flipV="1">
            <a:off x="7234730" y="2170420"/>
            <a:ext cx="2239688" cy="1978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100" idx="1"/>
            <a:endCxn id="54" idx="3"/>
          </p:cNvCxnSpPr>
          <p:nvPr/>
        </p:nvCxnSpPr>
        <p:spPr>
          <a:xfrm flipH="1">
            <a:off x="7391118" y="1985754"/>
            <a:ext cx="1535714" cy="6302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27E3BE0-E918-47BB-BF5C-7E4DEBD0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13</a:t>
            </a:fld>
            <a:endParaRPr lang="fr-FR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407183A-02B3-41DF-B5F9-C94873DE2045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2D6D0B0-79AD-41C6-81EE-E1F9095461DD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Image 33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0BA69379-F42F-45F4-85A1-CB62D247D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00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2" grpId="0"/>
      <p:bldP spid="59" grpId="0"/>
      <p:bldP spid="67" grpId="0"/>
      <p:bldP spid="69" grpId="0"/>
      <p:bldP spid="70" grpId="0"/>
      <p:bldP spid="97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4132" y="0"/>
            <a:ext cx="3975193" cy="391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just">
              <a:spcBef>
                <a:spcPct val="0"/>
              </a:spcBef>
              <a:buNone/>
              <a:defRPr sz="2000" b="0" i="0" u="sng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V. Conclusion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691" y="1413063"/>
            <a:ext cx="10380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Nourrir : animaux et plantes ;</a:t>
            </a:r>
          </a:p>
          <a:p>
            <a:pPr marL="285750" indent="-285750" algn="just">
              <a:buFont typeface="Arial"/>
              <a:buChar char="•"/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Protéger ;</a:t>
            </a:r>
          </a:p>
          <a:p>
            <a:pPr marL="285750" indent="-285750" algn="just">
              <a:buFont typeface="Arial"/>
              <a:buChar char="•"/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Effets positifs sur l’environnement ;</a:t>
            </a:r>
          </a:p>
          <a:p>
            <a:pPr marL="285750" indent="-285750" algn="just">
              <a:buFont typeface="Arial"/>
              <a:buChar char="•"/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Aspects économiques importants ;</a:t>
            </a:r>
          </a:p>
          <a:p>
            <a:pPr marL="285750" indent="-285750" algn="just">
              <a:buFont typeface="Arial"/>
              <a:buChar char="•"/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Microorganismes vivants ou transformés.</a:t>
            </a:r>
          </a:p>
          <a:p>
            <a:pPr marL="285750" indent="-285750" algn="just">
              <a:buFont typeface="Arial"/>
              <a:buChar char="•"/>
            </a:pP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C’est les biotechnologies vertes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457F754-BB14-4207-927C-EA6A02BF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14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0411451-66D2-4794-9944-44DDB7E5FCD3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FEC45CD-133E-4B6C-9D37-470552E8541E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Image 8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1D71A2C7-196B-426B-B5F6-5EB175FF4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79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3579223" cy="391642"/>
          </a:xfrm>
        </p:spPr>
        <p:txBody>
          <a:bodyPr>
            <a:noAutofit/>
          </a:bodyPr>
          <a:lstStyle/>
          <a:p>
            <a:pPr algn="just"/>
            <a:r>
              <a:rPr lang="fr-FR" sz="2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Conservation des fourrages</a:t>
            </a:r>
          </a:p>
        </p:txBody>
      </p:sp>
      <p:pic>
        <p:nvPicPr>
          <p:cNvPr id="6" name="Picture 5" descr="bf-a-l-auge-avec-ration-et-vach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409" y="2665121"/>
            <a:ext cx="2168465" cy="1439998"/>
          </a:xfrm>
          <a:prstGeom prst="rect">
            <a:avLst/>
          </a:prstGeom>
        </p:spPr>
      </p:pic>
      <p:pic>
        <p:nvPicPr>
          <p:cNvPr id="7" name="Picture 6" descr="imgr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4"/>
          <a:stretch/>
        </p:blipFill>
        <p:spPr>
          <a:xfrm>
            <a:off x="1422160" y="2665121"/>
            <a:ext cx="1757834" cy="1439998"/>
          </a:xfrm>
          <a:prstGeom prst="rect">
            <a:avLst/>
          </a:prstGeom>
        </p:spPr>
      </p:pic>
      <p:pic>
        <p:nvPicPr>
          <p:cNvPr id="8" name="Picture 7" descr="imgres-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6"/>
          <a:stretch/>
        </p:blipFill>
        <p:spPr>
          <a:xfrm>
            <a:off x="3708000" y="749564"/>
            <a:ext cx="1628229" cy="1439998"/>
          </a:xfrm>
          <a:prstGeom prst="rect">
            <a:avLst/>
          </a:prstGeom>
        </p:spPr>
      </p:pic>
      <p:pic>
        <p:nvPicPr>
          <p:cNvPr id="9" name="Picture 8" descr="imgres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06" y="749564"/>
            <a:ext cx="1922472" cy="1439998"/>
          </a:xfrm>
          <a:prstGeom prst="rect">
            <a:avLst/>
          </a:prstGeom>
        </p:spPr>
      </p:pic>
      <p:pic>
        <p:nvPicPr>
          <p:cNvPr id="10" name="Picture 9" descr="imgres-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15377"/>
          <a:stretch/>
        </p:blipFill>
        <p:spPr>
          <a:xfrm>
            <a:off x="3845454" y="4785909"/>
            <a:ext cx="1686441" cy="1440000"/>
          </a:xfrm>
          <a:prstGeom prst="rect">
            <a:avLst/>
          </a:prstGeom>
        </p:spPr>
      </p:pic>
      <p:pic>
        <p:nvPicPr>
          <p:cNvPr id="11" name="Picture 10" descr="images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r="14943"/>
          <a:stretch/>
        </p:blipFill>
        <p:spPr>
          <a:xfrm>
            <a:off x="6384582" y="4785910"/>
            <a:ext cx="1614840" cy="1439998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7" idx="0"/>
            <a:endCxn id="8" idx="1"/>
          </p:cNvCxnSpPr>
          <p:nvPr/>
        </p:nvCxnSpPr>
        <p:spPr>
          <a:xfrm flipV="1">
            <a:off x="2301077" y="1469563"/>
            <a:ext cx="1406923" cy="11955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  <a:endCxn id="10" idx="1"/>
          </p:cNvCxnSpPr>
          <p:nvPr/>
        </p:nvCxnSpPr>
        <p:spPr>
          <a:xfrm>
            <a:off x="2301077" y="4105119"/>
            <a:ext cx="1544377" cy="1400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  <a:endCxn id="9" idx="1"/>
          </p:cNvCxnSpPr>
          <p:nvPr/>
        </p:nvCxnSpPr>
        <p:spPr>
          <a:xfrm>
            <a:off x="5336228" y="1469563"/>
            <a:ext cx="7279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3"/>
            <a:endCxn id="6" idx="0"/>
          </p:cNvCxnSpPr>
          <p:nvPr/>
        </p:nvCxnSpPr>
        <p:spPr>
          <a:xfrm>
            <a:off x="7986678" y="1469563"/>
            <a:ext cx="1922964" cy="11955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3"/>
            <a:endCxn id="11" idx="1"/>
          </p:cNvCxnSpPr>
          <p:nvPr/>
        </p:nvCxnSpPr>
        <p:spPr>
          <a:xfrm>
            <a:off x="5531894" y="5505909"/>
            <a:ext cx="8526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3"/>
            <a:endCxn id="6" idx="2"/>
          </p:cNvCxnSpPr>
          <p:nvPr/>
        </p:nvCxnSpPr>
        <p:spPr>
          <a:xfrm flipV="1">
            <a:off x="7999422" y="4105119"/>
            <a:ext cx="1910220" cy="14007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85309" y="2970165"/>
            <a:ext cx="544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Fermentation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lactique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Lactobacillus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spp.</a:t>
            </a:r>
          </a:p>
          <a:p>
            <a:pPr marL="285750" indent="-285750">
              <a:buFont typeface="Wingdings" charset="0"/>
              <a:buChar char="à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abaisser le pH</a:t>
            </a:r>
          </a:p>
          <a:p>
            <a:pPr marL="285750" indent="-285750">
              <a:buFont typeface="Wingdings" charset="0"/>
              <a:buChar char="à"/>
            </a:pP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limiter le développement : </a:t>
            </a:r>
            <a:r>
              <a:rPr lang="fr-FR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Clostridium</a:t>
            </a:r>
            <a:r>
              <a:rPr 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Listeria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EB3ABE19-F81B-49B0-B1F1-22CCBB0E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2</a:t>
            </a:fld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A904651-FDD2-4844-BA31-C1571B09CCAF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CCA1292-ED3A-4E34-884E-CBC4195AF774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Image 24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C59D5B37-323D-4645-9DE4-0FF7EFB32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51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240531" y="5090795"/>
            <a:ext cx="7540714" cy="14954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03"/>
            <a:ext cx="4222111" cy="391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just">
              <a:spcBef>
                <a:spcPct val="0"/>
              </a:spcBef>
              <a:buNone/>
              <a:defRPr sz="2000" b="0" i="0" u="sng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II. Apport en protéines pour le bétail</a:t>
            </a:r>
          </a:p>
        </p:txBody>
      </p:sp>
      <p:pic>
        <p:nvPicPr>
          <p:cNvPr id="7" name="Picture 6" descr="imgre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94" y="489291"/>
            <a:ext cx="1403774" cy="1051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5987" y="753417"/>
            <a:ext cx="3321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Pauvre en protéine = apport nécessaire</a:t>
            </a:r>
          </a:p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utiliser des compléments protéiques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>
          <a:xfrm flipV="1">
            <a:off x="3025868" y="1015027"/>
            <a:ext cx="250119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46961" y="753417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Transformation des restes </a:t>
            </a:r>
          </a:p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animaux issus des abattoirs</a:t>
            </a:r>
          </a:p>
        </p:txBody>
      </p:sp>
      <p:cxnSp>
        <p:nvCxnSpPr>
          <p:cNvPr id="13" name="Straight Arrow Connector 12"/>
          <p:cNvCxnSpPr>
            <a:stCxn id="8" idx="3"/>
            <a:endCxn id="11" idx="1"/>
          </p:cNvCxnSpPr>
          <p:nvPr/>
        </p:nvCxnSpPr>
        <p:spPr>
          <a:xfrm>
            <a:off x="6597730" y="1015027"/>
            <a:ext cx="44923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634187" y="2082919"/>
            <a:ext cx="3219151" cy="2875807"/>
            <a:chOff x="5158962" y="2155791"/>
            <a:chExt cx="3219151" cy="2875807"/>
          </a:xfrm>
        </p:grpSpPr>
        <p:pic>
          <p:nvPicPr>
            <p:cNvPr id="15" name="Picture 14" descr="i285697114299185794._szw1280h1280_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527" y="2155791"/>
              <a:ext cx="3002021" cy="256803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158962" y="4723821"/>
              <a:ext cx="3219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Crise de la « vache folle », années 90’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62897" y="2782158"/>
            <a:ext cx="28696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Moratoire sur les farines animales</a:t>
            </a:r>
          </a:p>
          <a:p>
            <a:pPr marL="285750" indent="-285750" algn="just">
              <a:buFont typeface="Wingdings" charset="0"/>
              <a:buChar char="à"/>
            </a:pPr>
            <a:r>
              <a:rPr lang="fr-FR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trouver d’autres solutions !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Poisson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Végétaux : soja,...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Microorganismes</a:t>
            </a:r>
          </a:p>
        </p:txBody>
      </p:sp>
      <p:cxnSp>
        <p:nvCxnSpPr>
          <p:cNvPr id="25" name="Straight Arrow Connector 24"/>
          <p:cNvCxnSpPr>
            <a:stCxn id="15" idx="1"/>
            <a:endCxn id="21" idx="3"/>
          </p:cNvCxnSpPr>
          <p:nvPr/>
        </p:nvCxnSpPr>
        <p:spPr>
          <a:xfrm flipH="1">
            <a:off x="5832593" y="3366934"/>
            <a:ext cx="9101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40531" y="5149212"/>
            <a:ext cx="5353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Vache folle = ESST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(encéphalopathie subaiguë spongiforme transmissible)</a:t>
            </a:r>
          </a:p>
          <a:p>
            <a:pPr algn="just"/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Syndrome de Creutzfeld-Jakob chez l’Homme ;</a:t>
            </a:r>
          </a:p>
          <a:p>
            <a:pPr marL="171450" indent="-171450" algn="just">
              <a:buFont typeface="Arial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Causé par un prion = protéine toxique infectieuse ET transmissible ;</a:t>
            </a:r>
          </a:p>
          <a:p>
            <a:pPr marL="171450" indent="-171450" algn="just">
              <a:buFont typeface="Arial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Présence dans les tissus nerveux contaminés ;</a:t>
            </a:r>
          </a:p>
          <a:p>
            <a:pPr marL="171450" indent="-171450" algn="just">
              <a:buFont typeface="Arial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Dégénérescence progressive du tissu cérébral, vers 40 ans ;</a:t>
            </a:r>
          </a:p>
          <a:p>
            <a:pPr marL="171450" indent="-171450" algn="just">
              <a:buFont typeface="Arial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Pas de traitement connu.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964" y="5139711"/>
            <a:ext cx="2220274" cy="140399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761900" y="1512314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FARINES</a:t>
            </a:r>
          </a:p>
        </p:txBody>
      </p:sp>
      <p:cxnSp>
        <p:nvCxnSpPr>
          <p:cNvPr id="12" name="Straight Arrow Connector 11"/>
          <p:cNvCxnSpPr>
            <a:stCxn id="11" idx="2"/>
            <a:endCxn id="30" idx="0"/>
          </p:cNvCxnSpPr>
          <p:nvPr/>
        </p:nvCxnSpPr>
        <p:spPr>
          <a:xfrm>
            <a:off x="8243763" y="1276637"/>
            <a:ext cx="0" cy="2356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0" idx="2"/>
            <a:endCxn id="15" idx="0"/>
          </p:cNvCxnSpPr>
          <p:nvPr/>
        </p:nvCxnSpPr>
        <p:spPr>
          <a:xfrm>
            <a:off x="8243763" y="1820091"/>
            <a:ext cx="0" cy="26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6BBDE2F-4109-4F63-9455-AC69A7F1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3</a:t>
            </a:fld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5859D7A-960E-4B95-9235-ACE1DEC3E5A4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0DD6CDB-5DD0-420C-BFF3-92F3EE2699C3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Image 22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DF627E76-882D-4BFE-A815-25286137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86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/>
      <p:bldP spid="11" grpId="0"/>
      <p:bldP spid="21" grpId="0"/>
      <p:bldP spid="26" grpId="0" build="p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99554" y="56548"/>
            <a:ext cx="799289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Utilisation de </a:t>
            </a:r>
            <a:r>
              <a:rPr lang="fr-FR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Methylophilus</a:t>
            </a:r>
            <a:r>
              <a:rPr lang="fr-FR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methylotrophus</a:t>
            </a:r>
            <a:r>
              <a:rPr lang="fr-FR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(http://biomaster2011.blogspot.fr/2011/03/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scp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-derived-from-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bacteria.html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Double sa masse toutes les 45 min ;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Substrats : résidus de sucres, hydrocarbures, méthanol,... : </a:t>
            </a:r>
            <a:r>
              <a:rPr lang="fr-F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valorisation des déchets agricoles !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Peut utiliser directement l’ammoniac ou l’urée ;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Croissance : 35-45°C, pH acide ;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Non-pathogène pour l’Homme ou l’animal.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RENDEMENT :</a:t>
            </a:r>
          </a:p>
          <a:p>
            <a:pPr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tonnes de méthanol </a:t>
            </a:r>
            <a:r>
              <a:rPr lang="fr-FR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apportées = production </a:t>
            </a:r>
            <a:r>
              <a:rPr lang="fr-FR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 tonne de protéines pures </a:t>
            </a:r>
            <a:r>
              <a:rPr lang="fr-FR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FR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14294" y="2758214"/>
            <a:ext cx="5563412" cy="3849811"/>
            <a:chOff x="2344874" y="2987255"/>
            <a:chExt cx="5563412" cy="3849811"/>
          </a:xfrm>
        </p:grpSpPr>
        <p:pic>
          <p:nvPicPr>
            <p:cNvPr id="7" name="Picture 6" descr="untitl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874" y="3479052"/>
              <a:ext cx="5563412" cy="335801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459898" y="2987255"/>
              <a:ext cx="35702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400"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Production en continu en biofermenteur :</a:t>
              </a:r>
            </a:p>
            <a:p>
              <a:pPr algn="just"/>
              <a:r>
                <a:rPr lang="fr-FR" sz="1400" i="1"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 granule ou poudre à ajouter au fourrage</a:t>
              </a:r>
            </a:p>
            <a:p>
              <a:pPr algn="just"/>
              <a:endParaRPr lang="fr-FR" sz="1400" i="1">
                <a:latin typeface="Arial" panose="020B0604020202020204" pitchFamily="34" charset="0"/>
                <a:cs typeface="Arial" panose="020B0604020202020204" pitchFamily="34" charset="0"/>
                <a:sym typeface="Wingdings"/>
              </a:endParaRP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FAD1D6-92F0-4280-8582-33E1AD34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4</a:t>
            </a:fld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2D44A8B-5291-4D17-8BBD-AF1869C7CE4E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323831F-B934-4A74-B071-8F0DD233FD72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Image 11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38C8C104-A68D-4BF3-AE21-2A83BC5F5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264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5934082" cy="391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just">
              <a:spcBef>
                <a:spcPct val="0"/>
              </a:spcBef>
              <a:buNone/>
              <a:defRPr sz="2000" b="0" i="0" u="sng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III. Rotation des cultures-Le rôle des légumineuses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32782" y="624640"/>
            <a:ext cx="3652591" cy="3089585"/>
            <a:chOff x="114511" y="655870"/>
            <a:chExt cx="3652591" cy="3089585"/>
          </a:xfrm>
        </p:grpSpPr>
        <p:grpSp>
          <p:nvGrpSpPr>
            <p:cNvPr id="12" name="Group 11"/>
            <p:cNvGrpSpPr/>
            <p:nvPr/>
          </p:nvGrpSpPr>
          <p:grpSpPr>
            <a:xfrm>
              <a:off x="114511" y="655870"/>
              <a:ext cx="3652591" cy="2732875"/>
              <a:chOff x="114511" y="655870"/>
              <a:chExt cx="3652591" cy="2732875"/>
            </a:xfrm>
          </p:grpSpPr>
          <p:pic>
            <p:nvPicPr>
              <p:cNvPr id="7" name="Picture 6" descr="légumineuses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25" t="9128" r="6293" b="7765"/>
              <a:stretch/>
            </p:blipFill>
            <p:spPr>
              <a:xfrm>
                <a:off x="114511" y="655870"/>
                <a:ext cx="1791543" cy="1270096"/>
              </a:xfrm>
              <a:prstGeom prst="rect">
                <a:avLst/>
              </a:prstGeom>
            </p:spPr>
          </p:pic>
          <p:pic>
            <p:nvPicPr>
              <p:cNvPr id="8" name="Picture 7" descr="astragaluscicer_1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4398" y="655870"/>
                <a:ext cx="1762704" cy="2732875"/>
              </a:xfrm>
              <a:prstGeom prst="rect">
                <a:avLst/>
              </a:prstGeom>
            </p:spPr>
          </p:pic>
          <p:pic>
            <p:nvPicPr>
              <p:cNvPr id="9" name="Picture 8" descr="imgres-4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11" y="2040482"/>
                <a:ext cx="1800000" cy="1348263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772057" y="3437678"/>
              <a:ext cx="2337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Légumineuses = Fabacées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59708" y="624639"/>
            <a:ext cx="3229562" cy="5157168"/>
            <a:chOff x="5087643" y="1009844"/>
            <a:chExt cx="3229562" cy="5157168"/>
          </a:xfrm>
        </p:grpSpPr>
        <p:pic>
          <p:nvPicPr>
            <p:cNvPr id="15" name="Picture 14" descr="visuel_rotatio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643" y="1009844"/>
              <a:ext cx="3229562" cy="4463556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626071" y="1778843"/>
              <a:ext cx="619381" cy="468479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243509" y="4929503"/>
              <a:ext cx="1001943" cy="468479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97846" y="5428348"/>
              <a:ext cx="300915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Rotation des cultures, sur 4 ans : </a:t>
              </a:r>
            </a:p>
            <a:p>
              <a:pPr marL="285750" indent="-285750" algn="just">
                <a:buFont typeface="Wingdings" charset="0"/>
                <a:buChar char="à"/>
              </a:pPr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  <a:sym typeface="Wingdings"/>
                </a:rPr>
                <a:t>d</a:t>
              </a:r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eux périodes à Légumineuses </a:t>
              </a:r>
            </a:p>
            <a:p>
              <a:pPr algn="just"/>
              <a:r>
                <a:rPr lang="en-US" sz="1400" dirty="0">
                  <a:latin typeface="Arial" panose="020B0604020202020204" pitchFamily="34" charset="0"/>
                  <a:ea typeface="ＭＳ ゴシック"/>
                  <a:cs typeface="Arial" panose="020B0604020202020204" pitchFamily="34" charset="0"/>
                  <a:sym typeface="Wingdings"/>
                </a:rPr>
                <a:t></a:t>
              </a:r>
              <a:r>
                <a:rPr lang="fr-FR" sz="1400" dirty="0">
                  <a:latin typeface="Arial" panose="020B0604020202020204" pitchFamily="34" charset="0"/>
                  <a:ea typeface="ＭＳ ゴシック"/>
                  <a:cs typeface="Arial" panose="020B0604020202020204" pitchFamily="34" charset="0"/>
                </a:rPr>
                <a:t> &gt; 50 % du temps</a:t>
              </a:r>
              <a:endParaRPr lang="fr-F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83738" y="3728680"/>
            <a:ext cx="58945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Utilisation des Fabacées pour la production de fourrage</a:t>
            </a:r>
          </a:p>
          <a:p>
            <a:pPr marL="285750" indent="-285750" algn="just">
              <a:buFont typeface="Wingdings" charset="0"/>
              <a:buChar char="à"/>
            </a:pP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mais produites également par des céréaliers, sans activité d’élevage</a:t>
            </a:r>
          </a:p>
          <a:p>
            <a:pPr marL="285750" indent="-285750" algn="just">
              <a:buFont typeface="Wingdings" charset="0"/>
              <a:buChar char="à"/>
            </a:pP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Autre intérêt à cultiver des Fabacées 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64353" y="5864028"/>
            <a:ext cx="73276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« </a:t>
            </a:r>
            <a:r>
              <a:rPr lang="fr-FR" sz="1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Une culture de lupin (une fabacée) engraisse les champs et les vignes, nous l’avons dit ; </a:t>
            </a:r>
          </a:p>
          <a:p>
            <a:pPr algn="just"/>
            <a:r>
              <a:rPr lang="fr-FR" sz="1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aussi, loin d’avoir besoin de fumier, il tient lieu du meilleur engrais. »</a:t>
            </a:r>
          </a:p>
          <a:p>
            <a:pPr algn="ctr"/>
            <a:r>
              <a:rPr lang="fr-FR" sz="1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						Pline l’ancien,  23-79 après JC.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398B88-9EA7-4438-B61A-D78A3005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5</a:t>
            </a:fld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B7879FD-977D-48A2-B91B-3DBE47324C89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3F5E823-F4D5-48D8-8D72-98BDFFC4BDD1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Image 23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E4615B98-9948-4014-A2DD-D107ACB3B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59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b="12939"/>
          <a:stretch/>
        </p:blipFill>
        <p:spPr>
          <a:xfrm>
            <a:off x="3935668" y="1980196"/>
            <a:ext cx="1610791" cy="1800000"/>
          </a:xfrm>
          <a:prstGeom prst="rect">
            <a:avLst/>
          </a:prstGeom>
        </p:spPr>
      </p:pic>
      <p:pic>
        <p:nvPicPr>
          <p:cNvPr id="28" name="Picture 27" descr="rhiz01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64" y="1984640"/>
            <a:ext cx="1618478" cy="1791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006" y="200345"/>
            <a:ext cx="2101048" cy="1407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593" t="6675" r="45847"/>
          <a:stretch/>
        </p:blipFill>
        <p:spPr>
          <a:xfrm rot="5400000">
            <a:off x="1854887" y="-144073"/>
            <a:ext cx="1421233" cy="208300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38859" y="725687"/>
            <a:ext cx="337972" cy="362843"/>
          </a:xfrm>
          <a:prstGeom prst="ellipse">
            <a:avLst/>
          </a:prstGeom>
          <a:noFill/>
          <a:ln w="28575" cmpd="sng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Gill Sans"/>
              <a:cs typeface="Gill Sans"/>
            </a:endParaRPr>
          </a:p>
        </p:txBody>
      </p:sp>
      <p:cxnSp>
        <p:nvCxnSpPr>
          <p:cNvPr id="31" name="Straight Arrow Connector 30"/>
          <p:cNvCxnSpPr>
            <a:cxnSpLocks/>
            <a:stCxn id="10" idx="3"/>
            <a:endCxn id="28" idx="0"/>
          </p:cNvCxnSpPr>
          <p:nvPr/>
        </p:nvCxnSpPr>
        <p:spPr>
          <a:xfrm flipH="1">
            <a:off x="2581503" y="1035393"/>
            <a:ext cx="1606851" cy="949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581503" y="2874860"/>
            <a:ext cx="1557356" cy="10672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Capture d’écran 2016-04-24 à 11.44.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18" y="1984640"/>
            <a:ext cx="3482401" cy="1450529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6102671" y="106720"/>
            <a:ext cx="0" cy="6328409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1890823" y="3903561"/>
            <a:ext cx="4211969" cy="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/>
          <a:srcRect t="17641"/>
          <a:stretch/>
        </p:blipFill>
        <p:spPr>
          <a:xfrm>
            <a:off x="6797951" y="3737085"/>
            <a:ext cx="2823532" cy="174406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469933" y="4182014"/>
            <a:ext cx="4628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Pigment rouge =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léghémoglobine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ea typeface="ＭＳ ゴシック"/>
                <a:cs typeface="Arial" panose="020B0604020202020204" pitchFamily="34" charset="0"/>
              </a:rPr>
              <a:t>≈</a:t>
            </a:r>
            <a:r>
              <a:rPr lang="fr-FR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hémoglobine</a:t>
            </a:r>
          </a:p>
          <a:p>
            <a:pPr algn="just"/>
            <a:r>
              <a:rPr lang="fr-FR" sz="1400" b="1" i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= capture du dioxygène, toxique pour la nitrogénase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49461" y="4716962"/>
            <a:ext cx="2715093" cy="1718167"/>
            <a:chOff x="725460" y="4716961"/>
            <a:chExt cx="2715093" cy="1718167"/>
          </a:xfrm>
        </p:grpSpPr>
        <p:grpSp>
          <p:nvGrpSpPr>
            <p:cNvPr id="47" name="Group 46"/>
            <p:cNvGrpSpPr/>
            <p:nvPr/>
          </p:nvGrpSpPr>
          <p:grpSpPr>
            <a:xfrm>
              <a:off x="725460" y="4716961"/>
              <a:ext cx="2715093" cy="1718167"/>
              <a:chOff x="725459" y="4834350"/>
              <a:chExt cx="2715093" cy="1718167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725459" y="4834350"/>
                <a:ext cx="2715093" cy="1718167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5460" y="4923727"/>
                <a:ext cx="2715092" cy="1511401"/>
              </a:xfrm>
              <a:prstGeom prst="rect">
                <a:avLst/>
              </a:prstGeom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725461" y="6127351"/>
              <a:ext cx="20779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i="1" dirty="0" err="1">
                  <a:solidFill>
                    <a:schemeClr val="bg1"/>
                  </a:solidFill>
                  <a:latin typeface="Gill Sans"/>
                  <a:cs typeface="Gill Sans"/>
                </a:rPr>
                <a:t>Anaerobic</a:t>
              </a:r>
              <a:r>
                <a:rPr lang="fr-FR" sz="1400" i="1" dirty="0">
                  <a:solidFill>
                    <a:schemeClr val="bg1"/>
                  </a:solidFill>
                  <a:latin typeface="Gill Sans"/>
                  <a:cs typeface="Gill Sans"/>
                </a:rPr>
                <a:t> conditions </a:t>
              </a:r>
              <a:r>
                <a:rPr lang="fr-FR" sz="1400" i="1" dirty="0" err="1">
                  <a:solidFill>
                    <a:schemeClr val="bg1"/>
                  </a:solidFill>
                  <a:latin typeface="Gill Sans"/>
                  <a:cs typeface="Gill Sans"/>
                </a:rPr>
                <a:t>only</a:t>
              </a:r>
              <a:endParaRPr lang="fr-FR" sz="1400" i="1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49" name="Oval 48"/>
          <p:cNvSpPr/>
          <p:nvPr/>
        </p:nvSpPr>
        <p:spPr>
          <a:xfrm>
            <a:off x="4683177" y="2847397"/>
            <a:ext cx="450363" cy="460878"/>
          </a:xfrm>
          <a:prstGeom prst="ellipse">
            <a:avLst/>
          </a:prstGeom>
          <a:noFill/>
          <a:ln w="28575" cmpd="sng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Gill Sans"/>
              <a:cs typeface="Gill Sans"/>
            </a:endParaRPr>
          </a:p>
        </p:txBody>
      </p:sp>
      <p:cxnSp>
        <p:nvCxnSpPr>
          <p:cNvPr id="51" name="Straight Arrow Connector 50"/>
          <p:cNvCxnSpPr>
            <a:stCxn id="49" idx="3"/>
            <a:endCxn id="44" idx="0"/>
          </p:cNvCxnSpPr>
          <p:nvPr/>
        </p:nvCxnSpPr>
        <p:spPr>
          <a:xfrm flipH="1">
            <a:off x="3784028" y="3240781"/>
            <a:ext cx="965103" cy="941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6FD5CE-EF0A-4556-9269-A639C7293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6</a:t>
            </a:fld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D1392C2-5F91-420C-98BB-EC5A6F9981F4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2DB2738-0DCC-44FA-BBF6-DEC1B8978328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Image 23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0DD3B9F2-FE61-45A8-A64A-C33953CDF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57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4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1.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0"/>
          <a:stretch/>
        </p:blipFill>
        <p:spPr>
          <a:xfrm>
            <a:off x="1671295" y="1492861"/>
            <a:ext cx="3975564" cy="2273106"/>
          </a:xfrm>
          <a:prstGeom prst="rect">
            <a:avLst/>
          </a:prstGeom>
        </p:spPr>
      </p:pic>
      <p:pic>
        <p:nvPicPr>
          <p:cNvPr id="8" name="Picture 7" descr="O_Q06_T1A2a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40" y="1344654"/>
            <a:ext cx="3916951" cy="2569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1412" y="4977099"/>
            <a:ext cx="6449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Réduire l’usage des engrais chimiques !</a:t>
            </a:r>
          </a:p>
          <a:p>
            <a:pPr algn="ctr"/>
            <a:r>
              <a:rPr lang="fr-FR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Induire des nodosités chez des non-légumineuses = céréales</a:t>
            </a:r>
          </a:p>
        </p:txBody>
      </p:sp>
      <p:pic>
        <p:nvPicPr>
          <p:cNvPr id="10" name="Picture 9" descr="Capture d’écran 2016-04-24 à 12.07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85" y="5815034"/>
            <a:ext cx="4938399" cy="72176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7020539" y="5947370"/>
            <a:ext cx="864549" cy="4570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8111" y="5991251"/>
            <a:ext cx="307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+ 10 % rendement immédiat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6588" y="4330768"/>
            <a:ext cx="30588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Symbiose = mycorhizes</a:t>
            </a:r>
          </a:p>
          <a:p>
            <a:pPr algn="ctr"/>
            <a:r>
              <a:rPr lang="fr-FR" sz="14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échanges mutuellement avantageux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0AFCAF-FEED-4785-86FF-F0E4C5E5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7</a:t>
            </a:fld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B262C4B-A77E-4C74-A381-464420C0DB20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C5F2527-2FF2-4DAA-8ACC-6531FACBBE94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Image 15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AD9524A0-321E-4A0D-BD6D-F4612C148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32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2781043" cy="391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just">
              <a:spcBef>
                <a:spcPct val="0"/>
              </a:spcBef>
              <a:buNone/>
              <a:defRPr sz="2000" b="0" i="0" u="sng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IV. La lutte biologique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3407" y="442963"/>
            <a:ext cx="831266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pesticides</a:t>
            </a:r>
          </a:p>
          <a:p>
            <a:pPr marL="447675" indent="-17780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Définition ;</a:t>
            </a:r>
          </a:p>
          <a:p>
            <a:pPr marL="447675" indent="-17780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Applications.</a:t>
            </a:r>
          </a:p>
          <a:p>
            <a:pPr marL="285750" indent="-15875" algn="just"/>
            <a:endParaRPr lang="fr-FR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5" indent="-15875" algn="just"/>
            <a:r>
              <a:rPr lang="fr-FR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Utilisation de pesticides en chiffres</a:t>
            </a:r>
            <a:endParaRPr lang="fr-FR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(http://www.planetoscope.com/sols/47-consommation-de-pesticides-phytosanitaires-en-france.html)</a:t>
            </a:r>
          </a:p>
          <a:p>
            <a:pPr marL="285750" indent="-15875"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17780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66 000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tonnes en 2014 ;</a:t>
            </a:r>
          </a:p>
          <a:p>
            <a:pPr marL="447675" indent="-17780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Environ 5 kg/ha de terre cultivée ;</a:t>
            </a:r>
          </a:p>
          <a:p>
            <a:pPr marL="447675" indent="-17780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 g de pesticide suffit à rendre impropre la quantité d’eau nécessaire à 200 personnes pour 1 an ;</a:t>
            </a:r>
          </a:p>
          <a:p>
            <a:pPr marL="447675" indent="-17780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1 g de pesticide suffit à polluer 10 km un ruisseau, profond et large de 1 m... ;</a:t>
            </a:r>
          </a:p>
          <a:p>
            <a:pPr marL="285750" indent="-15875" algn="just">
              <a:buFont typeface="Arial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Toxicité des pesticides (InVS)</a:t>
            </a:r>
          </a:p>
          <a:p>
            <a:pPr marL="285750" indent="-15875" algn="just"/>
            <a:endParaRPr lang="fr-FR" sz="1400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17780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35000 publications : sujet traité depuis 1945 (DDT) ;</a:t>
            </a:r>
          </a:p>
          <a:p>
            <a:pPr marL="447675" indent="-177800" algn="just">
              <a:buFont typeface="Arial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Cohortes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Karu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 AGRICAN (180 000 pers.), COSMOP,... ;</a:t>
            </a:r>
          </a:p>
          <a:p>
            <a:pPr marL="447675" indent="-17780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Principaux effets : </a:t>
            </a:r>
          </a:p>
          <a:p>
            <a:pPr marL="285750" indent="-285750" algn="just" defTabSz="447675">
              <a:buFont typeface="Wingdings" charset="2"/>
              <a:buChar char="Ø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CT : toxicité aigüe, irritations, brûlures, ...</a:t>
            </a:r>
          </a:p>
          <a:p>
            <a:pPr marL="285750" indent="-285750" algn="just" defTabSz="447675">
              <a:buFont typeface="Wingdings" charset="2"/>
              <a:buChar char="Ø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LT : cancers,  Alzheimer,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neurodégénérescence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stérilité, ...</a:t>
            </a:r>
          </a:p>
          <a:p>
            <a:pPr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17780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Exemple : le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chlordécone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décachlorocétone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), aux Antilles</a:t>
            </a:r>
          </a:p>
          <a:p>
            <a:pPr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charset="2"/>
              <a:buChar char="Ø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Cancer de la prostate : 227 cas pour 100 000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moy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monde = 30) ;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Quantité dans le sang des malades : jusqu’à 1 µg/L ;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Rémanence dans le sol : 3 - 50 ans ; 7000 ans pour éliminer les 1250 tonnes utilisées....</a:t>
            </a:r>
          </a:p>
        </p:txBody>
      </p:sp>
      <p:pic>
        <p:nvPicPr>
          <p:cNvPr id="3" name="Picture 2" descr="225px-Chlordec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53" y="4423761"/>
            <a:ext cx="1280477" cy="129755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657092" y="4512363"/>
            <a:ext cx="1843603" cy="1362262"/>
            <a:chOff x="7133091" y="4715131"/>
            <a:chExt cx="1843603" cy="1362262"/>
          </a:xfrm>
        </p:grpSpPr>
        <p:pic>
          <p:nvPicPr>
            <p:cNvPr id="9" name="Picture 8" descr="avec-ou-sans-plantes-de-couverture-qui-mange-le-charancon-du-bananier_lightbox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28" t="23885" r="9508" b="5738"/>
            <a:stretch/>
          </p:blipFill>
          <p:spPr>
            <a:xfrm>
              <a:off x="7133091" y="4715131"/>
              <a:ext cx="1843603" cy="105448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60631" y="5769616"/>
              <a:ext cx="1388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35 % de pertes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30814" y="6202461"/>
            <a:ext cx="793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Dilemne</a:t>
            </a:r>
            <a:r>
              <a:rPr lang="fr-FR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: limiter l’usage des pesticides mais garantir la survie des cultures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9268169-9FC1-4652-98A4-F67BD5A4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8</a:t>
            </a:fld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AD2BAB0-5465-4A50-AA4E-F136A7013118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6EEB752-2BFB-4699-B6DB-7ACD8F496D72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Image 14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090C6AAC-6BA0-48DB-9516-4162382CB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748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107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LA LUTTE BIOLOGIQUE</a:t>
            </a:r>
          </a:p>
          <a:p>
            <a:pPr marL="269875"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17780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Utilisation d’organismes vivants ou de leurs produits  pour prévenir ou réduire les dégâts causés par des ravageurs sur la production végétale (ornementale ou agricole) ;</a:t>
            </a:r>
          </a:p>
          <a:p>
            <a:pPr marL="447675" indent="-177800" algn="just">
              <a:buFont typeface="Arial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177800" algn="just">
              <a:buFont typeface="Arial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Plusieurs stratégies 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3262" y="1833292"/>
            <a:ext cx="6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TUER LE RAVAGEUR - Le cas de Bacillus </a:t>
            </a:r>
            <a:r>
              <a:rPr lang="fr-FR" i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thuringiensis</a:t>
            </a:r>
            <a:r>
              <a:rPr lang="fr-FR" i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40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680" y="2326465"/>
            <a:ext cx="5070120" cy="33341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54091" y="5605467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Jusqu’à 100 % de protection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83990" y="6003474"/>
            <a:ext cx="6538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sous-espèces de </a:t>
            </a: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thuringiensis</a:t>
            </a:r>
            <a:r>
              <a:rPr lang="fr-F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Serratia</a:t>
            </a:r>
            <a:r>
              <a:rPr lang="fr-F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Streptomyces</a:t>
            </a: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algn="ctr"/>
            <a:r>
              <a:rPr lang="fr-F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Élimination de coléoptères, </a:t>
            </a:r>
            <a:r>
              <a:rPr lang="fr-FR" sz="1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lepidoptères</a:t>
            </a:r>
            <a:r>
              <a:rPr lang="fr-F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, diptères, champignons bactéries, …</a:t>
            </a:r>
            <a:endParaRPr lang="fr-FR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488ED0C-484C-4790-A8F9-A2B371C9A943}"/>
              </a:ext>
            </a:extLst>
          </p:cNvPr>
          <p:cNvGrpSpPr/>
          <p:nvPr/>
        </p:nvGrpSpPr>
        <p:grpSpPr>
          <a:xfrm>
            <a:off x="1904934" y="2326465"/>
            <a:ext cx="2879013" cy="2159259"/>
            <a:chOff x="380933" y="2326464"/>
            <a:chExt cx="2879013" cy="2159259"/>
          </a:xfrm>
        </p:grpSpPr>
        <p:grpSp>
          <p:nvGrpSpPr>
            <p:cNvPr id="12" name="Group 11"/>
            <p:cNvGrpSpPr/>
            <p:nvPr/>
          </p:nvGrpSpPr>
          <p:grpSpPr>
            <a:xfrm>
              <a:off x="380933" y="2326464"/>
              <a:ext cx="2879013" cy="2159259"/>
              <a:chOff x="519682" y="2326464"/>
              <a:chExt cx="2879013" cy="2159259"/>
            </a:xfrm>
          </p:grpSpPr>
          <p:pic>
            <p:nvPicPr>
              <p:cNvPr id="10" name="Picture 9" descr="3489_martin_colonie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682" y="2326464"/>
                <a:ext cx="2879013" cy="2159259"/>
              </a:xfrm>
              <a:prstGeom prst="rect">
                <a:avLst/>
              </a:prstGeom>
            </p:spPr>
          </p:pic>
          <p:pic>
            <p:nvPicPr>
              <p:cNvPr id="11" name="Picture 10" descr="Bacillus_thuringiensis-1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21" t="21344" r="17713" b="14499"/>
              <a:stretch/>
            </p:blipFill>
            <p:spPr>
              <a:xfrm>
                <a:off x="2135077" y="3681790"/>
                <a:ext cx="1263618" cy="803933"/>
              </a:xfrm>
              <a:prstGeom prst="rect">
                <a:avLst/>
              </a:prstGeom>
            </p:spPr>
          </p:pic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91F078E-FF07-49D7-A257-A803211E5E46}"/>
                </a:ext>
              </a:extLst>
            </p:cNvPr>
            <p:cNvSpPr txBox="1"/>
            <p:nvPr/>
          </p:nvSpPr>
          <p:spPr>
            <a:xfrm>
              <a:off x="380933" y="233604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Le héros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BEB4FBB-76CD-48B4-8967-DB942BC90AC1}"/>
              </a:ext>
            </a:extLst>
          </p:cNvPr>
          <p:cNvGrpSpPr/>
          <p:nvPr/>
        </p:nvGrpSpPr>
        <p:grpSpPr>
          <a:xfrm>
            <a:off x="1790993" y="4531434"/>
            <a:ext cx="3114955" cy="2015300"/>
            <a:chOff x="266992" y="4531434"/>
            <a:chExt cx="3114955" cy="2015300"/>
          </a:xfrm>
        </p:grpSpPr>
        <p:grpSp>
          <p:nvGrpSpPr>
            <p:cNvPr id="14" name="Group 13"/>
            <p:cNvGrpSpPr/>
            <p:nvPr/>
          </p:nvGrpSpPr>
          <p:grpSpPr>
            <a:xfrm>
              <a:off x="266992" y="4531434"/>
              <a:ext cx="3114955" cy="2015300"/>
              <a:chOff x="266992" y="4531434"/>
              <a:chExt cx="3114955" cy="20153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84224" y="4531434"/>
                <a:ext cx="2880491" cy="1750212"/>
                <a:chOff x="6264986" y="2614605"/>
                <a:chExt cx="2880491" cy="1750212"/>
              </a:xfrm>
            </p:grpSpPr>
            <p:pic>
              <p:nvPicPr>
                <p:cNvPr id="3" name="Picture 2" descr="pyrale-du-mais-1.jp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4986" y="2614605"/>
                  <a:ext cx="2879013" cy="1750212"/>
                </a:xfrm>
                <a:prstGeom prst="rect">
                  <a:avLst/>
                </a:prstGeom>
              </p:spPr>
            </p:pic>
            <p:pic>
              <p:nvPicPr>
                <p:cNvPr id="8" name="Picture 7" descr="290px-Ostrinia_nubilalis01.jpg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4350"/>
                <a:stretch/>
              </p:blipFill>
              <p:spPr>
                <a:xfrm>
                  <a:off x="8402508" y="3664881"/>
                  <a:ext cx="742969" cy="699936"/>
                </a:xfrm>
                <a:prstGeom prst="rect">
                  <a:avLst/>
                </a:prstGeom>
              </p:spPr>
            </p:pic>
          </p:grpSp>
          <p:sp>
            <p:nvSpPr>
              <p:cNvPr id="13" name="TextBox 12"/>
              <p:cNvSpPr txBox="1"/>
              <p:nvPr/>
            </p:nvSpPr>
            <p:spPr>
              <a:xfrm>
                <a:off x="266992" y="6238957"/>
                <a:ext cx="31149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fr-F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30 % de pertes + nouvelles maladies</a:t>
                </a:r>
              </a:p>
            </p:txBody>
          </p: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F09494B-BE0A-4381-AF2E-6A649D518B27}"/>
                </a:ext>
              </a:extLst>
            </p:cNvPr>
            <p:cNvSpPr txBox="1"/>
            <p:nvPr/>
          </p:nvSpPr>
          <p:spPr>
            <a:xfrm>
              <a:off x="399405" y="4547604"/>
              <a:ext cx="20746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Le ravageur</a:t>
              </a:r>
            </a:p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= larve de la pyrale du maïs</a:t>
              </a:r>
            </a:p>
          </p:txBody>
        </p:sp>
      </p:grp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85D04E95-6122-409B-8B14-DC3F36A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CDB-6399-4DF3-B7C1-CEBF3A8AD225}" type="slidenum">
              <a:rPr lang="fr-FR" smtClean="0"/>
              <a:t>9</a:t>
            </a:fld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46DC85B-28F1-4AE2-AC12-E659DBCD3063}"/>
              </a:ext>
            </a:extLst>
          </p:cNvPr>
          <p:cNvGrpSpPr/>
          <p:nvPr/>
        </p:nvGrpSpPr>
        <p:grpSpPr>
          <a:xfrm>
            <a:off x="0" y="5902822"/>
            <a:ext cx="1529586" cy="829552"/>
            <a:chOff x="4047954" y="3559629"/>
            <a:chExt cx="1529586" cy="829552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7B387D8-1548-41A2-BC7A-9523693941B8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Image 23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8ED742F1-8A4B-4E6C-A8CA-0DDAD4D04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1453</TotalTime>
  <Words>999</Words>
  <Application>Microsoft Office PowerPoint</Application>
  <PresentationFormat>Grand écran</PresentationFormat>
  <Paragraphs>210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Gill Sans</vt:lpstr>
      <vt:lpstr>Wingdings</vt:lpstr>
      <vt:lpstr>Wingdings 3</vt:lpstr>
      <vt:lpstr>Ion</vt:lpstr>
      <vt:lpstr>Découverte des Biotechnologies</vt:lpstr>
      <vt:lpstr>I. Conservation des fourrages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revision>1</cp:revision>
  <dcterms:created xsi:type="dcterms:W3CDTF">2020-04-15T12:35:08Z</dcterms:created>
  <dcterms:modified xsi:type="dcterms:W3CDTF">2020-06-03T07:32:11Z</dcterms:modified>
</cp:coreProperties>
</file>