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9182E-D26E-452D-93D5-2C7A26393C52}" v="130" dt="2020-07-16T08:07:13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11C9182E-D26E-452D-93D5-2C7A26393C52}"/>
    <pc:docChg chg="undo redo custSel addSld modSld sldOrd modShowInfo">
      <pc:chgData name="Bertrand Pouleto" userId="8488cefa11e3b03d" providerId="LiveId" clId="{11C9182E-D26E-452D-93D5-2C7A26393C52}" dt="2020-08-24T08:15:24.110" v="3289" actId="20577"/>
      <pc:docMkLst>
        <pc:docMk/>
      </pc:docMkLst>
      <pc:sldChg chg="addSp delSp modSp mod">
        <pc:chgData name="Bertrand Pouleto" userId="8488cefa11e3b03d" providerId="LiveId" clId="{11C9182E-D26E-452D-93D5-2C7A26393C52}" dt="2020-07-16T08:05:22.198" v="3275" actId="1582"/>
        <pc:sldMkLst>
          <pc:docMk/>
          <pc:sldMk cId="3248968356" sldId="256"/>
        </pc:sldMkLst>
        <pc:spChg chg="mod">
          <ac:chgData name="Bertrand Pouleto" userId="8488cefa11e3b03d" providerId="LiveId" clId="{11C9182E-D26E-452D-93D5-2C7A26393C52}" dt="2020-07-16T07:30:42.248" v="2613" actId="339"/>
          <ac:spMkLst>
            <pc:docMk/>
            <pc:sldMk cId="3248968356" sldId="256"/>
            <ac:spMk id="7" creationId="{551F0A8D-A90A-4440-A9F8-7C9DD4657382}"/>
          </ac:spMkLst>
        </pc:spChg>
        <pc:spChg chg="mod">
          <ac:chgData name="Bertrand Pouleto" userId="8488cefa11e3b03d" providerId="LiveId" clId="{11C9182E-D26E-452D-93D5-2C7A26393C52}" dt="2020-07-16T07:31:53.038" v="2617" actId="14861"/>
          <ac:spMkLst>
            <pc:docMk/>
            <pc:sldMk cId="3248968356" sldId="256"/>
            <ac:spMk id="9" creationId="{62F38299-DAC2-4A48-9DDA-06E6DDB96895}"/>
          </ac:spMkLst>
        </pc:spChg>
        <pc:spChg chg="mod">
          <ac:chgData name="Bertrand Pouleto" userId="8488cefa11e3b03d" providerId="LiveId" clId="{11C9182E-D26E-452D-93D5-2C7A26393C52}" dt="2020-07-16T07:31:53.038" v="2617" actId="14861"/>
          <ac:spMkLst>
            <pc:docMk/>
            <pc:sldMk cId="3248968356" sldId="256"/>
            <ac:spMk id="11" creationId="{9761451E-F08B-426A-BF5A-22DE1DE2CD3C}"/>
          </ac:spMkLst>
        </pc:spChg>
        <pc:spChg chg="mod">
          <ac:chgData name="Bertrand Pouleto" userId="8488cefa11e3b03d" providerId="LiveId" clId="{11C9182E-D26E-452D-93D5-2C7A26393C52}" dt="2020-07-16T07:31:53.038" v="2617" actId="14861"/>
          <ac:spMkLst>
            <pc:docMk/>
            <pc:sldMk cId="3248968356" sldId="256"/>
            <ac:spMk id="13" creationId="{DD917B45-CF8A-47CD-BE9E-1B999C3C7A0D}"/>
          </ac:spMkLst>
        </pc:spChg>
        <pc:spChg chg="mod">
          <ac:chgData name="Bertrand Pouleto" userId="8488cefa11e3b03d" providerId="LiveId" clId="{11C9182E-D26E-452D-93D5-2C7A26393C52}" dt="2020-07-16T07:31:53.038" v="2617" actId="14861"/>
          <ac:spMkLst>
            <pc:docMk/>
            <pc:sldMk cId="3248968356" sldId="256"/>
            <ac:spMk id="15" creationId="{5C5A247D-B917-483F-BE7A-542367EA0B05}"/>
          </ac:spMkLst>
        </pc:spChg>
        <pc:spChg chg="mod">
          <ac:chgData name="Bertrand Pouleto" userId="8488cefa11e3b03d" providerId="LiveId" clId="{11C9182E-D26E-452D-93D5-2C7A26393C52}" dt="2020-07-16T07:31:53.038" v="2617" actId="14861"/>
          <ac:spMkLst>
            <pc:docMk/>
            <pc:sldMk cId="3248968356" sldId="256"/>
            <ac:spMk id="17" creationId="{F1A83072-AF0E-4714-92C3-DA2ACB0BF2AD}"/>
          </ac:spMkLst>
        </pc:spChg>
        <pc:spChg chg="mod">
          <ac:chgData name="Bertrand Pouleto" userId="8488cefa11e3b03d" providerId="LiveId" clId="{11C9182E-D26E-452D-93D5-2C7A26393C52}" dt="2020-07-16T07:31:53.038" v="2617" actId="14861"/>
          <ac:spMkLst>
            <pc:docMk/>
            <pc:sldMk cId="3248968356" sldId="256"/>
            <ac:spMk id="19" creationId="{4A0FA8D3-0C02-463B-90C9-772425962822}"/>
          </ac:spMkLst>
        </pc:spChg>
        <pc:spChg chg="mod">
          <ac:chgData name="Bertrand Pouleto" userId="8488cefa11e3b03d" providerId="LiveId" clId="{11C9182E-D26E-452D-93D5-2C7A26393C52}" dt="2020-07-16T07:31:53.038" v="2617" actId="14861"/>
          <ac:spMkLst>
            <pc:docMk/>
            <pc:sldMk cId="3248968356" sldId="256"/>
            <ac:spMk id="21" creationId="{0094B00F-7121-48BE-A77B-97FE394E149A}"/>
          </ac:spMkLst>
        </pc:spChg>
        <pc:spChg chg="mod">
          <ac:chgData name="Bertrand Pouleto" userId="8488cefa11e3b03d" providerId="LiveId" clId="{11C9182E-D26E-452D-93D5-2C7A26393C52}" dt="2020-07-16T07:31:53.038" v="2617" actId="14861"/>
          <ac:spMkLst>
            <pc:docMk/>
            <pc:sldMk cId="3248968356" sldId="256"/>
            <ac:spMk id="23" creationId="{AA2F5756-9E0D-4CFE-B09B-6ABB5928B4DE}"/>
          </ac:spMkLst>
        </pc:spChg>
        <pc:spChg chg="mod">
          <ac:chgData name="Bertrand Pouleto" userId="8488cefa11e3b03d" providerId="LiveId" clId="{11C9182E-D26E-452D-93D5-2C7A26393C52}" dt="2020-07-16T07:31:53.038" v="2617" actId="14861"/>
          <ac:spMkLst>
            <pc:docMk/>
            <pc:sldMk cId="3248968356" sldId="256"/>
            <ac:spMk id="25" creationId="{F0D7B852-2F34-43FB-B02E-94A75FBF7F68}"/>
          </ac:spMkLst>
        </pc:spChg>
        <pc:spChg chg="add mod">
          <ac:chgData name="Bertrand Pouleto" userId="8488cefa11e3b03d" providerId="LiveId" clId="{11C9182E-D26E-452D-93D5-2C7A26393C52}" dt="2020-07-16T07:10:24.882" v="2492" actId="208"/>
          <ac:spMkLst>
            <pc:docMk/>
            <pc:sldMk cId="3248968356" sldId="256"/>
            <ac:spMk id="26" creationId="{83A56694-BE80-4CF1-8BCB-366B7A577FAC}"/>
          </ac:spMkLst>
        </pc:spChg>
        <pc:spChg chg="add del mod">
          <ac:chgData name="Bertrand Pouleto" userId="8488cefa11e3b03d" providerId="LiveId" clId="{11C9182E-D26E-452D-93D5-2C7A26393C52}" dt="2020-07-16T07:17:44.915" v="2526" actId="478"/>
          <ac:spMkLst>
            <pc:docMk/>
            <pc:sldMk cId="3248968356" sldId="256"/>
            <ac:spMk id="27" creationId="{D2293C60-BC37-4365-95B2-A82324E8FAC9}"/>
          </ac:spMkLst>
        </pc:spChg>
        <pc:spChg chg="add del mod">
          <ac:chgData name="Bertrand Pouleto" userId="8488cefa11e3b03d" providerId="LiveId" clId="{11C9182E-D26E-452D-93D5-2C7A26393C52}" dt="2020-07-16T07:17:31.810" v="2524" actId="478"/>
          <ac:spMkLst>
            <pc:docMk/>
            <pc:sldMk cId="3248968356" sldId="256"/>
            <ac:spMk id="28" creationId="{5336DA5B-CE7D-47A5-81C7-1FB23823AACF}"/>
          </ac:spMkLst>
        </pc:spChg>
        <pc:spChg chg="add del mod">
          <ac:chgData name="Bertrand Pouleto" userId="8488cefa11e3b03d" providerId="LiveId" clId="{11C9182E-D26E-452D-93D5-2C7A26393C52}" dt="2020-07-16T07:17:33.683" v="2525" actId="478"/>
          <ac:spMkLst>
            <pc:docMk/>
            <pc:sldMk cId="3248968356" sldId="256"/>
            <ac:spMk id="29" creationId="{AABD6CBD-2607-4867-82B4-6BECD0F9292E}"/>
          </ac:spMkLst>
        </pc:spChg>
        <pc:spChg chg="mod">
          <ac:chgData name="Bertrand Pouleto" userId="8488cefa11e3b03d" providerId="LiveId" clId="{11C9182E-D26E-452D-93D5-2C7A26393C52}" dt="2020-07-16T07:22:13.926" v="2536"/>
          <ac:spMkLst>
            <pc:docMk/>
            <pc:sldMk cId="3248968356" sldId="256"/>
            <ac:spMk id="31" creationId="{48D07051-17FE-430B-9609-36A14BCEFE33}"/>
          </ac:spMkLst>
        </pc:spChg>
        <pc:spChg chg="mod">
          <ac:chgData name="Bertrand Pouleto" userId="8488cefa11e3b03d" providerId="LiveId" clId="{11C9182E-D26E-452D-93D5-2C7A26393C52}" dt="2020-07-16T07:23:36.683" v="2553"/>
          <ac:spMkLst>
            <pc:docMk/>
            <pc:sldMk cId="3248968356" sldId="256"/>
            <ac:spMk id="34" creationId="{6E41231C-12DD-4B89-A4E6-D1965D048908}"/>
          </ac:spMkLst>
        </pc:spChg>
        <pc:spChg chg="add mod">
          <ac:chgData name="Bertrand Pouleto" userId="8488cefa11e3b03d" providerId="LiveId" clId="{11C9182E-D26E-452D-93D5-2C7A26393C52}" dt="2020-07-16T07:26:26.325" v="2608" actId="207"/>
          <ac:spMkLst>
            <pc:docMk/>
            <pc:sldMk cId="3248968356" sldId="256"/>
            <ac:spMk id="36" creationId="{E09757FD-D388-4453-AA0E-55C5F0648578}"/>
          </ac:spMkLst>
        </pc:spChg>
        <pc:spChg chg="add mod">
          <ac:chgData name="Bertrand Pouleto" userId="8488cefa11e3b03d" providerId="LiveId" clId="{11C9182E-D26E-452D-93D5-2C7A26393C52}" dt="2020-07-16T08:04:03.486" v="3230" actId="1076"/>
          <ac:spMkLst>
            <pc:docMk/>
            <pc:sldMk cId="3248968356" sldId="256"/>
            <ac:spMk id="39" creationId="{0EAD8EEC-A810-4F75-9719-93279DEEA465}"/>
          </ac:spMkLst>
        </pc:spChg>
        <pc:spChg chg="add mod">
          <ac:chgData name="Bertrand Pouleto" userId="8488cefa11e3b03d" providerId="LiveId" clId="{11C9182E-D26E-452D-93D5-2C7A26393C52}" dt="2020-07-16T08:04:39.035" v="3254" actId="207"/>
          <ac:spMkLst>
            <pc:docMk/>
            <pc:sldMk cId="3248968356" sldId="256"/>
            <ac:spMk id="45" creationId="{BA1C5AB1-329A-401B-98ED-A41895D35557}"/>
          </ac:spMkLst>
        </pc:spChg>
        <pc:spChg chg="add mod">
          <ac:chgData name="Bertrand Pouleto" userId="8488cefa11e3b03d" providerId="LiveId" clId="{11C9182E-D26E-452D-93D5-2C7A26393C52}" dt="2020-07-16T08:04:53.128" v="3273" actId="1076"/>
          <ac:spMkLst>
            <pc:docMk/>
            <pc:sldMk cId="3248968356" sldId="256"/>
            <ac:spMk id="47" creationId="{1554A92C-DC26-4650-BBCC-4F483EDF8C95}"/>
          </ac:spMkLst>
        </pc:spChg>
        <pc:grpChg chg="add del mod">
          <ac:chgData name="Bertrand Pouleto" userId="8488cefa11e3b03d" providerId="LiveId" clId="{11C9182E-D26E-452D-93D5-2C7A26393C52}" dt="2020-07-16T07:23:36.234" v="2552" actId="478"/>
          <ac:grpSpMkLst>
            <pc:docMk/>
            <pc:sldMk cId="3248968356" sldId="256"/>
            <ac:grpSpMk id="30" creationId="{2C471CB0-3E00-4430-B56D-214173B3DA8C}"/>
          </ac:grpSpMkLst>
        </pc:grpChg>
        <pc:grpChg chg="add mod">
          <ac:chgData name="Bertrand Pouleto" userId="8488cefa11e3b03d" providerId="LiveId" clId="{11C9182E-D26E-452D-93D5-2C7A26393C52}" dt="2020-07-16T07:23:36.683" v="2553"/>
          <ac:grpSpMkLst>
            <pc:docMk/>
            <pc:sldMk cId="3248968356" sldId="256"/>
            <ac:grpSpMk id="33" creationId="{DE384529-6E03-479C-8D84-F58ED9A62DA5}"/>
          </ac:grpSpMkLst>
        </pc:grpChg>
        <pc:picChg chg="mod">
          <ac:chgData name="Bertrand Pouleto" userId="8488cefa11e3b03d" providerId="LiveId" clId="{11C9182E-D26E-452D-93D5-2C7A26393C52}" dt="2020-07-16T07:22:13.926" v="2536"/>
          <ac:picMkLst>
            <pc:docMk/>
            <pc:sldMk cId="3248968356" sldId="256"/>
            <ac:picMk id="32" creationId="{D0448300-C056-451A-B6A9-3CF435F4F162}"/>
          </ac:picMkLst>
        </pc:picChg>
        <pc:picChg chg="mod">
          <ac:chgData name="Bertrand Pouleto" userId="8488cefa11e3b03d" providerId="LiveId" clId="{11C9182E-D26E-452D-93D5-2C7A26393C52}" dt="2020-07-16T07:23:36.683" v="2553"/>
          <ac:picMkLst>
            <pc:docMk/>
            <pc:sldMk cId="3248968356" sldId="256"/>
            <ac:picMk id="35" creationId="{4A09C060-9795-4F6E-AA5C-A2197E3DE13A}"/>
          </ac:picMkLst>
        </pc:picChg>
        <pc:picChg chg="add del mod">
          <ac:chgData name="Bertrand Pouleto" userId="8488cefa11e3b03d" providerId="LiveId" clId="{11C9182E-D26E-452D-93D5-2C7A26393C52}" dt="2020-07-16T07:28:32.307" v="2610" actId="478"/>
          <ac:picMkLst>
            <pc:docMk/>
            <pc:sldMk cId="3248968356" sldId="256"/>
            <ac:picMk id="38" creationId="{60D515E0-CB97-43B2-B64E-A6D17EEDC628}"/>
          </ac:picMkLst>
        </pc:picChg>
        <pc:cxnChg chg="add mod">
          <ac:chgData name="Bertrand Pouleto" userId="8488cefa11e3b03d" providerId="LiveId" clId="{11C9182E-D26E-452D-93D5-2C7A26393C52}" dt="2020-07-16T08:05:22.198" v="3275" actId="1582"/>
          <ac:cxnSpMkLst>
            <pc:docMk/>
            <pc:sldMk cId="3248968356" sldId="256"/>
            <ac:cxnSpMk id="41" creationId="{F173D925-7F4B-41D2-A474-BCBCB2F02D7A}"/>
          </ac:cxnSpMkLst>
        </pc:cxnChg>
        <pc:cxnChg chg="add mod">
          <ac:chgData name="Bertrand Pouleto" userId="8488cefa11e3b03d" providerId="LiveId" clId="{11C9182E-D26E-452D-93D5-2C7A26393C52}" dt="2020-07-16T08:05:22.198" v="3275" actId="1582"/>
          <ac:cxnSpMkLst>
            <pc:docMk/>
            <pc:sldMk cId="3248968356" sldId="256"/>
            <ac:cxnSpMk id="42" creationId="{3D5BC92B-E039-47FB-822A-6A918EBE952A}"/>
          </ac:cxnSpMkLst>
        </pc:cxnChg>
      </pc:sldChg>
      <pc:sldChg chg="addSp delSp modSp mod">
        <pc:chgData name="Bertrand Pouleto" userId="8488cefa11e3b03d" providerId="LiveId" clId="{11C9182E-D26E-452D-93D5-2C7A26393C52}" dt="2020-07-16T07:22:11.019" v="2535" actId="1076"/>
        <pc:sldMkLst>
          <pc:docMk/>
          <pc:sldMk cId="3691394352" sldId="257"/>
        </pc:sldMkLst>
        <pc:spChg chg="mod">
          <ac:chgData name="Bertrand Pouleto" userId="8488cefa11e3b03d" providerId="LiveId" clId="{11C9182E-D26E-452D-93D5-2C7A26393C52}" dt="2020-07-16T06:54:58.641" v="2253" actId="1076"/>
          <ac:spMkLst>
            <pc:docMk/>
            <pc:sldMk cId="3691394352" sldId="257"/>
            <ac:spMk id="4" creationId="{210A7D41-4658-4D45-8E9B-31A503EEA18E}"/>
          </ac:spMkLst>
        </pc:spChg>
        <pc:spChg chg="add mod">
          <ac:chgData name="Bertrand Pouleto" userId="8488cefa11e3b03d" providerId="LiveId" clId="{11C9182E-D26E-452D-93D5-2C7A26393C52}" dt="2020-07-16T07:10:35.298" v="2493" actId="208"/>
          <ac:spMkLst>
            <pc:docMk/>
            <pc:sldMk cId="3691394352" sldId="257"/>
            <ac:spMk id="9" creationId="{052AC679-67C4-4EE5-AC8D-B30FDAA243AD}"/>
          </ac:spMkLst>
        </pc:spChg>
        <pc:spChg chg="add mod">
          <ac:chgData name="Bertrand Pouleto" userId="8488cefa11e3b03d" providerId="LiveId" clId="{11C9182E-D26E-452D-93D5-2C7A26393C52}" dt="2020-07-16T07:10:35.298" v="2493" actId="208"/>
          <ac:spMkLst>
            <pc:docMk/>
            <pc:sldMk cId="3691394352" sldId="257"/>
            <ac:spMk id="11" creationId="{48E22E41-8FE3-439F-84AC-918378FE0242}"/>
          </ac:spMkLst>
        </pc:spChg>
        <pc:spChg chg="add del mod">
          <ac:chgData name="Bertrand Pouleto" userId="8488cefa11e3b03d" providerId="LiveId" clId="{11C9182E-D26E-452D-93D5-2C7A26393C52}" dt="2020-07-16T07:17:25.984" v="2523" actId="478"/>
          <ac:spMkLst>
            <pc:docMk/>
            <pc:sldMk cId="3691394352" sldId="257"/>
            <ac:spMk id="13" creationId="{05AB2D5D-B707-4141-BC40-47573908F0CA}"/>
          </ac:spMkLst>
        </pc:spChg>
        <pc:spChg chg="add mod">
          <ac:chgData name="Bertrand Pouleto" userId="8488cefa11e3b03d" providerId="LiveId" clId="{11C9182E-D26E-452D-93D5-2C7A26393C52}" dt="2020-07-16T07:10:35.298" v="2493" actId="208"/>
          <ac:spMkLst>
            <pc:docMk/>
            <pc:sldMk cId="3691394352" sldId="257"/>
            <ac:spMk id="15" creationId="{5F393410-2DD4-4C6C-A8AA-E624AE2B8DBD}"/>
          </ac:spMkLst>
        </pc:spChg>
        <pc:spChg chg="mod">
          <ac:chgData name="Bertrand Pouleto" userId="8488cefa11e3b03d" providerId="LiveId" clId="{11C9182E-D26E-452D-93D5-2C7A26393C52}" dt="2020-07-16T07:21:51.979" v="2534"/>
          <ac:spMkLst>
            <pc:docMk/>
            <pc:sldMk cId="3691394352" sldId="257"/>
            <ac:spMk id="19" creationId="{379C8ECC-FD28-4298-8941-DCEBB96EDAC7}"/>
          </ac:spMkLst>
        </pc:spChg>
        <pc:grpChg chg="add mod">
          <ac:chgData name="Bertrand Pouleto" userId="8488cefa11e3b03d" providerId="LiveId" clId="{11C9182E-D26E-452D-93D5-2C7A26393C52}" dt="2020-07-16T07:22:11.019" v="2535" actId="1076"/>
          <ac:grpSpMkLst>
            <pc:docMk/>
            <pc:sldMk cId="3691394352" sldId="257"/>
            <ac:grpSpMk id="18" creationId="{B56E0BC0-EEDA-4082-B1B5-3C95A751D0D1}"/>
          </ac:grpSpMkLst>
        </pc:grpChg>
        <pc:graphicFrameChg chg="modGraphic">
          <ac:chgData name="Bertrand Pouleto" userId="8488cefa11e3b03d" providerId="LiveId" clId="{11C9182E-D26E-452D-93D5-2C7A26393C52}" dt="2020-07-16T06:54:43.818" v="2247" actId="6549"/>
          <ac:graphicFrameMkLst>
            <pc:docMk/>
            <pc:sldMk cId="3691394352" sldId="257"/>
            <ac:graphicFrameMk id="2" creationId="{BB44D682-3090-46A7-8925-0B5495D4E46D}"/>
          </ac:graphicFrameMkLst>
        </pc:graphicFrameChg>
        <pc:picChg chg="add del mod">
          <ac:chgData name="Bertrand Pouleto" userId="8488cefa11e3b03d" providerId="LiveId" clId="{11C9182E-D26E-452D-93D5-2C7A26393C52}" dt="2020-07-15T15:53:26.174" v="2150" actId="478"/>
          <ac:picMkLst>
            <pc:docMk/>
            <pc:sldMk cId="3691394352" sldId="257"/>
            <ac:picMk id="6" creationId="{072E5EF0-CC8E-4B1B-AF2E-7F1AA36C0B83}"/>
          </ac:picMkLst>
        </pc:picChg>
        <pc:picChg chg="add mod">
          <ac:chgData name="Bertrand Pouleto" userId="8488cefa11e3b03d" providerId="LiveId" clId="{11C9182E-D26E-452D-93D5-2C7A26393C52}" dt="2020-07-16T06:58:19.782" v="2282" actId="14100"/>
          <ac:picMkLst>
            <pc:docMk/>
            <pc:sldMk cId="3691394352" sldId="257"/>
            <ac:picMk id="8" creationId="{82AB9094-315D-4B4F-B2A5-64E0F82E7A9F}"/>
          </ac:picMkLst>
        </pc:picChg>
        <pc:picChg chg="mod">
          <ac:chgData name="Bertrand Pouleto" userId="8488cefa11e3b03d" providerId="LiveId" clId="{11C9182E-D26E-452D-93D5-2C7A26393C52}" dt="2020-07-16T07:21:51.979" v="2534"/>
          <ac:picMkLst>
            <pc:docMk/>
            <pc:sldMk cId="3691394352" sldId="257"/>
            <ac:picMk id="20" creationId="{202FE226-AF9F-4954-A586-8AD1EE92EB4E}"/>
          </ac:picMkLst>
        </pc:picChg>
        <pc:picChg chg="add del mod">
          <ac:chgData name="Bertrand Pouleto" userId="8488cefa11e3b03d" providerId="LiveId" clId="{11C9182E-D26E-452D-93D5-2C7A26393C52}" dt="2020-07-15T15:52:55.874" v="2145" actId="478"/>
          <ac:picMkLst>
            <pc:docMk/>
            <pc:sldMk cId="3691394352" sldId="257"/>
            <ac:picMk id="2050" creationId="{36C63A26-FB1F-4885-8FD4-63C9DFC858B7}"/>
          </ac:picMkLst>
        </pc:picChg>
      </pc:sldChg>
      <pc:sldChg chg="addSp delSp modSp mod">
        <pc:chgData name="Bertrand Pouleto" userId="8488cefa11e3b03d" providerId="LiveId" clId="{11C9182E-D26E-452D-93D5-2C7A26393C52}" dt="2020-07-16T07:23:40.584" v="2555"/>
        <pc:sldMkLst>
          <pc:docMk/>
          <pc:sldMk cId="1019795020" sldId="258"/>
        </pc:sldMkLst>
        <pc:spChg chg="add mod">
          <ac:chgData name="Bertrand Pouleto" userId="8488cefa11e3b03d" providerId="LiveId" clId="{11C9182E-D26E-452D-93D5-2C7A26393C52}" dt="2020-07-16T06:59:32.720" v="2295" actId="164"/>
          <ac:spMkLst>
            <pc:docMk/>
            <pc:sldMk cId="1019795020" sldId="258"/>
            <ac:spMk id="6" creationId="{95C70F23-1389-4B0E-B5C5-2EFA6C9F0C32}"/>
          </ac:spMkLst>
        </pc:spChg>
        <pc:spChg chg="add mod">
          <ac:chgData name="Bertrand Pouleto" userId="8488cefa11e3b03d" providerId="LiveId" clId="{11C9182E-D26E-452D-93D5-2C7A26393C52}" dt="2020-07-16T07:10:40.636" v="2494" actId="208"/>
          <ac:spMkLst>
            <pc:docMk/>
            <pc:sldMk cId="1019795020" sldId="258"/>
            <ac:spMk id="9" creationId="{90E52011-AFCC-4C43-AC3F-549D7984A850}"/>
          </ac:spMkLst>
        </pc:spChg>
        <pc:spChg chg="add mod">
          <ac:chgData name="Bertrand Pouleto" userId="8488cefa11e3b03d" providerId="LiveId" clId="{11C9182E-D26E-452D-93D5-2C7A26393C52}" dt="2020-07-16T07:10:40.636" v="2494" actId="208"/>
          <ac:spMkLst>
            <pc:docMk/>
            <pc:sldMk cId="1019795020" sldId="258"/>
            <ac:spMk id="11" creationId="{3911E9FD-65D1-419E-BF42-3D7044E1C0C7}"/>
          </ac:spMkLst>
        </pc:spChg>
        <pc:spChg chg="add mod">
          <ac:chgData name="Bertrand Pouleto" userId="8488cefa11e3b03d" providerId="LiveId" clId="{11C9182E-D26E-452D-93D5-2C7A26393C52}" dt="2020-07-16T07:10:40.636" v="2494" actId="208"/>
          <ac:spMkLst>
            <pc:docMk/>
            <pc:sldMk cId="1019795020" sldId="258"/>
            <ac:spMk id="13" creationId="{C32272D7-CD3D-4517-AEC7-F6015FEC30F7}"/>
          </ac:spMkLst>
        </pc:spChg>
        <pc:spChg chg="add mod">
          <ac:chgData name="Bertrand Pouleto" userId="8488cefa11e3b03d" providerId="LiveId" clId="{11C9182E-D26E-452D-93D5-2C7A26393C52}" dt="2020-07-16T07:10:40.636" v="2494" actId="208"/>
          <ac:spMkLst>
            <pc:docMk/>
            <pc:sldMk cId="1019795020" sldId="258"/>
            <ac:spMk id="15" creationId="{454A7D64-CD4D-45B6-8B1D-D795605AC512}"/>
          </ac:spMkLst>
        </pc:spChg>
        <pc:spChg chg="mod">
          <ac:chgData name="Bertrand Pouleto" userId="8488cefa11e3b03d" providerId="LiveId" clId="{11C9182E-D26E-452D-93D5-2C7A26393C52}" dt="2020-07-16T07:22:16.260" v="2537"/>
          <ac:spMkLst>
            <pc:docMk/>
            <pc:sldMk cId="1019795020" sldId="258"/>
            <ac:spMk id="17" creationId="{95EEE26C-98B2-4568-A869-3184CF62EAE0}"/>
          </ac:spMkLst>
        </pc:spChg>
        <pc:spChg chg="mod">
          <ac:chgData name="Bertrand Pouleto" userId="8488cefa11e3b03d" providerId="LiveId" clId="{11C9182E-D26E-452D-93D5-2C7A26393C52}" dt="2020-07-16T07:23:40.584" v="2555"/>
          <ac:spMkLst>
            <pc:docMk/>
            <pc:sldMk cId="1019795020" sldId="258"/>
            <ac:spMk id="20" creationId="{8AC51E3F-9A6C-4405-B13C-5133AB66012F}"/>
          </ac:spMkLst>
        </pc:spChg>
        <pc:grpChg chg="add mod">
          <ac:chgData name="Bertrand Pouleto" userId="8488cefa11e3b03d" providerId="LiveId" clId="{11C9182E-D26E-452D-93D5-2C7A26393C52}" dt="2020-07-16T06:59:32.720" v="2295" actId="164"/>
          <ac:grpSpMkLst>
            <pc:docMk/>
            <pc:sldMk cId="1019795020" sldId="258"/>
            <ac:grpSpMk id="7" creationId="{EB6957FB-451A-419D-9F27-3EF15A4270C5}"/>
          </ac:grpSpMkLst>
        </pc:grpChg>
        <pc:grpChg chg="add del mod">
          <ac:chgData name="Bertrand Pouleto" userId="8488cefa11e3b03d" providerId="LiveId" clId="{11C9182E-D26E-452D-93D5-2C7A26393C52}" dt="2020-07-16T07:23:40.128" v="2554" actId="478"/>
          <ac:grpSpMkLst>
            <pc:docMk/>
            <pc:sldMk cId="1019795020" sldId="258"/>
            <ac:grpSpMk id="16" creationId="{6C0BF30A-1818-4EDC-83E1-E7AAF21CE1FA}"/>
          </ac:grpSpMkLst>
        </pc:grpChg>
        <pc:grpChg chg="add mod">
          <ac:chgData name="Bertrand Pouleto" userId="8488cefa11e3b03d" providerId="LiveId" clId="{11C9182E-D26E-452D-93D5-2C7A26393C52}" dt="2020-07-16T07:23:40.584" v="2555"/>
          <ac:grpSpMkLst>
            <pc:docMk/>
            <pc:sldMk cId="1019795020" sldId="258"/>
            <ac:grpSpMk id="19" creationId="{46E93733-8EA2-448D-B605-69DF5477B8C2}"/>
          </ac:grpSpMkLst>
        </pc:grpChg>
        <pc:graphicFrameChg chg="modGraphic">
          <ac:chgData name="Bertrand Pouleto" userId="8488cefa11e3b03d" providerId="LiveId" clId="{11C9182E-D26E-452D-93D5-2C7A26393C52}" dt="2020-07-16T06:55:09.593" v="2254" actId="6549"/>
          <ac:graphicFrameMkLst>
            <pc:docMk/>
            <pc:sldMk cId="1019795020" sldId="258"/>
            <ac:graphicFrameMk id="2" creationId="{BB44D682-3090-46A7-8925-0B5495D4E46D}"/>
          </ac:graphicFrameMkLst>
        </pc:graphicFrameChg>
        <pc:picChg chg="add mod">
          <ac:chgData name="Bertrand Pouleto" userId="8488cefa11e3b03d" providerId="LiveId" clId="{11C9182E-D26E-452D-93D5-2C7A26393C52}" dt="2020-07-16T06:59:32.720" v="2295" actId="164"/>
          <ac:picMkLst>
            <pc:docMk/>
            <pc:sldMk cId="1019795020" sldId="258"/>
            <ac:picMk id="5" creationId="{25143DC8-756F-45FD-875F-630775730407}"/>
          </ac:picMkLst>
        </pc:picChg>
        <pc:picChg chg="mod">
          <ac:chgData name="Bertrand Pouleto" userId="8488cefa11e3b03d" providerId="LiveId" clId="{11C9182E-D26E-452D-93D5-2C7A26393C52}" dt="2020-07-16T07:22:16.260" v="2537"/>
          <ac:picMkLst>
            <pc:docMk/>
            <pc:sldMk cId="1019795020" sldId="258"/>
            <ac:picMk id="18" creationId="{EDDE6CAB-5600-4263-BB1D-BC1AFF89B9BA}"/>
          </ac:picMkLst>
        </pc:picChg>
        <pc:picChg chg="mod">
          <ac:chgData name="Bertrand Pouleto" userId="8488cefa11e3b03d" providerId="LiveId" clId="{11C9182E-D26E-452D-93D5-2C7A26393C52}" dt="2020-07-16T07:23:40.584" v="2555"/>
          <ac:picMkLst>
            <pc:docMk/>
            <pc:sldMk cId="1019795020" sldId="258"/>
            <ac:picMk id="21" creationId="{5384FFE4-0CEC-472E-B1E9-12F9E17EFE7F}"/>
          </ac:picMkLst>
        </pc:picChg>
      </pc:sldChg>
      <pc:sldChg chg="addSp delSp modSp mod">
        <pc:chgData name="Bertrand Pouleto" userId="8488cefa11e3b03d" providerId="LiveId" clId="{11C9182E-D26E-452D-93D5-2C7A26393C52}" dt="2020-08-24T08:15:16.026" v="3284" actId="20577"/>
        <pc:sldMkLst>
          <pc:docMk/>
          <pc:sldMk cId="4048546443" sldId="259"/>
        </pc:sldMkLst>
        <pc:spChg chg="mod">
          <ac:chgData name="Bertrand Pouleto" userId="8488cefa11e3b03d" providerId="LiveId" clId="{11C9182E-D26E-452D-93D5-2C7A26393C52}" dt="2020-07-16T06:55:58.643" v="2263" actId="1076"/>
          <ac:spMkLst>
            <pc:docMk/>
            <pc:sldMk cId="4048546443" sldId="259"/>
            <ac:spMk id="4" creationId="{210A7D41-4658-4D45-8E9B-31A503EEA18E}"/>
          </ac:spMkLst>
        </pc:spChg>
        <pc:spChg chg="add mod">
          <ac:chgData name="Bertrand Pouleto" userId="8488cefa11e3b03d" providerId="LiveId" clId="{11C9182E-D26E-452D-93D5-2C7A26393C52}" dt="2020-07-16T07:10:45.261" v="2495" actId="208"/>
          <ac:spMkLst>
            <pc:docMk/>
            <pc:sldMk cId="4048546443" sldId="259"/>
            <ac:spMk id="7" creationId="{C81726F6-A547-4EF3-AD7C-D4BD5CD96F1D}"/>
          </ac:spMkLst>
        </pc:spChg>
        <pc:spChg chg="add mod">
          <ac:chgData name="Bertrand Pouleto" userId="8488cefa11e3b03d" providerId="LiveId" clId="{11C9182E-D26E-452D-93D5-2C7A26393C52}" dt="2020-07-16T07:10:45.261" v="2495" actId="208"/>
          <ac:spMkLst>
            <pc:docMk/>
            <pc:sldMk cId="4048546443" sldId="259"/>
            <ac:spMk id="9" creationId="{00094120-27E3-408E-A524-307AABA24F24}"/>
          </ac:spMkLst>
        </pc:spChg>
        <pc:spChg chg="add mod">
          <ac:chgData name="Bertrand Pouleto" userId="8488cefa11e3b03d" providerId="LiveId" clId="{11C9182E-D26E-452D-93D5-2C7A26393C52}" dt="2020-07-16T07:10:45.261" v="2495" actId="208"/>
          <ac:spMkLst>
            <pc:docMk/>
            <pc:sldMk cId="4048546443" sldId="259"/>
            <ac:spMk id="11" creationId="{6CB7F177-6915-44C2-974D-5C6E3309E5E7}"/>
          </ac:spMkLst>
        </pc:spChg>
        <pc:spChg chg="add mod">
          <ac:chgData name="Bertrand Pouleto" userId="8488cefa11e3b03d" providerId="LiveId" clId="{11C9182E-D26E-452D-93D5-2C7A26393C52}" dt="2020-07-16T07:10:45.261" v="2495" actId="208"/>
          <ac:spMkLst>
            <pc:docMk/>
            <pc:sldMk cId="4048546443" sldId="259"/>
            <ac:spMk id="13" creationId="{29300B49-E810-4416-9E1C-EEAFCF3C6A88}"/>
          </ac:spMkLst>
        </pc:spChg>
        <pc:spChg chg="mod">
          <ac:chgData name="Bertrand Pouleto" userId="8488cefa11e3b03d" providerId="LiveId" clId="{11C9182E-D26E-452D-93D5-2C7A26393C52}" dt="2020-07-16T07:22:18.792" v="2538"/>
          <ac:spMkLst>
            <pc:docMk/>
            <pc:sldMk cId="4048546443" sldId="259"/>
            <ac:spMk id="15" creationId="{09213021-EBBA-488A-B64D-10A987B04E11}"/>
          </ac:spMkLst>
        </pc:spChg>
        <pc:spChg chg="mod">
          <ac:chgData name="Bertrand Pouleto" userId="8488cefa11e3b03d" providerId="LiveId" clId="{11C9182E-D26E-452D-93D5-2C7A26393C52}" dt="2020-07-16T07:23:44.187" v="2557"/>
          <ac:spMkLst>
            <pc:docMk/>
            <pc:sldMk cId="4048546443" sldId="259"/>
            <ac:spMk id="18" creationId="{B5321FDB-A8C1-4BF9-9BD4-B97239C9F84A}"/>
          </ac:spMkLst>
        </pc:spChg>
        <pc:grpChg chg="add del mod">
          <ac:chgData name="Bertrand Pouleto" userId="8488cefa11e3b03d" providerId="LiveId" clId="{11C9182E-D26E-452D-93D5-2C7A26393C52}" dt="2020-07-16T07:23:43.832" v="2556" actId="478"/>
          <ac:grpSpMkLst>
            <pc:docMk/>
            <pc:sldMk cId="4048546443" sldId="259"/>
            <ac:grpSpMk id="14" creationId="{5DC0CA33-4EE4-4EDC-B6C8-C4DF6DA87B51}"/>
          </ac:grpSpMkLst>
        </pc:grpChg>
        <pc:grpChg chg="add mod">
          <ac:chgData name="Bertrand Pouleto" userId="8488cefa11e3b03d" providerId="LiveId" clId="{11C9182E-D26E-452D-93D5-2C7A26393C52}" dt="2020-07-16T07:23:44.187" v="2557"/>
          <ac:grpSpMkLst>
            <pc:docMk/>
            <pc:sldMk cId="4048546443" sldId="259"/>
            <ac:grpSpMk id="17" creationId="{397A7310-C5BE-4F3D-AFF8-38ABE1AD12A5}"/>
          </ac:grpSpMkLst>
        </pc:grpChg>
        <pc:graphicFrameChg chg="mod modGraphic">
          <ac:chgData name="Bertrand Pouleto" userId="8488cefa11e3b03d" providerId="LiveId" clId="{11C9182E-D26E-452D-93D5-2C7A26393C52}" dt="2020-08-24T08:15:16.026" v="3284" actId="20577"/>
          <ac:graphicFrameMkLst>
            <pc:docMk/>
            <pc:sldMk cId="4048546443" sldId="259"/>
            <ac:graphicFrameMk id="2" creationId="{BB44D682-3090-46A7-8925-0B5495D4E46D}"/>
          </ac:graphicFrameMkLst>
        </pc:graphicFrameChg>
        <pc:picChg chg="add mod">
          <ac:chgData name="Bertrand Pouleto" userId="8488cefa11e3b03d" providerId="LiveId" clId="{11C9182E-D26E-452D-93D5-2C7A26393C52}" dt="2020-07-16T06:59:51.882" v="2299" actId="962"/>
          <ac:picMkLst>
            <pc:docMk/>
            <pc:sldMk cId="4048546443" sldId="259"/>
            <ac:picMk id="5" creationId="{9656B398-A8FD-468C-8CF6-D47968361437}"/>
          </ac:picMkLst>
        </pc:picChg>
        <pc:picChg chg="mod">
          <ac:chgData name="Bertrand Pouleto" userId="8488cefa11e3b03d" providerId="LiveId" clId="{11C9182E-D26E-452D-93D5-2C7A26393C52}" dt="2020-07-16T07:22:18.792" v="2538"/>
          <ac:picMkLst>
            <pc:docMk/>
            <pc:sldMk cId="4048546443" sldId="259"/>
            <ac:picMk id="16" creationId="{BEDF9A48-C770-4432-8D8B-B323DE341F68}"/>
          </ac:picMkLst>
        </pc:picChg>
        <pc:picChg chg="mod">
          <ac:chgData name="Bertrand Pouleto" userId="8488cefa11e3b03d" providerId="LiveId" clId="{11C9182E-D26E-452D-93D5-2C7A26393C52}" dt="2020-07-16T07:23:44.187" v="2557"/>
          <ac:picMkLst>
            <pc:docMk/>
            <pc:sldMk cId="4048546443" sldId="259"/>
            <ac:picMk id="19" creationId="{78FE71A3-3109-4419-B645-DE415D7C63DE}"/>
          </ac:picMkLst>
        </pc:picChg>
      </pc:sldChg>
      <pc:sldChg chg="addSp delSp modSp mod">
        <pc:chgData name="Bertrand Pouleto" userId="8488cefa11e3b03d" providerId="LiveId" clId="{11C9182E-D26E-452D-93D5-2C7A26393C52}" dt="2020-08-24T08:15:24.110" v="3289" actId="20577"/>
        <pc:sldMkLst>
          <pc:docMk/>
          <pc:sldMk cId="2384444179" sldId="260"/>
        </pc:sldMkLst>
        <pc:spChg chg="mod">
          <ac:chgData name="Bertrand Pouleto" userId="8488cefa11e3b03d" providerId="LiveId" clId="{11C9182E-D26E-452D-93D5-2C7A26393C52}" dt="2020-07-16T07:33:37.085" v="2618" actId="20577"/>
          <ac:spMkLst>
            <pc:docMk/>
            <pc:sldMk cId="2384444179" sldId="260"/>
            <ac:spMk id="4" creationId="{210A7D41-4658-4D45-8E9B-31A503EEA18E}"/>
          </ac:spMkLst>
        </pc:spChg>
        <pc:spChg chg="add mod">
          <ac:chgData name="Bertrand Pouleto" userId="8488cefa11e3b03d" providerId="LiveId" clId="{11C9182E-D26E-452D-93D5-2C7A26393C52}" dt="2020-07-16T07:10:54.159" v="2497" actId="208"/>
          <ac:spMkLst>
            <pc:docMk/>
            <pc:sldMk cId="2384444179" sldId="260"/>
            <ac:spMk id="7" creationId="{44B1213B-3D93-4491-A8DF-ACE2E249B06D}"/>
          </ac:spMkLst>
        </pc:spChg>
        <pc:spChg chg="add mod">
          <ac:chgData name="Bertrand Pouleto" userId="8488cefa11e3b03d" providerId="LiveId" clId="{11C9182E-D26E-452D-93D5-2C7A26393C52}" dt="2020-07-16T07:10:54.159" v="2497" actId="208"/>
          <ac:spMkLst>
            <pc:docMk/>
            <pc:sldMk cId="2384444179" sldId="260"/>
            <ac:spMk id="9" creationId="{1CB2579D-7CAD-47B0-8756-D91F317088BE}"/>
          </ac:spMkLst>
        </pc:spChg>
        <pc:spChg chg="add mod">
          <ac:chgData name="Bertrand Pouleto" userId="8488cefa11e3b03d" providerId="LiveId" clId="{11C9182E-D26E-452D-93D5-2C7A26393C52}" dt="2020-07-16T07:10:54.159" v="2497" actId="208"/>
          <ac:spMkLst>
            <pc:docMk/>
            <pc:sldMk cId="2384444179" sldId="260"/>
            <ac:spMk id="11" creationId="{7F361B16-0EC6-4238-865D-51C8D0B40935}"/>
          </ac:spMkLst>
        </pc:spChg>
        <pc:spChg chg="add mod">
          <ac:chgData name="Bertrand Pouleto" userId="8488cefa11e3b03d" providerId="LiveId" clId="{11C9182E-D26E-452D-93D5-2C7A26393C52}" dt="2020-07-16T07:10:54.159" v="2497" actId="208"/>
          <ac:spMkLst>
            <pc:docMk/>
            <pc:sldMk cId="2384444179" sldId="260"/>
            <ac:spMk id="13" creationId="{726CA04D-3E8D-44A7-99AA-B0C7D4EF275B}"/>
          </ac:spMkLst>
        </pc:spChg>
        <pc:spChg chg="mod">
          <ac:chgData name="Bertrand Pouleto" userId="8488cefa11e3b03d" providerId="LiveId" clId="{11C9182E-D26E-452D-93D5-2C7A26393C52}" dt="2020-07-16T07:22:20.579" v="2539"/>
          <ac:spMkLst>
            <pc:docMk/>
            <pc:sldMk cId="2384444179" sldId="260"/>
            <ac:spMk id="15" creationId="{488EA547-1BAC-411F-A01F-6844D0E2DCFA}"/>
          </ac:spMkLst>
        </pc:spChg>
        <pc:spChg chg="mod">
          <ac:chgData name="Bertrand Pouleto" userId="8488cefa11e3b03d" providerId="LiveId" clId="{11C9182E-D26E-452D-93D5-2C7A26393C52}" dt="2020-07-16T07:23:47.581" v="2559"/>
          <ac:spMkLst>
            <pc:docMk/>
            <pc:sldMk cId="2384444179" sldId="260"/>
            <ac:spMk id="18" creationId="{4F5B4164-3AD0-4659-89EE-3F099ABA307B}"/>
          </ac:spMkLst>
        </pc:spChg>
        <pc:grpChg chg="add del mod">
          <ac:chgData name="Bertrand Pouleto" userId="8488cefa11e3b03d" providerId="LiveId" clId="{11C9182E-D26E-452D-93D5-2C7A26393C52}" dt="2020-07-16T07:23:47.314" v="2558" actId="478"/>
          <ac:grpSpMkLst>
            <pc:docMk/>
            <pc:sldMk cId="2384444179" sldId="260"/>
            <ac:grpSpMk id="14" creationId="{7E915687-C04C-4A20-8165-EDC76B356632}"/>
          </ac:grpSpMkLst>
        </pc:grpChg>
        <pc:grpChg chg="add mod">
          <ac:chgData name="Bertrand Pouleto" userId="8488cefa11e3b03d" providerId="LiveId" clId="{11C9182E-D26E-452D-93D5-2C7A26393C52}" dt="2020-07-16T07:23:47.581" v="2559"/>
          <ac:grpSpMkLst>
            <pc:docMk/>
            <pc:sldMk cId="2384444179" sldId="260"/>
            <ac:grpSpMk id="17" creationId="{F058A02F-BC79-434F-A2B8-999887726EC9}"/>
          </ac:grpSpMkLst>
        </pc:grpChg>
        <pc:graphicFrameChg chg="mod modGraphic">
          <ac:chgData name="Bertrand Pouleto" userId="8488cefa11e3b03d" providerId="LiveId" clId="{11C9182E-D26E-452D-93D5-2C7A26393C52}" dt="2020-08-24T08:15:24.110" v="3289" actId="20577"/>
          <ac:graphicFrameMkLst>
            <pc:docMk/>
            <pc:sldMk cId="2384444179" sldId="260"/>
            <ac:graphicFrameMk id="2" creationId="{BB44D682-3090-46A7-8925-0B5495D4E46D}"/>
          </ac:graphicFrameMkLst>
        </pc:graphicFrameChg>
        <pc:picChg chg="add mod">
          <ac:chgData name="Bertrand Pouleto" userId="8488cefa11e3b03d" providerId="LiveId" clId="{11C9182E-D26E-452D-93D5-2C7A26393C52}" dt="2020-07-16T07:00:31.011" v="2322" actId="1076"/>
          <ac:picMkLst>
            <pc:docMk/>
            <pc:sldMk cId="2384444179" sldId="260"/>
            <ac:picMk id="5" creationId="{FE2C614D-E2B3-4773-8ACD-9D580D000665}"/>
          </ac:picMkLst>
        </pc:picChg>
        <pc:picChg chg="mod">
          <ac:chgData name="Bertrand Pouleto" userId="8488cefa11e3b03d" providerId="LiveId" clId="{11C9182E-D26E-452D-93D5-2C7A26393C52}" dt="2020-07-16T07:22:20.579" v="2539"/>
          <ac:picMkLst>
            <pc:docMk/>
            <pc:sldMk cId="2384444179" sldId="260"/>
            <ac:picMk id="16" creationId="{6FF06017-91FB-4269-A026-A2896EC63F69}"/>
          </ac:picMkLst>
        </pc:picChg>
        <pc:picChg chg="mod">
          <ac:chgData name="Bertrand Pouleto" userId="8488cefa11e3b03d" providerId="LiveId" clId="{11C9182E-D26E-452D-93D5-2C7A26393C52}" dt="2020-07-16T07:23:47.581" v="2559"/>
          <ac:picMkLst>
            <pc:docMk/>
            <pc:sldMk cId="2384444179" sldId="260"/>
            <ac:picMk id="19" creationId="{54E88C9E-4C2B-41D2-9EFD-91C1E5E3C18A}"/>
          </ac:picMkLst>
        </pc:picChg>
      </pc:sldChg>
      <pc:sldChg chg="addSp delSp modSp mod">
        <pc:chgData name="Bertrand Pouleto" userId="8488cefa11e3b03d" providerId="LiveId" clId="{11C9182E-D26E-452D-93D5-2C7A26393C52}" dt="2020-07-16T07:33:47.603" v="2619" actId="20577"/>
        <pc:sldMkLst>
          <pc:docMk/>
          <pc:sldMk cId="2353785962" sldId="261"/>
        </pc:sldMkLst>
        <pc:spChg chg="del">
          <ac:chgData name="Bertrand Pouleto" userId="8488cefa11e3b03d" providerId="LiveId" clId="{11C9182E-D26E-452D-93D5-2C7A26393C52}" dt="2020-07-15T15:08:50.531" v="430" actId="478"/>
          <ac:spMkLst>
            <pc:docMk/>
            <pc:sldMk cId="2353785962" sldId="261"/>
            <ac:spMk id="4" creationId="{210A7D41-4658-4D45-8E9B-31A503EEA18E}"/>
          </ac:spMkLst>
        </pc:spChg>
        <pc:spChg chg="add mod">
          <ac:chgData name="Bertrand Pouleto" userId="8488cefa11e3b03d" providerId="LiveId" clId="{11C9182E-D26E-452D-93D5-2C7A26393C52}" dt="2020-07-16T07:11:04.114" v="2499" actId="208"/>
          <ac:spMkLst>
            <pc:docMk/>
            <pc:sldMk cId="2353785962" sldId="261"/>
            <ac:spMk id="7" creationId="{FA5B8C4D-C599-4FB2-8E1A-C571F314F9F7}"/>
          </ac:spMkLst>
        </pc:spChg>
        <pc:spChg chg="add mod">
          <ac:chgData name="Bertrand Pouleto" userId="8488cefa11e3b03d" providerId="LiveId" clId="{11C9182E-D26E-452D-93D5-2C7A26393C52}" dt="2020-07-16T07:11:04.114" v="2499" actId="208"/>
          <ac:spMkLst>
            <pc:docMk/>
            <pc:sldMk cId="2353785962" sldId="261"/>
            <ac:spMk id="9" creationId="{6E4B7C61-B754-4BE7-AE0A-385EBCD1919A}"/>
          </ac:spMkLst>
        </pc:spChg>
        <pc:spChg chg="add mod">
          <ac:chgData name="Bertrand Pouleto" userId="8488cefa11e3b03d" providerId="LiveId" clId="{11C9182E-D26E-452D-93D5-2C7A26393C52}" dt="2020-07-16T07:11:04.114" v="2499" actId="208"/>
          <ac:spMkLst>
            <pc:docMk/>
            <pc:sldMk cId="2353785962" sldId="261"/>
            <ac:spMk id="11" creationId="{3848AC57-F5CE-4CF1-8746-B47AB7BAC34D}"/>
          </ac:spMkLst>
        </pc:spChg>
        <pc:spChg chg="add mod">
          <ac:chgData name="Bertrand Pouleto" userId="8488cefa11e3b03d" providerId="LiveId" clId="{11C9182E-D26E-452D-93D5-2C7A26393C52}" dt="2020-07-16T07:11:04.114" v="2499" actId="208"/>
          <ac:spMkLst>
            <pc:docMk/>
            <pc:sldMk cId="2353785962" sldId="261"/>
            <ac:spMk id="13" creationId="{B7BDEFBC-7CC3-4AD6-8BC2-C2C286019F41}"/>
          </ac:spMkLst>
        </pc:spChg>
        <pc:spChg chg="mod">
          <ac:chgData name="Bertrand Pouleto" userId="8488cefa11e3b03d" providerId="LiveId" clId="{11C9182E-D26E-452D-93D5-2C7A26393C52}" dt="2020-07-16T07:22:23.664" v="2540"/>
          <ac:spMkLst>
            <pc:docMk/>
            <pc:sldMk cId="2353785962" sldId="261"/>
            <ac:spMk id="15" creationId="{30CA427A-DA2C-4059-9B07-39C0CC513C08}"/>
          </ac:spMkLst>
        </pc:spChg>
        <pc:spChg chg="mod">
          <ac:chgData name="Bertrand Pouleto" userId="8488cefa11e3b03d" providerId="LiveId" clId="{11C9182E-D26E-452D-93D5-2C7A26393C52}" dt="2020-07-16T07:23:51.591" v="2561"/>
          <ac:spMkLst>
            <pc:docMk/>
            <pc:sldMk cId="2353785962" sldId="261"/>
            <ac:spMk id="18" creationId="{68269B6A-A929-4D19-A135-8AEB38F9A200}"/>
          </ac:spMkLst>
        </pc:spChg>
        <pc:grpChg chg="add del mod">
          <ac:chgData name="Bertrand Pouleto" userId="8488cefa11e3b03d" providerId="LiveId" clId="{11C9182E-D26E-452D-93D5-2C7A26393C52}" dt="2020-07-16T07:23:51.206" v="2560" actId="478"/>
          <ac:grpSpMkLst>
            <pc:docMk/>
            <pc:sldMk cId="2353785962" sldId="261"/>
            <ac:grpSpMk id="14" creationId="{F716A379-B9CC-4B82-A3BC-2D2861ED1F6E}"/>
          </ac:grpSpMkLst>
        </pc:grpChg>
        <pc:grpChg chg="add mod">
          <ac:chgData name="Bertrand Pouleto" userId="8488cefa11e3b03d" providerId="LiveId" clId="{11C9182E-D26E-452D-93D5-2C7A26393C52}" dt="2020-07-16T07:23:51.591" v="2561"/>
          <ac:grpSpMkLst>
            <pc:docMk/>
            <pc:sldMk cId="2353785962" sldId="261"/>
            <ac:grpSpMk id="17" creationId="{3E0F0508-3ECD-4B5D-B180-6D8EB7E358BB}"/>
          </ac:grpSpMkLst>
        </pc:grpChg>
        <pc:graphicFrameChg chg="mod modGraphic">
          <ac:chgData name="Bertrand Pouleto" userId="8488cefa11e3b03d" providerId="LiveId" clId="{11C9182E-D26E-452D-93D5-2C7A26393C52}" dt="2020-07-16T07:33:47.603" v="2619" actId="20577"/>
          <ac:graphicFrameMkLst>
            <pc:docMk/>
            <pc:sldMk cId="2353785962" sldId="261"/>
            <ac:graphicFrameMk id="2" creationId="{BB44D682-3090-46A7-8925-0B5495D4E46D}"/>
          </ac:graphicFrameMkLst>
        </pc:graphicFrameChg>
        <pc:picChg chg="add mod">
          <ac:chgData name="Bertrand Pouleto" userId="8488cefa11e3b03d" providerId="LiveId" clId="{11C9182E-D26E-452D-93D5-2C7A26393C52}" dt="2020-07-16T07:00:49.838" v="2326" actId="1076"/>
          <ac:picMkLst>
            <pc:docMk/>
            <pc:sldMk cId="2353785962" sldId="261"/>
            <ac:picMk id="5" creationId="{268DB905-81DB-44B4-B3F3-B32254BE020A}"/>
          </ac:picMkLst>
        </pc:picChg>
        <pc:picChg chg="mod">
          <ac:chgData name="Bertrand Pouleto" userId="8488cefa11e3b03d" providerId="LiveId" clId="{11C9182E-D26E-452D-93D5-2C7A26393C52}" dt="2020-07-16T07:22:23.664" v="2540"/>
          <ac:picMkLst>
            <pc:docMk/>
            <pc:sldMk cId="2353785962" sldId="261"/>
            <ac:picMk id="16" creationId="{C80295D1-73E1-4771-AFD7-C5E7D1DC61A4}"/>
          </ac:picMkLst>
        </pc:picChg>
        <pc:picChg chg="mod">
          <ac:chgData name="Bertrand Pouleto" userId="8488cefa11e3b03d" providerId="LiveId" clId="{11C9182E-D26E-452D-93D5-2C7A26393C52}" dt="2020-07-16T07:23:51.591" v="2561"/>
          <ac:picMkLst>
            <pc:docMk/>
            <pc:sldMk cId="2353785962" sldId="261"/>
            <ac:picMk id="19" creationId="{14FA0289-2759-4726-AA41-EC8F5E20BC9E}"/>
          </ac:picMkLst>
        </pc:picChg>
      </pc:sldChg>
      <pc:sldChg chg="addSp delSp modSp mod">
        <pc:chgData name="Bertrand Pouleto" userId="8488cefa11e3b03d" providerId="LiveId" clId="{11C9182E-D26E-452D-93D5-2C7A26393C52}" dt="2020-07-16T07:34:04.124" v="2623" actId="20577"/>
        <pc:sldMkLst>
          <pc:docMk/>
          <pc:sldMk cId="2240449189" sldId="262"/>
        </pc:sldMkLst>
        <pc:spChg chg="mod">
          <ac:chgData name="Bertrand Pouleto" userId="8488cefa11e3b03d" providerId="LiveId" clId="{11C9182E-D26E-452D-93D5-2C7A26393C52}" dt="2020-07-16T06:56:10.128" v="2265" actId="1076"/>
          <ac:spMkLst>
            <pc:docMk/>
            <pc:sldMk cId="2240449189" sldId="262"/>
            <ac:spMk id="4" creationId="{210A7D41-4658-4D45-8E9B-31A503EEA18E}"/>
          </ac:spMkLst>
        </pc:spChg>
        <pc:spChg chg="add mod">
          <ac:chgData name="Bertrand Pouleto" userId="8488cefa11e3b03d" providerId="LiveId" clId="{11C9182E-D26E-452D-93D5-2C7A26393C52}" dt="2020-07-16T07:11:10.037" v="2500" actId="208"/>
          <ac:spMkLst>
            <pc:docMk/>
            <pc:sldMk cId="2240449189" sldId="262"/>
            <ac:spMk id="7" creationId="{88D7A235-E183-46A4-BDED-CF34694E3138}"/>
          </ac:spMkLst>
        </pc:spChg>
        <pc:spChg chg="add mod">
          <ac:chgData name="Bertrand Pouleto" userId="8488cefa11e3b03d" providerId="LiveId" clId="{11C9182E-D26E-452D-93D5-2C7A26393C52}" dt="2020-07-16T07:11:10.037" v="2500" actId="208"/>
          <ac:spMkLst>
            <pc:docMk/>
            <pc:sldMk cId="2240449189" sldId="262"/>
            <ac:spMk id="9" creationId="{8B91DFF1-3E97-4647-855A-A49C8E486295}"/>
          </ac:spMkLst>
        </pc:spChg>
        <pc:spChg chg="add mod">
          <ac:chgData name="Bertrand Pouleto" userId="8488cefa11e3b03d" providerId="LiveId" clId="{11C9182E-D26E-452D-93D5-2C7A26393C52}" dt="2020-07-16T07:11:10.037" v="2500" actId="208"/>
          <ac:spMkLst>
            <pc:docMk/>
            <pc:sldMk cId="2240449189" sldId="262"/>
            <ac:spMk id="11" creationId="{1B69B4B5-3DEC-48DB-A924-22F25AD191BD}"/>
          </ac:spMkLst>
        </pc:spChg>
        <pc:spChg chg="add mod">
          <ac:chgData name="Bertrand Pouleto" userId="8488cefa11e3b03d" providerId="LiveId" clId="{11C9182E-D26E-452D-93D5-2C7A26393C52}" dt="2020-07-16T07:11:10.037" v="2500" actId="208"/>
          <ac:spMkLst>
            <pc:docMk/>
            <pc:sldMk cId="2240449189" sldId="262"/>
            <ac:spMk id="13" creationId="{AB4F791F-BD99-4DD2-9194-59CC20D709EC}"/>
          </ac:spMkLst>
        </pc:spChg>
        <pc:spChg chg="mod">
          <ac:chgData name="Bertrand Pouleto" userId="8488cefa11e3b03d" providerId="LiveId" clId="{11C9182E-D26E-452D-93D5-2C7A26393C52}" dt="2020-07-16T07:22:26.147" v="2541"/>
          <ac:spMkLst>
            <pc:docMk/>
            <pc:sldMk cId="2240449189" sldId="262"/>
            <ac:spMk id="15" creationId="{FE641715-E05C-4F7E-B9A8-F7A44213DC41}"/>
          </ac:spMkLst>
        </pc:spChg>
        <pc:spChg chg="mod">
          <ac:chgData name="Bertrand Pouleto" userId="8488cefa11e3b03d" providerId="LiveId" clId="{11C9182E-D26E-452D-93D5-2C7A26393C52}" dt="2020-07-16T07:23:54.959" v="2563"/>
          <ac:spMkLst>
            <pc:docMk/>
            <pc:sldMk cId="2240449189" sldId="262"/>
            <ac:spMk id="18" creationId="{498DB090-3228-4F65-AC73-7A19A236C287}"/>
          </ac:spMkLst>
        </pc:spChg>
        <pc:grpChg chg="add del mod">
          <ac:chgData name="Bertrand Pouleto" userId="8488cefa11e3b03d" providerId="LiveId" clId="{11C9182E-D26E-452D-93D5-2C7A26393C52}" dt="2020-07-16T07:23:54.635" v="2562" actId="478"/>
          <ac:grpSpMkLst>
            <pc:docMk/>
            <pc:sldMk cId="2240449189" sldId="262"/>
            <ac:grpSpMk id="14" creationId="{DA8442ED-F90A-485A-8C6C-72C4BDFA0A76}"/>
          </ac:grpSpMkLst>
        </pc:grpChg>
        <pc:grpChg chg="add mod">
          <ac:chgData name="Bertrand Pouleto" userId="8488cefa11e3b03d" providerId="LiveId" clId="{11C9182E-D26E-452D-93D5-2C7A26393C52}" dt="2020-07-16T07:23:54.959" v="2563"/>
          <ac:grpSpMkLst>
            <pc:docMk/>
            <pc:sldMk cId="2240449189" sldId="262"/>
            <ac:grpSpMk id="17" creationId="{728EFB84-3406-463E-875A-E9EFCF7F1032}"/>
          </ac:grpSpMkLst>
        </pc:grpChg>
        <pc:graphicFrameChg chg="mod modGraphic">
          <ac:chgData name="Bertrand Pouleto" userId="8488cefa11e3b03d" providerId="LiveId" clId="{11C9182E-D26E-452D-93D5-2C7A26393C52}" dt="2020-07-16T07:34:04.124" v="2623" actId="20577"/>
          <ac:graphicFrameMkLst>
            <pc:docMk/>
            <pc:sldMk cId="2240449189" sldId="262"/>
            <ac:graphicFrameMk id="2" creationId="{BB44D682-3090-46A7-8925-0B5495D4E46D}"/>
          </ac:graphicFrameMkLst>
        </pc:graphicFrameChg>
        <pc:picChg chg="add mod">
          <ac:chgData name="Bertrand Pouleto" userId="8488cefa11e3b03d" providerId="LiveId" clId="{11C9182E-D26E-452D-93D5-2C7A26393C52}" dt="2020-07-16T07:01:06.838" v="2330" actId="1076"/>
          <ac:picMkLst>
            <pc:docMk/>
            <pc:sldMk cId="2240449189" sldId="262"/>
            <ac:picMk id="5" creationId="{B8179255-13AA-4E54-B1AF-7BEB0D3B153D}"/>
          </ac:picMkLst>
        </pc:picChg>
        <pc:picChg chg="mod">
          <ac:chgData name="Bertrand Pouleto" userId="8488cefa11e3b03d" providerId="LiveId" clId="{11C9182E-D26E-452D-93D5-2C7A26393C52}" dt="2020-07-16T07:22:26.147" v="2541"/>
          <ac:picMkLst>
            <pc:docMk/>
            <pc:sldMk cId="2240449189" sldId="262"/>
            <ac:picMk id="16" creationId="{CFC90FA7-4C22-4F99-8A51-98135270FB86}"/>
          </ac:picMkLst>
        </pc:picChg>
        <pc:picChg chg="mod">
          <ac:chgData name="Bertrand Pouleto" userId="8488cefa11e3b03d" providerId="LiveId" clId="{11C9182E-D26E-452D-93D5-2C7A26393C52}" dt="2020-07-16T07:23:54.959" v="2563"/>
          <ac:picMkLst>
            <pc:docMk/>
            <pc:sldMk cId="2240449189" sldId="262"/>
            <ac:picMk id="19" creationId="{6BFF84B9-02FD-47AC-975D-BCFC4CC73C5D}"/>
          </ac:picMkLst>
        </pc:picChg>
      </pc:sldChg>
      <pc:sldChg chg="addSp delSp modSp mod">
        <pc:chgData name="Bertrand Pouleto" userId="8488cefa11e3b03d" providerId="LiveId" clId="{11C9182E-D26E-452D-93D5-2C7A26393C52}" dt="2020-07-16T07:34:28.128" v="2624" actId="20577"/>
        <pc:sldMkLst>
          <pc:docMk/>
          <pc:sldMk cId="247193716" sldId="263"/>
        </pc:sldMkLst>
        <pc:spChg chg="mod">
          <ac:chgData name="Bertrand Pouleto" userId="8488cefa11e3b03d" providerId="LiveId" clId="{11C9182E-D26E-452D-93D5-2C7A26393C52}" dt="2020-07-16T06:56:21.497" v="2267" actId="2711"/>
          <ac:spMkLst>
            <pc:docMk/>
            <pc:sldMk cId="247193716" sldId="263"/>
            <ac:spMk id="4" creationId="{210A7D41-4658-4D45-8E9B-31A503EEA18E}"/>
          </ac:spMkLst>
        </pc:spChg>
        <pc:spChg chg="add mod">
          <ac:chgData name="Bertrand Pouleto" userId="8488cefa11e3b03d" providerId="LiveId" clId="{11C9182E-D26E-452D-93D5-2C7A26393C52}" dt="2020-07-16T07:11:15.053" v="2501" actId="208"/>
          <ac:spMkLst>
            <pc:docMk/>
            <pc:sldMk cId="247193716" sldId="263"/>
            <ac:spMk id="7" creationId="{E6FADD03-7944-4ED1-8691-FE7E5318C2B3}"/>
          </ac:spMkLst>
        </pc:spChg>
        <pc:spChg chg="add mod">
          <ac:chgData name="Bertrand Pouleto" userId="8488cefa11e3b03d" providerId="LiveId" clId="{11C9182E-D26E-452D-93D5-2C7A26393C52}" dt="2020-07-16T07:11:15.053" v="2501" actId="208"/>
          <ac:spMkLst>
            <pc:docMk/>
            <pc:sldMk cId="247193716" sldId="263"/>
            <ac:spMk id="9" creationId="{5B57DBC4-204C-4F50-90AC-B5C80429A63F}"/>
          </ac:spMkLst>
        </pc:spChg>
        <pc:spChg chg="add mod">
          <ac:chgData name="Bertrand Pouleto" userId="8488cefa11e3b03d" providerId="LiveId" clId="{11C9182E-D26E-452D-93D5-2C7A26393C52}" dt="2020-07-16T07:11:15.053" v="2501" actId="208"/>
          <ac:spMkLst>
            <pc:docMk/>
            <pc:sldMk cId="247193716" sldId="263"/>
            <ac:spMk id="11" creationId="{DF6D9B00-F44B-4716-8F93-DE760206C495}"/>
          </ac:spMkLst>
        </pc:spChg>
        <pc:spChg chg="add mod">
          <ac:chgData name="Bertrand Pouleto" userId="8488cefa11e3b03d" providerId="LiveId" clId="{11C9182E-D26E-452D-93D5-2C7A26393C52}" dt="2020-07-16T07:11:15.053" v="2501" actId="208"/>
          <ac:spMkLst>
            <pc:docMk/>
            <pc:sldMk cId="247193716" sldId="263"/>
            <ac:spMk id="13" creationId="{C8EB7626-6A2D-44AB-B777-9ABB4CEC4611}"/>
          </ac:spMkLst>
        </pc:spChg>
        <pc:spChg chg="mod">
          <ac:chgData name="Bertrand Pouleto" userId="8488cefa11e3b03d" providerId="LiveId" clId="{11C9182E-D26E-452D-93D5-2C7A26393C52}" dt="2020-07-16T07:22:28.132" v="2542"/>
          <ac:spMkLst>
            <pc:docMk/>
            <pc:sldMk cId="247193716" sldId="263"/>
            <ac:spMk id="15" creationId="{F637F746-0C28-437C-A90B-915CA2E69730}"/>
          </ac:spMkLst>
        </pc:spChg>
        <pc:spChg chg="mod">
          <ac:chgData name="Bertrand Pouleto" userId="8488cefa11e3b03d" providerId="LiveId" clId="{11C9182E-D26E-452D-93D5-2C7A26393C52}" dt="2020-07-16T07:23:58.331" v="2565"/>
          <ac:spMkLst>
            <pc:docMk/>
            <pc:sldMk cId="247193716" sldId="263"/>
            <ac:spMk id="18" creationId="{14A408E6-3DF0-4DBB-A4C1-EDA2CE84F6CF}"/>
          </ac:spMkLst>
        </pc:spChg>
        <pc:grpChg chg="add del mod">
          <ac:chgData name="Bertrand Pouleto" userId="8488cefa11e3b03d" providerId="LiveId" clId="{11C9182E-D26E-452D-93D5-2C7A26393C52}" dt="2020-07-16T07:23:57.983" v="2564" actId="478"/>
          <ac:grpSpMkLst>
            <pc:docMk/>
            <pc:sldMk cId="247193716" sldId="263"/>
            <ac:grpSpMk id="14" creationId="{B5A8B4AD-FA96-4443-9FE0-94779CA839B6}"/>
          </ac:grpSpMkLst>
        </pc:grpChg>
        <pc:grpChg chg="add mod">
          <ac:chgData name="Bertrand Pouleto" userId="8488cefa11e3b03d" providerId="LiveId" clId="{11C9182E-D26E-452D-93D5-2C7A26393C52}" dt="2020-07-16T07:23:58.331" v="2565"/>
          <ac:grpSpMkLst>
            <pc:docMk/>
            <pc:sldMk cId="247193716" sldId="263"/>
            <ac:grpSpMk id="17" creationId="{514E643E-2097-423C-AD0D-D46799894EE8}"/>
          </ac:grpSpMkLst>
        </pc:grpChg>
        <pc:graphicFrameChg chg="mod modGraphic">
          <ac:chgData name="Bertrand Pouleto" userId="8488cefa11e3b03d" providerId="LiveId" clId="{11C9182E-D26E-452D-93D5-2C7A26393C52}" dt="2020-07-16T07:34:28.128" v="2624" actId="20577"/>
          <ac:graphicFrameMkLst>
            <pc:docMk/>
            <pc:sldMk cId="247193716" sldId="263"/>
            <ac:graphicFrameMk id="2" creationId="{BB44D682-3090-46A7-8925-0B5495D4E46D}"/>
          </ac:graphicFrameMkLst>
        </pc:graphicFrameChg>
        <pc:picChg chg="add mod">
          <ac:chgData name="Bertrand Pouleto" userId="8488cefa11e3b03d" providerId="LiveId" clId="{11C9182E-D26E-452D-93D5-2C7A26393C52}" dt="2020-07-16T07:01:24.371" v="2334" actId="1076"/>
          <ac:picMkLst>
            <pc:docMk/>
            <pc:sldMk cId="247193716" sldId="263"/>
            <ac:picMk id="5" creationId="{F2F6A75C-F412-4F2F-A378-6DFD43F5BEC1}"/>
          </ac:picMkLst>
        </pc:picChg>
        <pc:picChg chg="mod">
          <ac:chgData name="Bertrand Pouleto" userId="8488cefa11e3b03d" providerId="LiveId" clId="{11C9182E-D26E-452D-93D5-2C7A26393C52}" dt="2020-07-16T07:22:28.132" v="2542"/>
          <ac:picMkLst>
            <pc:docMk/>
            <pc:sldMk cId="247193716" sldId="263"/>
            <ac:picMk id="16" creationId="{374B9335-7432-46A3-8F56-48048BD4DB94}"/>
          </ac:picMkLst>
        </pc:picChg>
        <pc:picChg chg="mod">
          <ac:chgData name="Bertrand Pouleto" userId="8488cefa11e3b03d" providerId="LiveId" clId="{11C9182E-D26E-452D-93D5-2C7A26393C52}" dt="2020-07-16T07:23:58.331" v="2565"/>
          <ac:picMkLst>
            <pc:docMk/>
            <pc:sldMk cId="247193716" sldId="263"/>
            <ac:picMk id="19" creationId="{BC2C33C6-C29D-4D71-AE06-0BE02E4878C6}"/>
          </ac:picMkLst>
        </pc:picChg>
      </pc:sldChg>
      <pc:sldChg chg="addSp delSp modSp mod">
        <pc:chgData name="Bertrand Pouleto" userId="8488cefa11e3b03d" providerId="LiveId" clId="{11C9182E-D26E-452D-93D5-2C7A26393C52}" dt="2020-07-16T07:34:59.172" v="2626" actId="20577"/>
        <pc:sldMkLst>
          <pc:docMk/>
          <pc:sldMk cId="2943776590" sldId="264"/>
        </pc:sldMkLst>
        <pc:spChg chg="del">
          <ac:chgData name="Bertrand Pouleto" userId="8488cefa11e3b03d" providerId="LiveId" clId="{11C9182E-D26E-452D-93D5-2C7A26393C52}" dt="2020-07-15T15:17:28.020" v="956" actId="478"/>
          <ac:spMkLst>
            <pc:docMk/>
            <pc:sldMk cId="2943776590" sldId="264"/>
            <ac:spMk id="4" creationId="{210A7D41-4658-4D45-8E9B-31A503EEA18E}"/>
          </ac:spMkLst>
        </pc:spChg>
        <pc:spChg chg="add mod">
          <ac:chgData name="Bertrand Pouleto" userId="8488cefa11e3b03d" providerId="LiveId" clId="{11C9182E-D26E-452D-93D5-2C7A26393C52}" dt="2020-07-16T07:11:20.162" v="2502" actId="208"/>
          <ac:spMkLst>
            <pc:docMk/>
            <pc:sldMk cId="2943776590" sldId="264"/>
            <ac:spMk id="7" creationId="{8F6BD066-E777-4E99-AC3C-15A2E8E82EEF}"/>
          </ac:spMkLst>
        </pc:spChg>
        <pc:spChg chg="add mod">
          <ac:chgData name="Bertrand Pouleto" userId="8488cefa11e3b03d" providerId="LiveId" clId="{11C9182E-D26E-452D-93D5-2C7A26393C52}" dt="2020-07-16T07:11:20.162" v="2502" actId="208"/>
          <ac:spMkLst>
            <pc:docMk/>
            <pc:sldMk cId="2943776590" sldId="264"/>
            <ac:spMk id="9" creationId="{C388DB3D-59ED-43B2-9C9F-EE3196252366}"/>
          </ac:spMkLst>
        </pc:spChg>
        <pc:spChg chg="add mod">
          <ac:chgData name="Bertrand Pouleto" userId="8488cefa11e3b03d" providerId="LiveId" clId="{11C9182E-D26E-452D-93D5-2C7A26393C52}" dt="2020-07-16T07:11:20.162" v="2502" actId="208"/>
          <ac:spMkLst>
            <pc:docMk/>
            <pc:sldMk cId="2943776590" sldId="264"/>
            <ac:spMk id="11" creationId="{2AD6BD18-98C8-4260-8612-E2D004744ECD}"/>
          </ac:spMkLst>
        </pc:spChg>
        <pc:spChg chg="add mod">
          <ac:chgData name="Bertrand Pouleto" userId="8488cefa11e3b03d" providerId="LiveId" clId="{11C9182E-D26E-452D-93D5-2C7A26393C52}" dt="2020-07-16T07:11:20.162" v="2502" actId="208"/>
          <ac:spMkLst>
            <pc:docMk/>
            <pc:sldMk cId="2943776590" sldId="264"/>
            <ac:spMk id="13" creationId="{1EB92340-C415-41B4-B610-253951E41A50}"/>
          </ac:spMkLst>
        </pc:spChg>
        <pc:spChg chg="mod">
          <ac:chgData name="Bertrand Pouleto" userId="8488cefa11e3b03d" providerId="LiveId" clId="{11C9182E-D26E-452D-93D5-2C7A26393C52}" dt="2020-07-16T07:22:29.702" v="2543"/>
          <ac:spMkLst>
            <pc:docMk/>
            <pc:sldMk cId="2943776590" sldId="264"/>
            <ac:spMk id="15" creationId="{4D9D05BF-23AC-4137-BD62-26AE1D0D79E7}"/>
          </ac:spMkLst>
        </pc:spChg>
        <pc:spChg chg="mod">
          <ac:chgData name="Bertrand Pouleto" userId="8488cefa11e3b03d" providerId="LiveId" clId="{11C9182E-D26E-452D-93D5-2C7A26393C52}" dt="2020-07-16T07:24:01.525" v="2567"/>
          <ac:spMkLst>
            <pc:docMk/>
            <pc:sldMk cId="2943776590" sldId="264"/>
            <ac:spMk id="18" creationId="{BF253DE0-E883-4EFE-9CE8-8ED7D2F4AEAE}"/>
          </ac:spMkLst>
        </pc:spChg>
        <pc:grpChg chg="add del mod">
          <ac:chgData name="Bertrand Pouleto" userId="8488cefa11e3b03d" providerId="LiveId" clId="{11C9182E-D26E-452D-93D5-2C7A26393C52}" dt="2020-07-16T07:24:01.225" v="2566" actId="478"/>
          <ac:grpSpMkLst>
            <pc:docMk/>
            <pc:sldMk cId="2943776590" sldId="264"/>
            <ac:grpSpMk id="14" creationId="{B9901240-DA21-4827-A5D3-C5BC237B0389}"/>
          </ac:grpSpMkLst>
        </pc:grpChg>
        <pc:grpChg chg="add mod">
          <ac:chgData name="Bertrand Pouleto" userId="8488cefa11e3b03d" providerId="LiveId" clId="{11C9182E-D26E-452D-93D5-2C7A26393C52}" dt="2020-07-16T07:24:01.525" v="2567"/>
          <ac:grpSpMkLst>
            <pc:docMk/>
            <pc:sldMk cId="2943776590" sldId="264"/>
            <ac:grpSpMk id="17" creationId="{D0554B48-35D5-490C-9F6F-2D0BD47366D1}"/>
          </ac:grpSpMkLst>
        </pc:grpChg>
        <pc:graphicFrameChg chg="mod modGraphic">
          <ac:chgData name="Bertrand Pouleto" userId="8488cefa11e3b03d" providerId="LiveId" clId="{11C9182E-D26E-452D-93D5-2C7A26393C52}" dt="2020-07-16T07:34:59.172" v="2626" actId="20577"/>
          <ac:graphicFrameMkLst>
            <pc:docMk/>
            <pc:sldMk cId="2943776590" sldId="264"/>
            <ac:graphicFrameMk id="2" creationId="{BB44D682-3090-46A7-8925-0B5495D4E46D}"/>
          </ac:graphicFrameMkLst>
        </pc:graphicFrameChg>
        <pc:picChg chg="add mod">
          <ac:chgData name="Bertrand Pouleto" userId="8488cefa11e3b03d" providerId="LiveId" clId="{11C9182E-D26E-452D-93D5-2C7A26393C52}" dt="2020-07-16T07:01:45.961" v="2338" actId="962"/>
          <ac:picMkLst>
            <pc:docMk/>
            <pc:sldMk cId="2943776590" sldId="264"/>
            <ac:picMk id="5" creationId="{9FBE646C-4BFE-46FA-8DBB-4DEDB91010B7}"/>
          </ac:picMkLst>
        </pc:picChg>
        <pc:picChg chg="mod">
          <ac:chgData name="Bertrand Pouleto" userId="8488cefa11e3b03d" providerId="LiveId" clId="{11C9182E-D26E-452D-93D5-2C7A26393C52}" dt="2020-07-16T07:22:29.702" v="2543"/>
          <ac:picMkLst>
            <pc:docMk/>
            <pc:sldMk cId="2943776590" sldId="264"/>
            <ac:picMk id="16" creationId="{C2B30CD8-C6AD-48A4-831B-D97244BDA273}"/>
          </ac:picMkLst>
        </pc:picChg>
        <pc:picChg chg="mod">
          <ac:chgData name="Bertrand Pouleto" userId="8488cefa11e3b03d" providerId="LiveId" clId="{11C9182E-D26E-452D-93D5-2C7A26393C52}" dt="2020-07-16T07:24:01.525" v="2567"/>
          <ac:picMkLst>
            <pc:docMk/>
            <pc:sldMk cId="2943776590" sldId="264"/>
            <ac:picMk id="19" creationId="{8886184E-56C1-488C-9423-0DD5EDB7FDED}"/>
          </ac:picMkLst>
        </pc:picChg>
      </pc:sldChg>
      <pc:sldChg chg="addSp delSp modSp mod">
        <pc:chgData name="Bertrand Pouleto" userId="8488cefa11e3b03d" providerId="LiveId" clId="{11C9182E-D26E-452D-93D5-2C7A26393C52}" dt="2020-07-16T07:35:13.984" v="2628" actId="20577"/>
        <pc:sldMkLst>
          <pc:docMk/>
          <pc:sldMk cId="441078140" sldId="265"/>
        </pc:sldMkLst>
        <pc:spChg chg="mod">
          <ac:chgData name="Bertrand Pouleto" userId="8488cefa11e3b03d" providerId="LiveId" clId="{11C9182E-D26E-452D-93D5-2C7A26393C52}" dt="2020-07-16T07:35:13.984" v="2628" actId="20577"/>
          <ac:spMkLst>
            <pc:docMk/>
            <pc:sldMk cId="441078140" sldId="265"/>
            <ac:spMk id="4" creationId="{210A7D41-4658-4D45-8E9B-31A503EEA18E}"/>
          </ac:spMkLst>
        </pc:spChg>
        <pc:spChg chg="add mod">
          <ac:chgData name="Bertrand Pouleto" userId="8488cefa11e3b03d" providerId="LiveId" clId="{11C9182E-D26E-452D-93D5-2C7A26393C52}" dt="2020-07-16T07:11:24.366" v="2503" actId="208"/>
          <ac:spMkLst>
            <pc:docMk/>
            <pc:sldMk cId="441078140" sldId="265"/>
            <ac:spMk id="7" creationId="{8D4F881D-6CC3-4868-82A7-44313BDD8590}"/>
          </ac:spMkLst>
        </pc:spChg>
        <pc:spChg chg="add mod">
          <ac:chgData name="Bertrand Pouleto" userId="8488cefa11e3b03d" providerId="LiveId" clId="{11C9182E-D26E-452D-93D5-2C7A26393C52}" dt="2020-07-16T07:11:24.366" v="2503" actId="208"/>
          <ac:spMkLst>
            <pc:docMk/>
            <pc:sldMk cId="441078140" sldId="265"/>
            <ac:spMk id="9" creationId="{FD2BE04B-D2F0-4107-844E-3B110F9566D4}"/>
          </ac:spMkLst>
        </pc:spChg>
        <pc:spChg chg="add mod">
          <ac:chgData name="Bertrand Pouleto" userId="8488cefa11e3b03d" providerId="LiveId" clId="{11C9182E-D26E-452D-93D5-2C7A26393C52}" dt="2020-07-16T07:11:24.366" v="2503" actId="208"/>
          <ac:spMkLst>
            <pc:docMk/>
            <pc:sldMk cId="441078140" sldId="265"/>
            <ac:spMk id="11" creationId="{2BC73D93-DEDF-4703-9B3A-EB1F36DD432B}"/>
          </ac:spMkLst>
        </pc:spChg>
        <pc:spChg chg="add mod">
          <ac:chgData name="Bertrand Pouleto" userId="8488cefa11e3b03d" providerId="LiveId" clId="{11C9182E-D26E-452D-93D5-2C7A26393C52}" dt="2020-07-16T07:11:24.366" v="2503" actId="208"/>
          <ac:spMkLst>
            <pc:docMk/>
            <pc:sldMk cId="441078140" sldId="265"/>
            <ac:spMk id="13" creationId="{5F3BF068-C413-47B5-9DF4-9D4956132DD8}"/>
          </ac:spMkLst>
        </pc:spChg>
        <pc:spChg chg="mod">
          <ac:chgData name="Bertrand Pouleto" userId="8488cefa11e3b03d" providerId="LiveId" clId="{11C9182E-D26E-452D-93D5-2C7A26393C52}" dt="2020-07-16T07:22:32.219" v="2544"/>
          <ac:spMkLst>
            <pc:docMk/>
            <pc:sldMk cId="441078140" sldId="265"/>
            <ac:spMk id="15" creationId="{FA64093E-9247-49B0-8013-E3C37E6A032D}"/>
          </ac:spMkLst>
        </pc:spChg>
        <pc:spChg chg="mod">
          <ac:chgData name="Bertrand Pouleto" userId="8488cefa11e3b03d" providerId="LiveId" clId="{11C9182E-D26E-452D-93D5-2C7A26393C52}" dt="2020-07-16T07:24:06.119" v="2569"/>
          <ac:spMkLst>
            <pc:docMk/>
            <pc:sldMk cId="441078140" sldId="265"/>
            <ac:spMk id="18" creationId="{8CFD954E-702D-4695-981F-3D69694526DD}"/>
          </ac:spMkLst>
        </pc:spChg>
        <pc:grpChg chg="add del mod">
          <ac:chgData name="Bertrand Pouleto" userId="8488cefa11e3b03d" providerId="LiveId" clId="{11C9182E-D26E-452D-93D5-2C7A26393C52}" dt="2020-07-16T07:24:05.570" v="2568" actId="478"/>
          <ac:grpSpMkLst>
            <pc:docMk/>
            <pc:sldMk cId="441078140" sldId="265"/>
            <ac:grpSpMk id="14" creationId="{96E46987-BE9D-402E-9488-409DA673423B}"/>
          </ac:grpSpMkLst>
        </pc:grpChg>
        <pc:grpChg chg="add mod">
          <ac:chgData name="Bertrand Pouleto" userId="8488cefa11e3b03d" providerId="LiveId" clId="{11C9182E-D26E-452D-93D5-2C7A26393C52}" dt="2020-07-16T07:24:06.119" v="2569"/>
          <ac:grpSpMkLst>
            <pc:docMk/>
            <pc:sldMk cId="441078140" sldId="265"/>
            <ac:grpSpMk id="17" creationId="{47B645A1-252D-4765-93BA-66B47FB5E91F}"/>
          </ac:grpSpMkLst>
        </pc:grpChg>
        <pc:graphicFrameChg chg="mod modGraphic">
          <ac:chgData name="Bertrand Pouleto" userId="8488cefa11e3b03d" providerId="LiveId" clId="{11C9182E-D26E-452D-93D5-2C7A26393C52}" dt="2020-07-16T07:35:10.884" v="2627" actId="20577"/>
          <ac:graphicFrameMkLst>
            <pc:docMk/>
            <pc:sldMk cId="441078140" sldId="265"/>
            <ac:graphicFrameMk id="2" creationId="{BB44D682-3090-46A7-8925-0B5495D4E46D}"/>
          </ac:graphicFrameMkLst>
        </pc:graphicFrameChg>
        <pc:picChg chg="add mod">
          <ac:chgData name="Bertrand Pouleto" userId="8488cefa11e3b03d" providerId="LiveId" clId="{11C9182E-D26E-452D-93D5-2C7A26393C52}" dt="2020-07-16T07:02:01.309" v="2342" actId="1076"/>
          <ac:picMkLst>
            <pc:docMk/>
            <pc:sldMk cId="441078140" sldId="265"/>
            <ac:picMk id="5" creationId="{0EEE332B-1B2B-4B9C-AB64-A822EA399388}"/>
          </ac:picMkLst>
        </pc:picChg>
        <pc:picChg chg="mod">
          <ac:chgData name="Bertrand Pouleto" userId="8488cefa11e3b03d" providerId="LiveId" clId="{11C9182E-D26E-452D-93D5-2C7A26393C52}" dt="2020-07-16T07:22:32.219" v="2544"/>
          <ac:picMkLst>
            <pc:docMk/>
            <pc:sldMk cId="441078140" sldId="265"/>
            <ac:picMk id="16" creationId="{B4DCBA8A-F256-42B1-871B-F853813060A6}"/>
          </ac:picMkLst>
        </pc:picChg>
        <pc:picChg chg="mod">
          <ac:chgData name="Bertrand Pouleto" userId="8488cefa11e3b03d" providerId="LiveId" clId="{11C9182E-D26E-452D-93D5-2C7A26393C52}" dt="2020-07-16T07:24:06.119" v="2569"/>
          <ac:picMkLst>
            <pc:docMk/>
            <pc:sldMk cId="441078140" sldId="265"/>
            <ac:picMk id="19" creationId="{E5D04F9E-4484-4629-B7E8-308481B2DF2E}"/>
          </ac:picMkLst>
        </pc:picChg>
      </pc:sldChg>
      <pc:sldChg chg="addSp delSp modSp mod">
        <pc:chgData name="Bertrand Pouleto" userId="8488cefa11e3b03d" providerId="LiveId" clId="{11C9182E-D26E-452D-93D5-2C7A26393C52}" dt="2020-07-16T08:07:13.625" v="3276"/>
        <pc:sldMkLst>
          <pc:docMk/>
          <pc:sldMk cId="2495859195" sldId="266"/>
        </pc:sldMkLst>
        <pc:spChg chg="mod">
          <ac:chgData name="Bertrand Pouleto" userId="8488cefa11e3b03d" providerId="LiveId" clId="{11C9182E-D26E-452D-93D5-2C7A26393C52}" dt="2020-07-16T06:56:45.887" v="2271" actId="404"/>
          <ac:spMkLst>
            <pc:docMk/>
            <pc:sldMk cId="2495859195" sldId="266"/>
            <ac:spMk id="4" creationId="{210A7D41-4658-4D45-8E9B-31A503EEA18E}"/>
          </ac:spMkLst>
        </pc:spChg>
        <pc:spChg chg="add mod">
          <ac:chgData name="Bertrand Pouleto" userId="8488cefa11e3b03d" providerId="LiveId" clId="{11C9182E-D26E-452D-93D5-2C7A26393C52}" dt="2020-07-16T07:11:29.202" v="2504" actId="208"/>
          <ac:spMkLst>
            <pc:docMk/>
            <pc:sldMk cId="2495859195" sldId="266"/>
            <ac:spMk id="7" creationId="{C4D64407-22EA-459B-9917-9A2FE4DDEAA6}"/>
          </ac:spMkLst>
        </pc:spChg>
        <pc:spChg chg="add mod">
          <ac:chgData name="Bertrand Pouleto" userId="8488cefa11e3b03d" providerId="LiveId" clId="{11C9182E-D26E-452D-93D5-2C7A26393C52}" dt="2020-07-16T07:11:29.202" v="2504" actId="208"/>
          <ac:spMkLst>
            <pc:docMk/>
            <pc:sldMk cId="2495859195" sldId="266"/>
            <ac:spMk id="9" creationId="{4C40D562-EA43-42A5-84A8-7A622318957C}"/>
          </ac:spMkLst>
        </pc:spChg>
        <pc:spChg chg="add mod">
          <ac:chgData name="Bertrand Pouleto" userId="8488cefa11e3b03d" providerId="LiveId" clId="{11C9182E-D26E-452D-93D5-2C7A26393C52}" dt="2020-07-16T07:11:29.202" v="2504" actId="208"/>
          <ac:spMkLst>
            <pc:docMk/>
            <pc:sldMk cId="2495859195" sldId="266"/>
            <ac:spMk id="11" creationId="{479830D7-A660-42A3-B0AD-D0ED879DA886}"/>
          </ac:spMkLst>
        </pc:spChg>
        <pc:spChg chg="add del mod">
          <ac:chgData name="Bertrand Pouleto" userId="8488cefa11e3b03d" providerId="LiveId" clId="{11C9182E-D26E-452D-93D5-2C7A26393C52}" dt="2020-07-16T07:17:17.163" v="2522" actId="478"/>
          <ac:spMkLst>
            <pc:docMk/>
            <pc:sldMk cId="2495859195" sldId="266"/>
            <ac:spMk id="13" creationId="{9E77AF20-D5E2-4458-B9BB-9E648BDFF60A}"/>
          </ac:spMkLst>
        </pc:spChg>
        <pc:spChg chg="mod">
          <ac:chgData name="Bertrand Pouleto" userId="8488cefa11e3b03d" providerId="LiveId" clId="{11C9182E-D26E-452D-93D5-2C7A26393C52}" dt="2020-07-16T07:22:33.881" v="2545"/>
          <ac:spMkLst>
            <pc:docMk/>
            <pc:sldMk cId="2495859195" sldId="266"/>
            <ac:spMk id="15" creationId="{68114C95-E22A-4F56-8858-33F1A4D491C3}"/>
          </ac:spMkLst>
        </pc:spChg>
        <pc:spChg chg="mod">
          <ac:chgData name="Bertrand Pouleto" userId="8488cefa11e3b03d" providerId="LiveId" clId="{11C9182E-D26E-452D-93D5-2C7A26393C52}" dt="2020-07-16T07:24:10.293" v="2571"/>
          <ac:spMkLst>
            <pc:docMk/>
            <pc:sldMk cId="2495859195" sldId="266"/>
            <ac:spMk id="18" creationId="{B5DB5FDC-AF37-4B19-9586-3E82C9270B1E}"/>
          </ac:spMkLst>
        </pc:spChg>
        <pc:spChg chg="add mod">
          <ac:chgData name="Bertrand Pouleto" userId="8488cefa11e3b03d" providerId="LiveId" clId="{11C9182E-D26E-452D-93D5-2C7A26393C52}" dt="2020-07-16T08:07:13.625" v="3276"/>
          <ac:spMkLst>
            <pc:docMk/>
            <pc:sldMk cId="2495859195" sldId="266"/>
            <ac:spMk id="20" creationId="{605465DC-055A-41AD-B141-34CDA0157F88}"/>
          </ac:spMkLst>
        </pc:spChg>
        <pc:grpChg chg="add del mod">
          <ac:chgData name="Bertrand Pouleto" userId="8488cefa11e3b03d" providerId="LiveId" clId="{11C9182E-D26E-452D-93D5-2C7A26393C52}" dt="2020-07-16T07:24:09.862" v="2570" actId="478"/>
          <ac:grpSpMkLst>
            <pc:docMk/>
            <pc:sldMk cId="2495859195" sldId="266"/>
            <ac:grpSpMk id="14" creationId="{22514BFA-AE17-4016-9886-219B688C6AC2}"/>
          </ac:grpSpMkLst>
        </pc:grpChg>
        <pc:grpChg chg="add mod">
          <ac:chgData name="Bertrand Pouleto" userId="8488cefa11e3b03d" providerId="LiveId" clId="{11C9182E-D26E-452D-93D5-2C7A26393C52}" dt="2020-07-16T07:24:10.293" v="2571"/>
          <ac:grpSpMkLst>
            <pc:docMk/>
            <pc:sldMk cId="2495859195" sldId="266"/>
            <ac:grpSpMk id="17" creationId="{27935E31-4883-44BF-BE1E-9117B7E5B47A}"/>
          </ac:grpSpMkLst>
        </pc:grpChg>
        <pc:graphicFrameChg chg="mod modGraphic">
          <ac:chgData name="Bertrand Pouleto" userId="8488cefa11e3b03d" providerId="LiveId" clId="{11C9182E-D26E-452D-93D5-2C7A26393C52}" dt="2020-07-16T06:55:48.873" v="2262" actId="6549"/>
          <ac:graphicFrameMkLst>
            <pc:docMk/>
            <pc:sldMk cId="2495859195" sldId="266"/>
            <ac:graphicFrameMk id="2" creationId="{BB44D682-3090-46A7-8925-0B5495D4E46D}"/>
          </ac:graphicFrameMkLst>
        </pc:graphicFrameChg>
        <pc:picChg chg="add mod">
          <ac:chgData name="Bertrand Pouleto" userId="8488cefa11e3b03d" providerId="LiveId" clId="{11C9182E-D26E-452D-93D5-2C7A26393C52}" dt="2020-07-16T07:02:20.458" v="2346" actId="1076"/>
          <ac:picMkLst>
            <pc:docMk/>
            <pc:sldMk cId="2495859195" sldId="266"/>
            <ac:picMk id="5" creationId="{B32534A7-36E2-4491-99E4-BF690FE2D20D}"/>
          </ac:picMkLst>
        </pc:picChg>
        <pc:picChg chg="mod">
          <ac:chgData name="Bertrand Pouleto" userId="8488cefa11e3b03d" providerId="LiveId" clId="{11C9182E-D26E-452D-93D5-2C7A26393C52}" dt="2020-07-16T07:22:33.881" v="2545"/>
          <ac:picMkLst>
            <pc:docMk/>
            <pc:sldMk cId="2495859195" sldId="266"/>
            <ac:picMk id="16" creationId="{3CA05349-1958-40A9-AF5C-789A998B84E1}"/>
          </ac:picMkLst>
        </pc:picChg>
        <pc:picChg chg="mod">
          <ac:chgData name="Bertrand Pouleto" userId="8488cefa11e3b03d" providerId="LiveId" clId="{11C9182E-D26E-452D-93D5-2C7A26393C52}" dt="2020-07-16T07:24:10.293" v="2571"/>
          <ac:picMkLst>
            <pc:docMk/>
            <pc:sldMk cId="2495859195" sldId="266"/>
            <ac:picMk id="19" creationId="{61FB0290-AAFA-40A2-A303-30A91A4242C4}"/>
          </ac:picMkLst>
        </pc:picChg>
      </pc:sldChg>
      <pc:sldChg chg="addSp delSp modSp new mod ord">
        <pc:chgData name="Bertrand Pouleto" userId="8488cefa11e3b03d" providerId="LiveId" clId="{11C9182E-D26E-452D-93D5-2C7A26393C52}" dt="2020-07-16T07:24:28.327" v="2585" actId="1036"/>
        <pc:sldMkLst>
          <pc:docMk/>
          <pc:sldMk cId="2591109632" sldId="267"/>
        </pc:sldMkLst>
        <pc:spChg chg="add mod">
          <ac:chgData name="Bertrand Pouleto" userId="8488cefa11e3b03d" providerId="LiveId" clId="{11C9182E-D26E-452D-93D5-2C7A26393C52}" dt="2020-07-16T07:18:12.093" v="2530" actId="403"/>
          <ac:spMkLst>
            <pc:docMk/>
            <pc:sldMk cId="2591109632" sldId="267"/>
            <ac:spMk id="2" creationId="{C0BC243A-C5EF-4F9C-B29C-B74B41D96C65}"/>
          </ac:spMkLst>
        </pc:spChg>
        <pc:spChg chg="add mod">
          <ac:chgData name="Bertrand Pouleto" userId="8488cefa11e3b03d" providerId="LiveId" clId="{11C9182E-D26E-452D-93D5-2C7A26393C52}" dt="2020-07-15T16:02:56.687" v="2207" actId="1076"/>
          <ac:spMkLst>
            <pc:docMk/>
            <pc:sldMk cId="2591109632" sldId="267"/>
            <ac:spMk id="3" creationId="{6E394B65-C90D-4451-8380-5D7A226B5BFC}"/>
          </ac:spMkLst>
        </pc:spChg>
        <pc:spChg chg="add mod">
          <ac:chgData name="Bertrand Pouleto" userId="8488cefa11e3b03d" providerId="LiveId" clId="{11C9182E-D26E-452D-93D5-2C7A26393C52}" dt="2020-07-15T16:02:56.687" v="2207" actId="1076"/>
          <ac:spMkLst>
            <pc:docMk/>
            <pc:sldMk cId="2591109632" sldId="267"/>
            <ac:spMk id="4" creationId="{E859B7C8-696D-46D6-976B-68354B8A527A}"/>
          </ac:spMkLst>
        </pc:spChg>
        <pc:spChg chg="add del">
          <ac:chgData name="Bertrand Pouleto" userId="8488cefa11e3b03d" providerId="LiveId" clId="{11C9182E-D26E-452D-93D5-2C7A26393C52}" dt="2020-07-16T07:11:40.003" v="2507" actId="478"/>
          <ac:spMkLst>
            <pc:docMk/>
            <pc:sldMk cId="2591109632" sldId="267"/>
            <ac:spMk id="5" creationId="{9EA9F89B-89B5-4F10-A328-6B8A68171216}"/>
          </ac:spMkLst>
        </pc:spChg>
        <pc:spChg chg="add mod">
          <ac:chgData name="Bertrand Pouleto" userId="8488cefa11e3b03d" providerId="LiveId" clId="{11C9182E-D26E-452D-93D5-2C7A26393C52}" dt="2020-07-16T07:12:05.456" v="2508" actId="208"/>
          <ac:spMkLst>
            <pc:docMk/>
            <pc:sldMk cId="2591109632" sldId="267"/>
            <ac:spMk id="7" creationId="{4EEBC104-2E8C-4557-9436-578D3D87FF7B}"/>
          </ac:spMkLst>
        </pc:spChg>
        <pc:spChg chg="add mod">
          <ac:chgData name="Bertrand Pouleto" userId="8488cefa11e3b03d" providerId="LiveId" clId="{11C9182E-D26E-452D-93D5-2C7A26393C52}" dt="2020-07-16T07:12:05.456" v="2508" actId="208"/>
          <ac:spMkLst>
            <pc:docMk/>
            <pc:sldMk cId="2591109632" sldId="267"/>
            <ac:spMk id="9" creationId="{67FE471A-334E-4EF6-A8CE-191C2865CE77}"/>
          </ac:spMkLst>
        </pc:spChg>
        <pc:spChg chg="add del">
          <ac:chgData name="Bertrand Pouleto" userId="8488cefa11e3b03d" providerId="LiveId" clId="{11C9182E-D26E-452D-93D5-2C7A26393C52}" dt="2020-07-16T07:11:38.213" v="2506" actId="478"/>
          <ac:spMkLst>
            <pc:docMk/>
            <pc:sldMk cId="2591109632" sldId="267"/>
            <ac:spMk id="11" creationId="{BA2140C0-1DAF-4963-80AC-6FCC6A3420BE}"/>
          </ac:spMkLst>
        </pc:spChg>
        <pc:spChg chg="mod">
          <ac:chgData name="Bertrand Pouleto" userId="8488cefa11e3b03d" providerId="LiveId" clId="{11C9182E-D26E-452D-93D5-2C7A26393C52}" dt="2020-07-16T07:22:36.480" v="2546"/>
          <ac:spMkLst>
            <pc:docMk/>
            <pc:sldMk cId="2591109632" sldId="267"/>
            <ac:spMk id="17" creationId="{A669E00A-A67B-41F9-8E42-977E5B051F01}"/>
          </ac:spMkLst>
        </pc:spChg>
        <pc:grpChg chg="add mod">
          <ac:chgData name="Bertrand Pouleto" userId="8488cefa11e3b03d" providerId="LiveId" clId="{11C9182E-D26E-452D-93D5-2C7A26393C52}" dt="2020-07-16T07:24:28.327" v="2585" actId="1036"/>
          <ac:grpSpMkLst>
            <pc:docMk/>
            <pc:sldMk cId="2591109632" sldId="267"/>
            <ac:grpSpMk id="16" creationId="{E7ACD3A7-9282-4608-AA42-C5CB08648EAE}"/>
          </ac:grpSpMkLst>
        </pc:grpChg>
        <pc:picChg chg="mod">
          <ac:chgData name="Bertrand Pouleto" userId="8488cefa11e3b03d" providerId="LiveId" clId="{11C9182E-D26E-452D-93D5-2C7A26393C52}" dt="2020-07-16T07:22:36.480" v="2546"/>
          <ac:picMkLst>
            <pc:docMk/>
            <pc:sldMk cId="2591109632" sldId="267"/>
            <ac:picMk id="18" creationId="{9C0B534C-E1A4-4603-A35E-81F54A0251AE}"/>
          </ac:picMkLst>
        </pc:picChg>
        <pc:picChg chg="add mod">
          <ac:chgData name="Bertrand Pouleto" userId="8488cefa11e3b03d" providerId="LiveId" clId="{11C9182E-D26E-452D-93D5-2C7A26393C52}" dt="2020-07-15T16:02:56.687" v="2207" actId="1076"/>
          <ac:picMkLst>
            <pc:docMk/>
            <pc:sldMk cId="2591109632" sldId="267"/>
            <ac:picMk id="1026" creationId="{689FE1F8-FD34-4209-93B3-AD45E56DC349}"/>
          </ac:picMkLst>
        </pc:picChg>
        <pc:picChg chg="add mod">
          <ac:chgData name="Bertrand Pouleto" userId="8488cefa11e3b03d" providerId="LiveId" clId="{11C9182E-D26E-452D-93D5-2C7A26393C52}" dt="2020-07-15T16:02:56.687" v="2207" actId="1076"/>
          <ac:picMkLst>
            <pc:docMk/>
            <pc:sldMk cId="2591109632" sldId="267"/>
            <ac:picMk id="1028" creationId="{E46EFE2A-6C39-4B3D-BEA9-C60A02888809}"/>
          </ac:picMkLst>
        </pc:picChg>
      </pc:sldChg>
      <pc:sldChg chg="modSp add mod">
        <pc:chgData name="Bertrand Pouleto" userId="8488cefa11e3b03d" providerId="LiveId" clId="{11C9182E-D26E-452D-93D5-2C7A26393C52}" dt="2020-07-16T07:40:34.235" v="2635" actId="207"/>
        <pc:sldMkLst>
          <pc:docMk/>
          <pc:sldMk cId="111859679" sldId="268"/>
        </pc:sldMkLst>
        <pc:spChg chg="mod">
          <ac:chgData name="Bertrand Pouleto" userId="8488cefa11e3b03d" providerId="LiveId" clId="{11C9182E-D26E-452D-93D5-2C7A26393C52}" dt="2020-07-16T07:38:04.714" v="2630" actId="27636"/>
          <ac:spMkLst>
            <pc:docMk/>
            <pc:sldMk cId="111859679" sldId="268"/>
            <ac:spMk id="4" creationId="{2F228620-F283-4A1B-8ED4-4845B6A5524C}"/>
          </ac:spMkLst>
        </pc:spChg>
        <pc:spChg chg="mod">
          <ac:chgData name="Bertrand Pouleto" userId="8488cefa11e3b03d" providerId="LiveId" clId="{11C9182E-D26E-452D-93D5-2C7A26393C52}" dt="2020-07-16T07:39:29.960" v="2634" actId="207"/>
          <ac:spMkLst>
            <pc:docMk/>
            <pc:sldMk cId="111859679" sldId="268"/>
            <ac:spMk id="12" creationId="{0855D0C8-7318-41ED-9F0A-A2AEBB53AB73}"/>
          </ac:spMkLst>
        </pc:spChg>
        <pc:spChg chg="mod">
          <ac:chgData name="Bertrand Pouleto" userId="8488cefa11e3b03d" providerId="LiveId" clId="{11C9182E-D26E-452D-93D5-2C7A26393C52}" dt="2020-07-16T07:39:29.960" v="2634" actId="207"/>
          <ac:spMkLst>
            <pc:docMk/>
            <pc:sldMk cId="111859679" sldId="268"/>
            <ac:spMk id="13" creationId="{A5EA56B1-91C5-44F4-A30C-2B9495C99699}"/>
          </ac:spMkLst>
        </pc:spChg>
        <pc:spChg chg="mod">
          <ac:chgData name="Bertrand Pouleto" userId="8488cefa11e3b03d" providerId="LiveId" clId="{11C9182E-D26E-452D-93D5-2C7A26393C52}" dt="2020-07-16T07:40:34.235" v="2635" actId="207"/>
          <ac:spMkLst>
            <pc:docMk/>
            <pc:sldMk cId="111859679" sldId="268"/>
            <ac:spMk id="14" creationId="{04496344-99BF-4DCB-A603-2C3ECDA097F1}"/>
          </ac:spMkLst>
        </pc:spChg>
      </pc:sldChg>
      <pc:sldChg chg="addSp delSp modSp new mod">
        <pc:chgData name="Bertrand Pouleto" userId="8488cefa11e3b03d" providerId="LiveId" clId="{11C9182E-D26E-452D-93D5-2C7A26393C52}" dt="2020-07-16T08:02:52.552" v="3223" actId="20577"/>
        <pc:sldMkLst>
          <pc:docMk/>
          <pc:sldMk cId="3655384629" sldId="269"/>
        </pc:sldMkLst>
        <pc:spChg chg="add del mod">
          <ac:chgData name="Bertrand Pouleto" userId="8488cefa11e3b03d" providerId="LiveId" clId="{11C9182E-D26E-452D-93D5-2C7A26393C52}" dt="2020-07-16T07:49:55.164" v="2780"/>
          <ac:spMkLst>
            <pc:docMk/>
            <pc:sldMk cId="3655384629" sldId="269"/>
            <ac:spMk id="2" creationId="{1282AD1A-31D4-4EA9-A4F5-92EAF05C629A}"/>
          </ac:spMkLst>
        </pc:spChg>
        <pc:spChg chg="add mod">
          <ac:chgData name="Bertrand Pouleto" userId="8488cefa11e3b03d" providerId="LiveId" clId="{11C9182E-D26E-452D-93D5-2C7A26393C52}" dt="2020-07-16T08:02:10.637" v="3221" actId="207"/>
          <ac:spMkLst>
            <pc:docMk/>
            <pc:sldMk cId="3655384629" sldId="269"/>
            <ac:spMk id="3" creationId="{E516FE08-73F1-4B39-988F-1673ABD7DDF3}"/>
          </ac:spMkLst>
        </pc:spChg>
        <pc:spChg chg="add">
          <ac:chgData name="Bertrand Pouleto" userId="8488cefa11e3b03d" providerId="LiveId" clId="{11C9182E-D26E-452D-93D5-2C7A26393C52}" dt="2020-07-16T07:53:34.144" v="2873" actId="22"/>
          <ac:spMkLst>
            <pc:docMk/>
            <pc:sldMk cId="3655384629" sldId="269"/>
            <ac:spMk id="5" creationId="{1FDF8D48-9B5A-43BA-B8D9-D10CCC399DAD}"/>
          </ac:spMkLst>
        </pc:spChg>
        <pc:spChg chg="add">
          <ac:chgData name="Bertrand Pouleto" userId="8488cefa11e3b03d" providerId="LiveId" clId="{11C9182E-D26E-452D-93D5-2C7A26393C52}" dt="2020-07-16T07:53:34.144" v="2873" actId="22"/>
          <ac:spMkLst>
            <pc:docMk/>
            <pc:sldMk cId="3655384629" sldId="269"/>
            <ac:spMk id="7" creationId="{DFAD6F34-8C3C-4D0C-A78B-21D8A79D39C3}"/>
          </ac:spMkLst>
        </pc:spChg>
        <pc:spChg chg="add del">
          <ac:chgData name="Bertrand Pouleto" userId="8488cefa11e3b03d" providerId="LiveId" clId="{11C9182E-D26E-452D-93D5-2C7A26393C52}" dt="2020-07-16T07:53:37.347" v="2874" actId="478"/>
          <ac:spMkLst>
            <pc:docMk/>
            <pc:sldMk cId="3655384629" sldId="269"/>
            <ac:spMk id="9" creationId="{9DBCBF38-3B3C-4544-8686-22876528355C}"/>
          </ac:spMkLst>
        </pc:spChg>
        <pc:spChg chg="mod">
          <ac:chgData name="Bertrand Pouleto" userId="8488cefa11e3b03d" providerId="LiveId" clId="{11C9182E-D26E-452D-93D5-2C7A26393C52}" dt="2020-07-16T07:53:44.350" v="2875"/>
          <ac:spMkLst>
            <pc:docMk/>
            <pc:sldMk cId="3655384629" sldId="269"/>
            <ac:spMk id="11" creationId="{B42EC213-7678-48C1-86B6-4D9F54FAA7CE}"/>
          </ac:spMkLst>
        </pc:spChg>
        <pc:spChg chg="add mod">
          <ac:chgData name="Bertrand Pouleto" userId="8488cefa11e3b03d" providerId="LiveId" clId="{11C9182E-D26E-452D-93D5-2C7A26393C52}" dt="2020-07-16T08:02:52.552" v="3223" actId="20577"/>
          <ac:spMkLst>
            <pc:docMk/>
            <pc:sldMk cId="3655384629" sldId="269"/>
            <ac:spMk id="14" creationId="{9139075E-6024-41B2-B987-FE4F1011D4A7}"/>
          </ac:spMkLst>
        </pc:spChg>
        <pc:grpChg chg="add mod">
          <ac:chgData name="Bertrand Pouleto" userId="8488cefa11e3b03d" providerId="LiveId" clId="{11C9182E-D26E-452D-93D5-2C7A26393C52}" dt="2020-07-16T07:53:44.350" v="2875"/>
          <ac:grpSpMkLst>
            <pc:docMk/>
            <pc:sldMk cId="3655384629" sldId="269"/>
            <ac:grpSpMk id="10" creationId="{139DC1C8-8B2A-4281-8AB3-4B52A3B4FB26}"/>
          </ac:grpSpMkLst>
        </pc:grpChg>
        <pc:picChg chg="mod">
          <ac:chgData name="Bertrand Pouleto" userId="8488cefa11e3b03d" providerId="LiveId" clId="{11C9182E-D26E-452D-93D5-2C7A26393C52}" dt="2020-07-16T07:53:44.350" v="2875"/>
          <ac:picMkLst>
            <pc:docMk/>
            <pc:sldMk cId="3655384629" sldId="269"/>
            <ac:picMk id="12" creationId="{4DB3D4C9-0FBA-4099-BA6C-38857C0F65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79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25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70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089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18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3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87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70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83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42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28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02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7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12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40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60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3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D7E0000-7E0D-4BAD-80BD-0BCA5DF37BFB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C4B21F1-50A6-498C-91A7-0D9A55AE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0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8186382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studylib.net/doc/8859252/panel-13%E2%80%931-details-of-the-10-steps-of-glycolysi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hyperlink" Target="https://onlinelibrary.wiley.com/doi/abs/10.1016/0307-4412%2874%2990015-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B76B5EF-DC0B-4E2E-9E21-C6D853815D39}"/>
              </a:ext>
            </a:extLst>
          </p:cNvPr>
          <p:cNvGrpSpPr/>
          <p:nvPr/>
        </p:nvGrpSpPr>
        <p:grpSpPr>
          <a:xfrm>
            <a:off x="3643977" y="32658"/>
            <a:ext cx="4902864" cy="6792685"/>
            <a:chOff x="3643977" y="-33052"/>
            <a:chExt cx="4904046" cy="687494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504B8D1-71FC-437A-B1C0-8EA2526CA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58" t="6022" r="26129" b="8960"/>
            <a:stretch/>
          </p:blipFill>
          <p:spPr>
            <a:xfrm>
              <a:off x="3643977" y="-33052"/>
              <a:ext cx="4904046" cy="68749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C5D05D-AD9D-40FE-B8F8-5B8DCC3F8A39}"/>
                </a:ext>
              </a:extLst>
            </p:cNvPr>
            <p:cNvSpPr/>
            <p:nvPr/>
          </p:nvSpPr>
          <p:spPr>
            <a:xfrm>
              <a:off x="3643977" y="6129986"/>
              <a:ext cx="177282" cy="7091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llipse 6">
            <a:hlinkClick r:id="rId3" action="ppaction://hlinksldjump"/>
            <a:extLst>
              <a:ext uri="{FF2B5EF4-FFF2-40B4-BE49-F238E27FC236}">
                <a16:creationId xmlns:a16="http://schemas.microsoft.com/office/drawing/2014/main" id="{551F0A8D-A90A-4440-A9F8-7C9DD4657382}"/>
              </a:ext>
            </a:extLst>
          </p:cNvPr>
          <p:cNvSpPr/>
          <p:nvPr/>
        </p:nvSpPr>
        <p:spPr>
          <a:xfrm>
            <a:off x="4068147" y="503853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bliqueTopRigh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62F38299-DAC2-4A48-9DDA-06E6DDB96895}"/>
              </a:ext>
            </a:extLst>
          </p:cNvPr>
          <p:cNvSpPr/>
          <p:nvPr/>
        </p:nvSpPr>
        <p:spPr>
          <a:xfrm>
            <a:off x="4068147" y="1225420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5" action="ppaction://hlinksldjump"/>
            <a:extLst>
              <a:ext uri="{FF2B5EF4-FFF2-40B4-BE49-F238E27FC236}">
                <a16:creationId xmlns:a16="http://schemas.microsoft.com/office/drawing/2014/main" id="{9761451E-F08B-426A-BF5A-22DE1DE2CD3C}"/>
              </a:ext>
            </a:extLst>
          </p:cNvPr>
          <p:cNvSpPr/>
          <p:nvPr/>
        </p:nvSpPr>
        <p:spPr>
          <a:xfrm>
            <a:off x="4068147" y="1906162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rId6" action="ppaction://hlinksldjump"/>
            <a:extLst>
              <a:ext uri="{FF2B5EF4-FFF2-40B4-BE49-F238E27FC236}">
                <a16:creationId xmlns:a16="http://schemas.microsoft.com/office/drawing/2014/main" id="{DD917B45-CF8A-47CD-BE9E-1B999C3C7A0D}"/>
              </a:ext>
            </a:extLst>
          </p:cNvPr>
          <p:cNvSpPr/>
          <p:nvPr/>
        </p:nvSpPr>
        <p:spPr>
          <a:xfrm>
            <a:off x="4068147" y="2723564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rId7" action="ppaction://hlinksldjump"/>
            <a:extLst>
              <a:ext uri="{FF2B5EF4-FFF2-40B4-BE49-F238E27FC236}">
                <a16:creationId xmlns:a16="http://schemas.microsoft.com/office/drawing/2014/main" id="{5C5A247D-B917-483F-BE7A-542367EA0B05}"/>
              </a:ext>
            </a:extLst>
          </p:cNvPr>
          <p:cNvSpPr/>
          <p:nvPr/>
        </p:nvSpPr>
        <p:spPr>
          <a:xfrm>
            <a:off x="6767804" y="2903564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rId8" action="ppaction://hlinksldjump"/>
            <a:extLst>
              <a:ext uri="{FF2B5EF4-FFF2-40B4-BE49-F238E27FC236}">
                <a16:creationId xmlns:a16="http://schemas.microsoft.com/office/drawing/2014/main" id="{F1A83072-AF0E-4714-92C3-DA2ACB0BF2AD}"/>
              </a:ext>
            </a:extLst>
          </p:cNvPr>
          <p:cNvSpPr/>
          <p:nvPr/>
        </p:nvSpPr>
        <p:spPr>
          <a:xfrm>
            <a:off x="4068147" y="3641074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rId9" action="ppaction://hlinksldjump"/>
            <a:extLst>
              <a:ext uri="{FF2B5EF4-FFF2-40B4-BE49-F238E27FC236}">
                <a16:creationId xmlns:a16="http://schemas.microsoft.com/office/drawing/2014/main" id="{4A0FA8D3-0C02-463B-90C9-772425962822}"/>
              </a:ext>
            </a:extLst>
          </p:cNvPr>
          <p:cNvSpPr/>
          <p:nvPr/>
        </p:nvSpPr>
        <p:spPr>
          <a:xfrm>
            <a:off x="4068147" y="4498123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rId10" action="ppaction://hlinksldjump"/>
            <a:extLst>
              <a:ext uri="{FF2B5EF4-FFF2-40B4-BE49-F238E27FC236}">
                <a16:creationId xmlns:a16="http://schemas.microsoft.com/office/drawing/2014/main" id="{0094B00F-7121-48BE-A77B-97FE394E149A}"/>
              </a:ext>
            </a:extLst>
          </p:cNvPr>
          <p:cNvSpPr/>
          <p:nvPr/>
        </p:nvSpPr>
        <p:spPr>
          <a:xfrm>
            <a:off x="4068147" y="5061070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rId11" action="ppaction://hlinksldjump"/>
            <a:extLst>
              <a:ext uri="{FF2B5EF4-FFF2-40B4-BE49-F238E27FC236}">
                <a16:creationId xmlns:a16="http://schemas.microsoft.com/office/drawing/2014/main" id="{AA2F5756-9E0D-4CFE-B09B-6ABB5928B4DE}"/>
              </a:ext>
            </a:extLst>
          </p:cNvPr>
          <p:cNvSpPr/>
          <p:nvPr/>
        </p:nvSpPr>
        <p:spPr>
          <a:xfrm>
            <a:off x="4068147" y="5624017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rId12" action="ppaction://hlinksldjump"/>
            <a:extLst>
              <a:ext uri="{FF2B5EF4-FFF2-40B4-BE49-F238E27FC236}">
                <a16:creationId xmlns:a16="http://schemas.microsoft.com/office/drawing/2014/main" id="{F0D7B852-2F34-43FB-B02E-94A75FBF7F68}"/>
              </a:ext>
            </a:extLst>
          </p:cNvPr>
          <p:cNvSpPr/>
          <p:nvPr/>
        </p:nvSpPr>
        <p:spPr>
          <a:xfrm>
            <a:off x="4068147" y="6255333"/>
            <a:ext cx="180000" cy="180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’action : obtenir des informations 25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83A56694-BE80-4CF1-8BCB-366B7A577FAC}"/>
              </a:ext>
            </a:extLst>
          </p:cNvPr>
          <p:cNvSpPr/>
          <p:nvPr/>
        </p:nvSpPr>
        <p:spPr>
          <a:xfrm>
            <a:off x="1812820" y="6333430"/>
            <a:ext cx="360000" cy="360000"/>
          </a:xfrm>
          <a:prstGeom prst="actionButtonInformati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E384529-6E03-479C-8D84-F58ED9A62DA5}"/>
              </a:ext>
            </a:extLst>
          </p:cNvPr>
          <p:cNvGrpSpPr/>
          <p:nvPr/>
        </p:nvGrpSpPr>
        <p:grpSpPr>
          <a:xfrm>
            <a:off x="825127" y="5063625"/>
            <a:ext cx="1529586" cy="829552"/>
            <a:chOff x="4047954" y="3559629"/>
            <a:chExt cx="1529586" cy="829552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E41231C-12DD-4B89-A4E6-D1965D048908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Image 34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4A09C060-9795-4F6E-AA5C-A2197E3DE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E09757FD-D388-4453-AA0E-55C5F0648578}"/>
              </a:ext>
            </a:extLst>
          </p:cNvPr>
          <p:cNvSpPr txBox="1"/>
          <p:nvPr/>
        </p:nvSpPr>
        <p:spPr>
          <a:xfrm>
            <a:off x="391356" y="301465"/>
            <a:ext cx="3202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GLYCOLYSE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EAD8EEC-A810-4F75-9719-93279DEEA465}"/>
              </a:ext>
            </a:extLst>
          </p:cNvPr>
          <p:cNvSpPr txBox="1"/>
          <p:nvPr/>
        </p:nvSpPr>
        <p:spPr>
          <a:xfrm>
            <a:off x="6580012" y="44755"/>
            <a:ext cx="185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1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Microbiology</a:t>
            </a:r>
            <a:r>
              <a:rPr lang="fr-F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Prescott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173D925-7F4B-41D2-A474-BCBCB2F02D7A}"/>
              </a:ext>
            </a:extLst>
          </p:cNvPr>
          <p:cNvCxnSpPr/>
          <p:nvPr/>
        </p:nvCxnSpPr>
        <p:spPr>
          <a:xfrm>
            <a:off x="8738886" y="32658"/>
            <a:ext cx="0" cy="246747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3D5BC92B-E039-47FB-822A-6A918EBE952A}"/>
              </a:ext>
            </a:extLst>
          </p:cNvPr>
          <p:cNvCxnSpPr>
            <a:cxnSpLocks/>
          </p:cNvCxnSpPr>
          <p:nvPr/>
        </p:nvCxnSpPr>
        <p:spPr>
          <a:xfrm>
            <a:off x="8738886" y="2500132"/>
            <a:ext cx="0" cy="432246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BA1C5AB1-329A-401B-98ED-A41895D35557}"/>
              </a:ext>
            </a:extLst>
          </p:cNvPr>
          <p:cNvSpPr txBox="1"/>
          <p:nvPr/>
        </p:nvSpPr>
        <p:spPr>
          <a:xfrm>
            <a:off x="8738886" y="1081729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d’activation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554A92C-DC26-4650-BBCC-4F483EDF8C95}"/>
              </a:ext>
            </a:extLst>
          </p:cNvPr>
          <p:cNvSpPr txBox="1"/>
          <p:nvPr/>
        </p:nvSpPr>
        <p:spPr>
          <a:xfrm>
            <a:off x="8738886" y="44767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remboursement</a:t>
            </a:r>
          </a:p>
        </p:txBody>
      </p:sp>
    </p:spTree>
    <p:extLst>
      <p:ext uri="{BB962C8B-B14F-4D97-AF65-F5344CB8AC3E}">
        <p14:creationId xmlns:p14="http://schemas.microsoft.com/office/powerpoint/2010/main" val="324896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B44D682-3090-46A7-8925-0B5495D4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61647"/>
              </p:ext>
            </p:extLst>
          </p:nvPr>
        </p:nvGraphicFramePr>
        <p:xfrm>
          <a:off x="381000" y="116200"/>
          <a:ext cx="11430000" cy="450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685">
                  <a:extLst>
                    <a:ext uri="{9D8B030D-6E8A-4147-A177-3AD203B41FA5}">
                      <a16:colId xmlns:a16="http://schemas.microsoft.com/office/drawing/2014/main" val="2237696990"/>
                    </a:ext>
                  </a:extLst>
                </a:gridCol>
                <a:gridCol w="1024315">
                  <a:extLst>
                    <a:ext uri="{9D8B030D-6E8A-4147-A177-3AD203B41FA5}">
                      <a16:colId xmlns:a16="http://schemas.microsoft.com/office/drawing/2014/main" val="1095549058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1021993456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2932048728"/>
                    </a:ext>
                  </a:extLst>
                </a:gridCol>
              </a:tblGrid>
              <a:tr h="438422">
                <a:tc gridSpan="2">
                  <a:txBody>
                    <a:bodyPr/>
                    <a:lstStyle/>
                    <a:p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Réaction 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Isomérisation du 3-Pglycérate en 2-Pglycérate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96221"/>
                  </a:ext>
                </a:extLst>
              </a:tr>
              <a:tr h="1023960">
                <a:tc gridSpan="4">
                  <a:txBody>
                    <a:bodyPr/>
                    <a:lstStyle/>
                    <a:p>
                      <a:b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03848"/>
                  </a:ext>
                </a:extLst>
              </a:tr>
              <a:tr h="438422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Enzyme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Cofacteurs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0857"/>
                  </a:ext>
                </a:extLst>
              </a:tr>
              <a:tr h="989894">
                <a:tc gridSpan="3">
                  <a:txBody>
                    <a:bodyPr/>
                    <a:lstStyle/>
                    <a:p>
                      <a:r>
                        <a:rPr lang="fr-FR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Phosphoglycérate mutase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40558"/>
                  </a:ext>
                </a:extLst>
              </a:tr>
              <a:tr h="68263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- 0,6 kJ/mol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26384"/>
                  </a:ext>
                </a:extLst>
              </a:tr>
            </a:tbl>
          </a:graphicData>
        </a:graphic>
      </p:graphicFrame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FBE646C-4BFE-46FA-8DBB-4DEDB9101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86" y="764221"/>
            <a:ext cx="5395428" cy="1501270"/>
          </a:xfrm>
          <a:prstGeom prst="rect">
            <a:avLst/>
          </a:prstGeom>
        </p:spPr>
      </p:pic>
      <p:sp>
        <p:nvSpPr>
          <p:cNvPr id="7" name="Bouton d’action : obtenir des information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F6BD066-E777-4E99-AC3C-15A2E8E82EEF}"/>
              </a:ext>
            </a:extLst>
          </p:cNvPr>
          <p:cNvSpPr/>
          <p:nvPr/>
        </p:nvSpPr>
        <p:spPr>
          <a:xfrm>
            <a:off x="1812820" y="6333430"/>
            <a:ext cx="360000" cy="360000"/>
          </a:xfrm>
          <a:prstGeom prst="actionButtonInformati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388DB3D-59ED-43B2-9C9F-EE3196252366}"/>
              </a:ext>
            </a:extLst>
          </p:cNvPr>
          <p:cNvSpPr/>
          <p:nvPr/>
        </p:nvSpPr>
        <p:spPr>
          <a:xfrm>
            <a:off x="1024837" y="6333430"/>
            <a:ext cx="720000" cy="360000"/>
          </a:xfrm>
          <a:prstGeom prst="actionButtonHom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retour ou précédent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AD6BD18-98C8-4260-8612-E2D004744ECD}"/>
              </a:ext>
            </a:extLst>
          </p:cNvPr>
          <p:cNvSpPr/>
          <p:nvPr/>
        </p:nvSpPr>
        <p:spPr>
          <a:xfrm>
            <a:off x="596854" y="6117430"/>
            <a:ext cx="360000" cy="576000"/>
          </a:xfrm>
          <a:prstGeom prst="actionButtonBackPrevious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avant ou précéden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EB92340-C415-41B4-B610-253951E41A50}"/>
              </a:ext>
            </a:extLst>
          </p:cNvPr>
          <p:cNvSpPr/>
          <p:nvPr/>
        </p:nvSpPr>
        <p:spPr>
          <a:xfrm>
            <a:off x="2240804" y="6117430"/>
            <a:ext cx="360000" cy="576000"/>
          </a:xfrm>
          <a:prstGeom prst="actionButtonForwardNex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0554B48-35D5-490C-9F6F-2D0BD47366D1}"/>
              </a:ext>
            </a:extLst>
          </p:cNvPr>
          <p:cNvGrpSpPr/>
          <p:nvPr/>
        </p:nvGrpSpPr>
        <p:grpSpPr>
          <a:xfrm>
            <a:off x="825127" y="5063625"/>
            <a:ext cx="1529586" cy="829552"/>
            <a:chOff x="4047954" y="3559629"/>
            <a:chExt cx="1529586" cy="82955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F253DE0-E883-4EFE-9CE8-8ED7D2F4AEAE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 18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8886184E-56C1-488C-9423-0DD5EDB7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77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B44D682-3090-46A7-8925-0B5495D4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13857"/>
              </p:ext>
            </p:extLst>
          </p:nvPr>
        </p:nvGraphicFramePr>
        <p:xfrm>
          <a:off x="381000" y="116200"/>
          <a:ext cx="11430000" cy="450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685">
                  <a:extLst>
                    <a:ext uri="{9D8B030D-6E8A-4147-A177-3AD203B41FA5}">
                      <a16:colId xmlns:a16="http://schemas.microsoft.com/office/drawing/2014/main" val="2237696990"/>
                    </a:ext>
                  </a:extLst>
                </a:gridCol>
                <a:gridCol w="1024315">
                  <a:extLst>
                    <a:ext uri="{9D8B030D-6E8A-4147-A177-3AD203B41FA5}">
                      <a16:colId xmlns:a16="http://schemas.microsoft.com/office/drawing/2014/main" val="1095549058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1021993456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2932048728"/>
                    </a:ext>
                  </a:extLst>
                </a:gridCol>
              </a:tblGrid>
              <a:tr h="438422">
                <a:tc gridSpan="2">
                  <a:txBody>
                    <a:bodyPr/>
                    <a:lstStyle/>
                    <a:p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Réaction 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Déshydratation du 2-Pglycérate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96221"/>
                  </a:ext>
                </a:extLst>
              </a:tr>
              <a:tr h="1023960">
                <a:tc gridSpan="4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03848"/>
                  </a:ext>
                </a:extLst>
              </a:tr>
              <a:tr h="438422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Enzyme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Cofacteurs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0857"/>
                  </a:ext>
                </a:extLst>
              </a:tr>
              <a:tr h="989894">
                <a:tc gridSpan="3">
                  <a:txBody>
                    <a:bodyPr/>
                    <a:lstStyle/>
                    <a:p>
                      <a:r>
                        <a:rPr lang="fr-FR" sz="2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Enolase</a:t>
                      </a:r>
                      <a:endParaRPr lang="fr-FR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40558"/>
                  </a:ext>
                </a:extLst>
              </a:tr>
              <a:tr h="68263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- 2,4 kJ/mol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2638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10A7D41-4658-4D45-8E9B-31A503EEA18E}"/>
              </a:ext>
            </a:extLst>
          </p:cNvPr>
          <p:cNvSpPr txBox="1"/>
          <p:nvPr/>
        </p:nvSpPr>
        <p:spPr>
          <a:xfrm>
            <a:off x="6096000" y="4623373"/>
            <a:ext cx="5715000" cy="1754326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déshydratation du 2-Pglycérate permet la formation d’une liaison 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énolphosphate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très riche en énergie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est de - 62 kJ/mol. D’où la nécessité de prendre en compte l’environnement réactionnel pour bien étudier une réaction.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EEE332B-1B2B-4B9C-AB64-A822EA399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9" y="770317"/>
            <a:ext cx="6020322" cy="1501270"/>
          </a:xfrm>
          <a:prstGeom prst="rect">
            <a:avLst/>
          </a:prstGeom>
        </p:spPr>
      </p:pic>
      <p:sp>
        <p:nvSpPr>
          <p:cNvPr id="7" name="Bouton d’action : obtenir des information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D4F881D-6CC3-4868-82A7-44313BDD8590}"/>
              </a:ext>
            </a:extLst>
          </p:cNvPr>
          <p:cNvSpPr/>
          <p:nvPr/>
        </p:nvSpPr>
        <p:spPr>
          <a:xfrm>
            <a:off x="1812820" y="6333430"/>
            <a:ext cx="360000" cy="360000"/>
          </a:xfrm>
          <a:prstGeom prst="actionButtonInformati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D2BE04B-D2F0-4107-844E-3B110F9566D4}"/>
              </a:ext>
            </a:extLst>
          </p:cNvPr>
          <p:cNvSpPr/>
          <p:nvPr/>
        </p:nvSpPr>
        <p:spPr>
          <a:xfrm>
            <a:off x="1024837" y="6333430"/>
            <a:ext cx="720000" cy="360000"/>
          </a:xfrm>
          <a:prstGeom prst="actionButtonHom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retour ou précédent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BC73D93-DEDF-4703-9B3A-EB1F36DD432B}"/>
              </a:ext>
            </a:extLst>
          </p:cNvPr>
          <p:cNvSpPr/>
          <p:nvPr/>
        </p:nvSpPr>
        <p:spPr>
          <a:xfrm>
            <a:off x="596854" y="6117430"/>
            <a:ext cx="360000" cy="576000"/>
          </a:xfrm>
          <a:prstGeom prst="actionButtonBackPrevious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avant ou précéden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F3BF068-C413-47B5-9DF4-9D4956132DD8}"/>
              </a:ext>
            </a:extLst>
          </p:cNvPr>
          <p:cNvSpPr/>
          <p:nvPr/>
        </p:nvSpPr>
        <p:spPr>
          <a:xfrm>
            <a:off x="2240804" y="6117430"/>
            <a:ext cx="360000" cy="576000"/>
          </a:xfrm>
          <a:prstGeom prst="actionButtonForwardNex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7B645A1-252D-4765-93BA-66B47FB5E91F}"/>
              </a:ext>
            </a:extLst>
          </p:cNvPr>
          <p:cNvGrpSpPr/>
          <p:nvPr/>
        </p:nvGrpSpPr>
        <p:grpSpPr>
          <a:xfrm>
            <a:off x="825127" y="5063625"/>
            <a:ext cx="1529586" cy="829552"/>
            <a:chOff x="4047954" y="3559629"/>
            <a:chExt cx="1529586" cy="82955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CFD954E-702D-4695-981F-3D69694526DD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 18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E5D04F9E-4484-4629-B7E8-308481B2D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107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B44D682-3090-46A7-8925-0B5495D4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14409"/>
              </p:ext>
            </p:extLst>
          </p:nvPr>
        </p:nvGraphicFramePr>
        <p:xfrm>
          <a:off x="381000" y="116200"/>
          <a:ext cx="11430000" cy="450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685">
                  <a:extLst>
                    <a:ext uri="{9D8B030D-6E8A-4147-A177-3AD203B41FA5}">
                      <a16:colId xmlns:a16="http://schemas.microsoft.com/office/drawing/2014/main" val="2237696990"/>
                    </a:ext>
                  </a:extLst>
                </a:gridCol>
                <a:gridCol w="1024315">
                  <a:extLst>
                    <a:ext uri="{9D8B030D-6E8A-4147-A177-3AD203B41FA5}">
                      <a16:colId xmlns:a16="http://schemas.microsoft.com/office/drawing/2014/main" val="1095549058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1021993456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2932048728"/>
                    </a:ext>
                  </a:extLst>
                </a:gridCol>
              </a:tblGrid>
              <a:tr h="438422">
                <a:tc gridSpan="2">
                  <a:txBody>
                    <a:bodyPr/>
                    <a:lstStyle/>
                    <a:p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Réaction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Phosphorylation de l’ADP par le phosphoénol-pyruvate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96221"/>
                  </a:ext>
                </a:extLst>
              </a:tr>
              <a:tr h="1023960">
                <a:tc gridSpan="4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03848"/>
                  </a:ext>
                </a:extLst>
              </a:tr>
              <a:tr h="438422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Enzyme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Cofacteurs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0857"/>
                  </a:ext>
                </a:extLst>
              </a:tr>
              <a:tr h="989894">
                <a:tc gridSpan="3">
                  <a:txBody>
                    <a:bodyPr/>
                    <a:lstStyle/>
                    <a:p>
                      <a:r>
                        <a:rPr lang="fr-FR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Pyruvate kinase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fr-FR" sz="2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40558"/>
                  </a:ext>
                </a:extLst>
              </a:tr>
              <a:tr h="68263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- 13,9 kJ/mol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2638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10A7D41-4658-4D45-8E9B-31A503EEA18E}"/>
              </a:ext>
            </a:extLst>
          </p:cNvPr>
          <p:cNvSpPr txBox="1"/>
          <p:nvPr/>
        </p:nvSpPr>
        <p:spPr>
          <a:xfrm>
            <a:off x="6096000" y="4623373"/>
            <a:ext cx="5715000" cy="1815882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nom de l’enzyme correspond au sens ② de la    réaction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concentration en pyruvate régule la glycolyse. En cas d’accumulation, la glycolyse s’arrête et un processus inverse se lance : la néoglucogénèse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consommation de pyruvate « tire » la glycolyse vers le bas, ce qui stimule la refabrication de pyruvate.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32534A7-36E2-4491-99E4-BF690FE2D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75" y="707066"/>
            <a:ext cx="6805250" cy="1615580"/>
          </a:xfrm>
          <a:prstGeom prst="rect">
            <a:avLst/>
          </a:prstGeom>
        </p:spPr>
      </p:pic>
      <p:sp>
        <p:nvSpPr>
          <p:cNvPr id="7" name="Bouton d’action : obtenir des information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4D64407-22EA-459B-9917-9A2FE4DDEAA6}"/>
              </a:ext>
            </a:extLst>
          </p:cNvPr>
          <p:cNvSpPr/>
          <p:nvPr/>
        </p:nvSpPr>
        <p:spPr>
          <a:xfrm>
            <a:off x="1812820" y="6333430"/>
            <a:ext cx="360000" cy="360000"/>
          </a:xfrm>
          <a:prstGeom prst="actionButtonInformati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C40D562-EA43-42A5-84A8-7A622318957C}"/>
              </a:ext>
            </a:extLst>
          </p:cNvPr>
          <p:cNvSpPr/>
          <p:nvPr/>
        </p:nvSpPr>
        <p:spPr>
          <a:xfrm>
            <a:off x="1024837" y="6333430"/>
            <a:ext cx="720000" cy="360000"/>
          </a:xfrm>
          <a:prstGeom prst="actionButtonHom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retour ou précédent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79830D7-A660-42A3-B0AD-D0ED879DA886}"/>
              </a:ext>
            </a:extLst>
          </p:cNvPr>
          <p:cNvSpPr/>
          <p:nvPr/>
        </p:nvSpPr>
        <p:spPr>
          <a:xfrm>
            <a:off x="596854" y="6117430"/>
            <a:ext cx="360000" cy="576000"/>
          </a:xfrm>
          <a:prstGeom prst="actionButtonBackPrevious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7935E31-4883-44BF-BE1E-9117B7E5B47A}"/>
              </a:ext>
            </a:extLst>
          </p:cNvPr>
          <p:cNvGrpSpPr/>
          <p:nvPr/>
        </p:nvGrpSpPr>
        <p:grpSpPr>
          <a:xfrm>
            <a:off x="825127" y="5063625"/>
            <a:ext cx="1529586" cy="829552"/>
            <a:chOff x="4047954" y="3559629"/>
            <a:chExt cx="1529586" cy="82955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5DB5FDC-AF37-4B19-9586-3E82C9270B1E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 18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61FB0290-AAFA-40A2-A303-30A91A424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  <p:sp>
        <p:nvSpPr>
          <p:cNvPr id="20" name="ZoneTexte 19">
            <a:hlinkClick r:id="rId5" action="ppaction://hlinksldjump"/>
            <a:extLst>
              <a:ext uri="{FF2B5EF4-FFF2-40B4-BE49-F238E27FC236}">
                <a16:creationId xmlns:a16="http://schemas.microsoft.com/office/drawing/2014/main" id="{605465DC-055A-41AD-B141-34CDA0157F88}"/>
              </a:ext>
            </a:extLst>
          </p:cNvPr>
          <p:cNvSpPr txBox="1"/>
          <p:nvPr/>
        </p:nvSpPr>
        <p:spPr>
          <a:xfrm>
            <a:off x="2240803" y="6333430"/>
            <a:ext cx="2448000" cy="3600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Bilan de la glycolyse</a:t>
            </a:r>
          </a:p>
        </p:txBody>
      </p:sp>
    </p:spTree>
    <p:extLst>
      <p:ext uri="{BB962C8B-B14F-4D97-AF65-F5344CB8AC3E}">
        <p14:creationId xmlns:p14="http://schemas.microsoft.com/office/powerpoint/2010/main" val="249585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516FE08-73F1-4B39-988F-1673ABD7DDF3}"/>
              </a:ext>
            </a:extLst>
          </p:cNvPr>
          <p:cNvSpPr txBox="1"/>
          <p:nvPr/>
        </p:nvSpPr>
        <p:spPr>
          <a:xfrm>
            <a:off x="468048" y="1126989"/>
            <a:ext cx="112559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Bilan moléculaire</a:t>
            </a:r>
          </a:p>
          <a:p>
            <a:pPr algn="ctr"/>
            <a:r>
              <a:rPr lang="fr-FR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Glucose + 2 NAD</a:t>
            </a:r>
            <a:r>
              <a:rPr lang="fr-FR" sz="2400" baseline="30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+ 2 ADP + 2 Pi </a:t>
            </a:r>
            <a:r>
              <a:rPr lang="fr-FR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2 pyruvate + 2 NADH,H</a:t>
            </a:r>
            <a:r>
              <a:rPr lang="fr-FR" sz="2400" baseline="30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fr-FR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 ATP + 2 H</a:t>
            </a:r>
            <a:r>
              <a:rPr lang="fr-FR" sz="2400" baseline="-25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fr-FR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fr-FR" sz="2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uton d’action : obtenir des informations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FDF8D48-9B5A-43BA-B8D9-D10CCC399DAD}"/>
              </a:ext>
            </a:extLst>
          </p:cNvPr>
          <p:cNvSpPr/>
          <p:nvPr/>
        </p:nvSpPr>
        <p:spPr>
          <a:xfrm>
            <a:off x="1812820" y="6333430"/>
            <a:ext cx="360000" cy="360000"/>
          </a:xfrm>
          <a:prstGeom prst="actionButtonInformati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accueil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FAD6F34-8C3C-4D0C-A78B-21D8A79D39C3}"/>
              </a:ext>
            </a:extLst>
          </p:cNvPr>
          <p:cNvSpPr/>
          <p:nvPr/>
        </p:nvSpPr>
        <p:spPr>
          <a:xfrm>
            <a:off x="1024837" y="6333430"/>
            <a:ext cx="720000" cy="360000"/>
          </a:xfrm>
          <a:prstGeom prst="actionButtonHom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39DC1C8-8B2A-4281-8AB3-4B52A3B4FB26}"/>
              </a:ext>
            </a:extLst>
          </p:cNvPr>
          <p:cNvGrpSpPr/>
          <p:nvPr/>
        </p:nvGrpSpPr>
        <p:grpSpPr>
          <a:xfrm>
            <a:off x="825127" y="5063625"/>
            <a:ext cx="1529586" cy="829552"/>
            <a:chOff x="4047954" y="3559629"/>
            <a:chExt cx="1529586" cy="829552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42EC213-7678-48C1-86B6-4D9F54FAA7CE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Image 11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4DB3D4C9-0FBA-4099-BA6C-38857C0F6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9139075E-6024-41B2-B987-FE4F1011D4A7}"/>
              </a:ext>
            </a:extLst>
          </p:cNvPr>
          <p:cNvSpPr txBox="1"/>
          <p:nvPr/>
        </p:nvSpPr>
        <p:spPr>
          <a:xfrm>
            <a:off x="463688" y="2541309"/>
            <a:ext cx="1126462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Bilan énergétique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ATP consommés pendant la phase d’activation (6 C phase) 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x 2 ATP produits pendant la phase de remboursement (3 C phase) ;</a:t>
            </a:r>
          </a:p>
          <a:p>
            <a:pPr algn="ctr"/>
            <a:r>
              <a:rPr lang="fr-FR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x 2 – 2 = 2 ATP produits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reste encore beaucoup d’énergie dans le pyruvate et les cofacteurs réduits…</a:t>
            </a:r>
          </a:p>
        </p:txBody>
      </p:sp>
    </p:spTree>
    <p:extLst>
      <p:ext uri="{BB962C8B-B14F-4D97-AF65-F5344CB8AC3E}">
        <p14:creationId xmlns:p14="http://schemas.microsoft.com/office/powerpoint/2010/main" val="365538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0BC243A-C5EF-4F9C-B29C-B74B41D96C65}"/>
              </a:ext>
            </a:extLst>
          </p:cNvPr>
          <p:cNvSpPr txBox="1"/>
          <p:nvPr/>
        </p:nvSpPr>
        <p:spPr>
          <a:xfrm>
            <a:off x="0" y="440514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illustrations proviennent de :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https://studylib.net/doc/8859252/panel-13%E2%80%931-details-of-the-10-steps-of-glycolysis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Toutes les réactions sont à connaître par cœur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valeurs de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G’ sont calculées pour le muscle cardiaque ;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valeurs de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G’ sont susceptibles de varier dans la bibliographie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Nos références :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https://slideplayer.com/slide/8186382/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https://onlinelibrary.wiley.com/doi/abs/10.1016/0307-4412%2874%2990015-6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Autres valeurs possibles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lycolysis (Part 2) | Azimuth">
            <a:extLst>
              <a:ext uri="{FF2B5EF4-FFF2-40B4-BE49-F238E27FC236}">
                <a16:creationId xmlns:a16="http://schemas.microsoft.com/office/drawing/2014/main" id="{689FE1F8-FD34-4209-93B3-AD45E56D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08" y="2471839"/>
            <a:ext cx="3800864" cy="32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ycolysis Free Energy - Energy Etfs">
            <a:extLst>
              <a:ext uri="{FF2B5EF4-FFF2-40B4-BE49-F238E27FC236}">
                <a16:creationId xmlns:a16="http://schemas.microsoft.com/office/drawing/2014/main" id="{E46EFE2A-6C39-4B3D-BEA9-C60A0288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41" y="2471839"/>
            <a:ext cx="4380972" cy="32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394B65-C90D-4451-8380-5D7A226B5BFC}"/>
              </a:ext>
            </a:extLst>
          </p:cNvPr>
          <p:cNvSpPr txBox="1"/>
          <p:nvPr/>
        </p:nvSpPr>
        <p:spPr>
          <a:xfrm>
            <a:off x="3097797" y="5757568"/>
            <a:ext cx="162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G’ ou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’ ?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59B7C8-696D-46D6-976B-68354B8A527A}"/>
              </a:ext>
            </a:extLst>
          </p:cNvPr>
          <p:cNvSpPr txBox="1"/>
          <p:nvPr/>
        </p:nvSpPr>
        <p:spPr>
          <a:xfrm>
            <a:off x="6624315" y="5757568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’ ne reflète pas les </a:t>
            </a:r>
          </a:p>
          <a:p>
            <a:pPr algn="just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conditions physiologiques…</a:t>
            </a:r>
            <a:endParaRPr lang="fr-FR" dirty="0"/>
          </a:p>
        </p:txBody>
      </p:sp>
      <p:sp>
        <p:nvSpPr>
          <p:cNvPr id="7" name="Bouton d’action : accueil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EEBC104-2E8C-4557-9436-578D3D87FF7B}"/>
              </a:ext>
            </a:extLst>
          </p:cNvPr>
          <p:cNvSpPr/>
          <p:nvPr/>
        </p:nvSpPr>
        <p:spPr>
          <a:xfrm>
            <a:off x="1024837" y="6333430"/>
            <a:ext cx="720000" cy="360000"/>
          </a:xfrm>
          <a:prstGeom prst="actionButtonHom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retour ou précédent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7FE471A-334E-4EF6-A8CE-191C2865CE77}"/>
              </a:ext>
            </a:extLst>
          </p:cNvPr>
          <p:cNvSpPr/>
          <p:nvPr/>
        </p:nvSpPr>
        <p:spPr>
          <a:xfrm>
            <a:off x="596854" y="6117430"/>
            <a:ext cx="360000" cy="576000"/>
          </a:xfrm>
          <a:prstGeom prst="actionButtonBackPrevious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7ACD3A7-9282-4608-AA42-C5CB08648EAE}"/>
              </a:ext>
            </a:extLst>
          </p:cNvPr>
          <p:cNvGrpSpPr/>
          <p:nvPr/>
        </p:nvGrpSpPr>
        <p:grpSpPr>
          <a:xfrm>
            <a:off x="10549531" y="5933328"/>
            <a:ext cx="1529586" cy="829552"/>
            <a:chOff x="4047954" y="3559629"/>
            <a:chExt cx="1529586" cy="829552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669E00A-A67B-41F9-8E42-977E5B051F01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Image 17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C0B534C-E1A4-4603-A35E-81F54A025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110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0CFF9-0281-478F-B622-F5ECEFF9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586" y="476794"/>
            <a:ext cx="4588714" cy="1600200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Guide d’utilisation des diaporamas interactifs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228620-F283-4A1B-8ED4-4845B6A5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9724" y="2057400"/>
            <a:ext cx="4820783" cy="48006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Note : cette diapositive n’apparaîtra pas dans la présentation finale ! Il n’est pas nécessaire de la supprimer.</a:t>
            </a:r>
          </a:p>
          <a:p>
            <a:pPr algn="just">
              <a:lnSpc>
                <a:spcPct val="12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 diaporama est interactif !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mode présentation, les flèches ne fonctionnent pas. Seul le « clic » de la souris permet de naviguer dans la présentation.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faut activer le passage vers la diapositive suivante, ou précédente, en activant les balises en bas de page ou en sélectionnant une option sur la page.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Vérifier que le mode « interactif » est activé (voir ci-contre). Sélectionner le mode « borne plein-écran »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Avant de fournir le document aux élèves, activer le mode « borne plein-écran » et enregistrer le document en format .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ppsx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(diaporama uniquement).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82891D-BA44-45AB-95F7-273352FF0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28"/>
          <a:stretch/>
        </p:blipFill>
        <p:spPr>
          <a:xfrm>
            <a:off x="0" y="0"/>
            <a:ext cx="1811383" cy="1131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3FEC2DC-7301-49B2-A0CA-6EAF4859C8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33505" b="30000"/>
          <a:stretch/>
        </p:blipFill>
        <p:spPr>
          <a:xfrm>
            <a:off x="6303390" y="2057400"/>
            <a:ext cx="5433378" cy="4521719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9045A63-1D25-4CCF-A116-1F1F6DD617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 r="61063" b="74296"/>
          <a:stretch/>
        </p:blipFill>
        <p:spPr>
          <a:xfrm>
            <a:off x="6303390" y="144937"/>
            <a:ext cx="5433378" cy="172628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855D0C8-7318-41ED-9F0A-A2AEBB53AB73}"/>
              </a:ext>
            </a:extLst>
          </p:cNvPr>
          <p:cNvSpPr txBox="1"/>
          <p:nvPr/>
        </p:nvSpPr>
        <p:spPr>
          <a:xfrm>
            <a:off x="8438606" y="56560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EA56B1-91C5-44F4-A30C-2B9495C99699}"/>
              </a:ext>
            </a:extLst>
          </p:cNvPr>
          <p:cNvSpPr txBox="1"/>
          <p:nvPr/>
        </p:nvSpPr>
        <p:spPr>
          <a:xfrm>
            <a:off x="9416365" y="467793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496344-99BF-4DCB-A603-2C3ECDA097F1}"/>
              </a:ext>
            </a:extLst>
          </p:cNvPr>
          <p:cNvSpPr txBox="1"/>
          <p:nvPr/>
        </p:nvSpPr>
        <p:spPr>
          <a:xfrm>
            <a:off x="10208034" y="624874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19662C6-35AE-4269-A738-BE9E5CCEEECF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B5F2B5-7263-4776-9450-8C171347295B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D0FEB8A-A873-4140-A862-DBA30ECB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5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B44D682-3090-46A7-8925-0B5495D4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89374"/>
              </p:ext>
            </p:extLst>
          </p:nvPr>
        </p:nvGraphicFramePr>
        <p:xfrm>
          <a:off x="381000" y="116200"/>
          <a:ext cx="11430000" cy="450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685">
                  <a:extLst>
                    <a:ext uri="{9D8B030D-6E8A-4147-A177-3AD203B41FA5}">
                      <a16:colId xmlns:a16="http://schemas.microsoft.com/office/drawing/2014/main" val="2237696990"/>
                    </a:ext>
                  </a:extLst>
                </a:gridCol>
                <a:gridCol w="1024315">
                  <a:extLst>
                    <a:ext uri="{9D8B030D-6E8A-4147-A177-3AD203B41FA5}">
                      <a16:colId xmlns:a16="http://schemas.microsoft.com/office/drawing/2014/main" val="1095549058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1021993456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2932048728"/>
                    </a:ext>
                  </a:extLst>
                </a:gridCol>
              </a:tblGrid>
              <a:tr h="438422">
                <a:tc gridSpan="2">
                  <a:txBody>
                    <a:bodyPr/>
                    <a:lstStyle/>
                    <a:p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Réaction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Phosphorylation du glucose par l’ATP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96221"/>
                  </a:ext>
                </a:extLst>
              </a:tr>
              <a:tr h="1023960">
                <a:tc gridSpan="4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03848"/>
                  </a:ext>
                </a:extLst>
              </a:tr>
              <a:tr h="438422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Enzyme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Cofacteurs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0857"/>
                  </a:ext>
                </a:extLst>
              </a:tr>
              <a:tr h="989894">
                <a:tc gridSpan="3">
                  <a:txBody>
                    <a:bodyPr/>
                    <a:lstStyle/>
                    <a:p>
                      <a:r>
                        <a:rPr lang="fr-FR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Hexokinase</a:t>
                      </a: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non-spécifique du glucose</a:t>
                      </a:r>
                    </a:p>
                    <a:p>
                      <a:r>
                        <a:rPr lang="fr-FR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Glucokinase</a:t>
                      </a: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spécifique du glucose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fr-FR" sz="2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40558"/>
                  </a:ext>
                </a:extLst>
              </a:tr>
              <a:tr h="68263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- 27,2 kJ/mol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2638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10A7D41-4658-4D45-8E9B-31A503EEA18E}"/>
              </a:ext>
            </a:extLst>
          </p:cNvPr>
          <p:cNvSpPr txBox="1"/>
          <p:nvPr/>
        </p:nvSpPr>
        <p:spPr>
          <a:xfrm>
            <a:off x="6095997" y="4623373"/>
            <a:ext cx="5715000" cy="1200329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glucokinase est hépatique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phosphorylation de l’ATP le bloque à l’intérieur de la cellule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réaction est irréversible.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AB9094-315D-4B4F-B2A5-64E0F82E7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41" y="597545"/>
            <a:ext cx="6597661" cy="1872000"/>
          </a:xfrm>
          <a:prstGeom prst="rect">
            <a:avLst/>
          </a:prstGeom>
        </p:spPr>
      </p:pic>
      <p:sp>
        <p:nvSpPr>
          <p:cNvPr id="9" name="Bouton d’action : obtenir des informations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2AC679-67C4-4EE5-AC8D-B30FDAA243AD}"/>
              </a:ext>
            </a:extLst>
          </p:cNvPr>
          <p:cNvSpPr/>
          <p:nvPr/>
        </p:nvSpPr>
        <p:spPr>
          <a:xfrm>
            <a:off x="1812820" y="6333430"/>
            <a:ext cx="360000" cy="360000"/>
          </a:xfrm>
          <a:prstGeom prst="actionButtonInformati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accueil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8E22E41-8FE3-439F-84AC-918378FE0242}"/>
              </a:ext>
            </a:extLst>
          </p:cNvPr>
          <p:cNvSpPr/>
          <p:nvPr/>
        </p:nvSpPr>
        <p:spPr>
          <a:xfrm>
            <a:off x="1024837" y="6333430"/>
            <a:ext cx="720000" cy="360000"/>
          </a:xfrm>
          <a:prstGeom prst="actionButtonHom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outon d’action : avant ou précédent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F393410-2DD4-4C6C-A8AA-E624AE2B8DBD}"/>
              </a:ext>
            </a:extLst>
          </p:cNvPr>
          <p:cNvSpPr/>
          <p:nvPr/>
        </p:nvSpPr>
        <p:spPr>
          <a:xfrm>
            <a:off x="2240804" y="6117430"/>
            <a:ext cx="360000" cy="576000"/>
          </a:xfrm>
          <a:prstGeom prst="actionButtonForwardNex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56E0BC0-EEDA-4082-B1B5-3C95A751D0D1}"/>
              </a:ext>
            </a:extLst>
          </p:cNvPr>
          <p:cNvGrpSpPr/>
          <p:nvPr/>
        </p:nvGrpSpPr>
        <p:grpSpPr>
          <a:xfrm>
            <a:off x="980044" y="5063625"/>
            <a:ext cx="1529586" cy="829552"/>
            <a:chOff x="4047954" y="3559629"/>
            <a:chExt cx="1529586" cy="829552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79C8ECC-FD28-4298-8941-DCEBB96EDAC7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Image 19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202FE226-AF9F-4954-A586-8AD1EE92E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39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B44D682-3090-46A7-8925-0B5495D4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60316"/>
              </p:ext>
            </p:extLst>
          </p:nvPr>
        </p:nvGraphicFramePr>
        <p:xfrm>
          <a:off x="381000" y="116200"/>
          <a:ext cx="11430000" cy="450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685">
                  <a:extLst>
                    <a:ext uri="{9D8B030D-6E8A-4147-A177-3AD203B41FA5}">
                      <a16:colId xmlns:a16="http://schemas.microsoft.com/office/drawing/2014/main" val="2237696990"/>
                    </a:ext>
                  </a:extLst>
                </a:gridCol>
                <a:gridCol w="1024315">
                  <a:extLst>
                    <a:ext uri="{9D8B030D-6E8A-4147-A177-3AD203B41FA5}">
                      <a16:colId xmlns:a16="http://schemas.microsoft.com/office/drawing/2014/main" val="1095549058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1021993456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2932048728"/>
                    </a:ext>
                  </a:extLst>
                </a:gridCol>
              </a:tblGrid>
              <a:tr h="438422">
                <a:tc gridSpan="2">
                  <a:txBody>
                    <a:bodyPr/>
                    <a:lstStyle/>
                    <a:p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Réaction 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Isomérisation du glucose-6-P en fructose-6-P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96221"/>
                  </a:ext>
                </a:extLst>
              </a:tr>
              <a:tr h="1023960">
                <a:tc gridSpan="4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03848"/>
                  </a:ext>
                </a:extLst>
              </a:tr>
              <a:tr h="438422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Enzyme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Cofacteurs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0857"/>
                  </a:ext>
                </a:extLst>
              </a:tr>
              <a:tr h="989894">
                <a:tc gridSpan="3">
                  <a:txBody>
                    <a:bodyPr/>
                    <a:lstStyle/>
                    <a:p>
                      <a:r>
                        <a:rPr lang="fr-FR" sz="2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Phosphohexose</a:t>
                      </a:r>
                      <a:r>
                        <a:rPr lang="fr-FR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isomérase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40558"/>
                  </a:ext>
                </a:extLst>
              </a:tr>
              <a:tr h="68263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- 1,4 kJ/mol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26384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EB6957FB-451A-419D-9F27-3EF15A4270C5}"/>
              </a:ext>
            </a:extLst>
          </p:cNvPr>
          <p:cNvGrpSpPr/>
          <p:nvPr/>
        </p:nvGrpSpPr>
        <p:grpSpPr>
          <a:xfrm>
            <a:off x="3192189" y="600174"/>
            <a:ext cx="5807621" cy="1872000"/>
            <a:chOff x="3192189" y="600174"/>
            <a:chExt cx="5807621" cy="1872000"/>
          </a:xfrm>
        </p:grpSpPr>
        <p:pic>
          <p:nvPicPr>
            <p:cNvPr id="5" name="Image 4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25143DC8-756F-45FD-875F-630775730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189" y="600174"/>
              <a:ext cx="5807621" cy="1872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C70F23-1389-4B0E-B5C5-2EFA6C9F0C32}"/>
                </a:ext>
              </a:extLst>
            </p:cNvPr>
            <p:cNvSpPr/>
            <p:nvPr/>
          </p:nvSpPr>
          <p:spPr>
            <a:xfrm>
              <a:off x="3194685" y="746760"/>
              <a:ext cx="83820" cy="1543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Bouton d’action : obtenir des informations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0E52011-AFCC-4C43-AC3F-549D7984A850}"/>
              </a:ext>
            </a:extLst>
          </p:cNvPr>
          <p:cNvSpPr/>
          <p:nvPr/>
        </p:nvSpPr>
        <p:spPr>
          <a:xfrm>
            <a:off x="1812820" y="6333430"/>
            <a:ext cx="360000" cy="360000"/>
          </a:xfrm>
          <a:prstGeom prst="actionButtonInformati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accueil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911E9FD-65D1-419E-BF42-3D7044E1C0C7}"/>
              </a:ext>
            </a:extLst>
          </p:cNvPr>
          <p:cNvSpPr/>
          <p:nvPr/>
        </p:nvSpPr>
        <p:spPr>
          <a:xfrm>
            <a:off x="1024837" y="6333430"/>
            <a:ext cx="720000" cy="360000"/>
          </a:xfrm>
          <a:prstGeom prst="actionButtonHom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retour ou précédent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32272D7-CD3D-4517-AEC7-F6015FEC30F7}"/>
              </a:ext>
            </a:extLst>
          </p:cNvPr>
          <p:cNvSpPr/>
          <p:nvPr/>
        </p:nvSpPr>
        <p:spPr>
          <a:xfrm>
            <a:off x="596854" y="6117430"/>
            <a:ext cx="360000" cy="576000"/>
          </a:xfrm>
          <a:prstGeom prst="actionButtonBackPrevious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outon d’action : avant ou précédent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54A7D64-CD4D-45B6-8B1D-D795605AC512}"/>
              </a:ext>
            </a:extLst>
          </p:cNvPr>
          <p:cNvSpPr/>
          <p:nvPr/>
        </p:nvSpPr>
        <p:spPr>
          <a:xfrm>
            <a:off x="2240804" y="6117430"/>
            <a:ext cx="360000" cy="576000"/>
          </a:xfrm>
          <a:prstGeom prst="actionButtonForwardNex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6E93733-8EA2-448D-B605-69DF5477B8C2}"/>
              </a:ext>
            </a:extLst>
          </p:cNvPr>
          <p:cNvGrpSpPr/>
          <p:nvPr/>
        </p:nvGrpSpPr>
        <p:grpSpPr>
          <a:xfrm>
            <a:off x="825127" y="5063625"/>
            <a:ext cx="1529586" cy="829552"/>
            <a:chOff x="4047954" y="3559629"/>
            <a:chExt cx="1529586" cy="82955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AC51E3F-9A6C-4405-B13C-5133AB66012F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Image 20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5384FFE4-0CEC-472E-B1E9-12F9E17E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79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B44D682-3090-46A7-8925-0B5495D4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29067"/>
              </p:ext>
            </p:extLst>
          </p:nvPr>
        </p:nvGraphicFramePr>
        <p:xfrm>
          <a:off x="381000" y="116200"/>
          <a:ext cx="11430000" cy="450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685">
                  <a:extLst>
                    <a:ext uri="{9D8B030D-6E8A-4147-A177-3AD203B41FA5}">
                      <a16:colId xmlns:a16="http://schemas.microsoft.com/office/drawing/2014/main" val="2237696990"/>
                    </a:ext>
                  </a:extLst>
                </a:gridCol>
                <a:gridCol w="1024315">
                  <a:extLst>
                    <a:ext uri="{9D8B030D-6E8A-4147-A177-3AD203B41FA5}">
                      <a16:colId xmlns:a16="http://schemas.microsoft.com/office/drawing/2014/main" val="1095549058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1021993456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2932048728"/>
                    </a:ext>
                  </a:extLst>
                </a:gridCol>
              </a:tblGrid>
              <a:tr h="438422">
                <a:tc gridSpan="2">
                  <a:txBody>
                    <a:bodyPr/>
                    <a:lstStyle/>
                    <a:p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Réaction 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Phosphorylation du fructose-6-P par l’ATP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96221"/>
                  </a:ext>
                </a:extLst>
              </a:tr>
              <a:tr h="1023960">
                <a:tc gridSpan="4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03848"/>
                  </a:ext>
                </a:extLst>
              </a:tr>
              <a:tr h="438422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Enzyme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Cofacteurs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0857"/>
                  </a:ext>
                </a:extLst>
              </a:tr>
              <a:tr h="989894">
                <a:tc gridSpan="3">
                  <a:txBody>
                    <a:bodyPr/>
                    <a:lstStyle/>
                    <a:p>
                      <a:r>
                        <a:rPr lang="fr-FR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Phosphofructokinase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40558"/>
                  </a:ext>
                </a:extLst>
              </a:tr>
              <a:tr h="68263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- 25,9 kJ/mol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2638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10A7D41-4658-4D45-8E9B-31A503EEA18E}"/>
              </a:ext>
            </a:extLst>
          </p:cNvPr>
          <p:cNvSpPr txBox="1"/>
          <p:nvPr/>
        </p:nvSpPr>
        <p:spPr>
          <a:xfrm>
            <a:off x="6096000" y="4623373"/>
            <a:ext cx="5715000" cy="1477328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L’enzyme est allostérique : permet une régulation fine de la réaction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Etape-clé dont la vitesse détermine la vitesse générale de la glycolyse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réaction est irréversible.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656B398-A8FD-468C-8CF6-D4796836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49" y="810706"/>
            <a:ext cx="7635902" cy="1432684"/>
          </a:xfrm>
          <a:prstGeom prst="rect">
            <a:avLst/>
          </a:prstGeom>
        </p:spPr>
      </p:pic>
      <p:sp>
        <p:nvSpPr>
          <p:cNvPr id="7" name="Bouton d’action : obtenir des information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81726F6-A547-4EF3-AD7C-D4BD5CD96F1D}"/>
              </a:ext>
            </a:extLst>
          </p:cNvPr>
          <p:cNvSpPr/>
          <p:nvPr/>
        </p:nvSpPr>
        <p:spPr>
          <a:xfrm>
            <a:off x="1812820" y="6333430"/>
            <a:ext cx="360000" cy="360000"/>
          </a:xfrm>
          <a:prstGeom prst="actionButtonInformati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0094120-27E3-408E-A524-307AABA24F24}"/>
              </a:ext>
            </a:extLst>
          </p:cNvPr>
          <p:cNvSpPr/>
          <p:nvPr/>
        </p:nvSpPr>
        <p:spPr>
          <a:xfrm>
            <a:off x="1024837" y="6333430"/>
            <a:ext cx="720000" cy="360000"/>
          </a:xfrm>
          <a:prstGeom prst="actionButtonHom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retour ou précédent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CB7F177-6915-44C2-974D-5C6E3309E5E7}"/>
              </a:ext>
            </a:extLst>
          </p:cNvPr>
          <p:cNvSpPr/>
          <p:nvPr/>
        </p:nvSpPr>
        <p:spPr>
          <a:xfrm>
            <a:off x="596854" y="6117430"/>
            <a:ext cx="360000" cy="576000"/>
          </a:xfrm>
          <a:prstGeom prst="actionButtonBackPrevious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avant ou précéden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9300B49-E810-4416-9E1C-EEAFCF3C6A88}"/>
              </a:ext>
            </a:extLst>
          </p:cNvPr>
          <p:cNvSpPr/>
          <p:nvPr/>
        </p:nvSpPr>
        <p:spPr>
          <a:xfrm>
            <a:off x="2240804" y="6117430"/>
            <a:ext cx="360000" cy="576000"/>
          </a:xfrm>
          <a:prstGeom prst="actionButtonForwardNex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97A7310-C5BE-4F3D-AFF8-38ABE1AD12A5}"/>
              </a:ext>
            </a:extLst>
          </p:cNvPr>
          <p:cNvGrpSpPr/>
          <p:nvPr/>
        </p:nvGrpSpPr>
        <p:grpSpPr>
          <a:xfrm>
            <a:off x="825127" y="5063625"/>
            <a:ext cx="1529586" cy="829552"/>
            <a:chOff x="4047954" y="3559629"/>
            <a:chExt cx="1529586" cy="82955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5321FDB-A8C1-4BF9-9BD4-B97239C9F84A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 18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78FE71A3-3109-4419-B645-DE415D7C6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54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B44D682-3090-46A7-8925-0B5495D4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40224"/>
              </p:ext>
            </p:extLst>
          </p:nvPr>
        </p:nvGraphicFramePr>
        <p:xfrm>
          <a:off x="381000" y="116200"/>
          <a:ext cx="11430000" cy="450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685">
                  <a:extLst>
                    <a:ext uri="{9D8B030D-6E8A-4147-A177-3AD203B41FA5}">
                      <a16:colId xmlns:a16="http://schemas.microsoft.com/office/drawing/2014/main" val="2237696990"/>
                    </a:ext>
                  </a:extLst>
                </a:gridCol>
                <a:gridCol w="1024315">
                  <a:extLst>
                    <a:ext uri="{9D8B030D-6E8A-4147-A177-3AD203B41FA5}">
                      <a16:colId xmlns:a16="http://schemas.microsoft.com/office/drawing/2014/main" val="1095549058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1021993456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2932048728"/>
                    </a:ext>
                  </a:extLst>
                </a:gridCol>
              </a:tblGrid>
              <a:tr h="438422">
                <a:tc gridSpan="2">
                  <a:txBody>
                    <a:bodyPr/>
                    <a:lstStyle/>
                    <a:p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Réaction 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Séparation </a:t>
                      </a:r>
                      <a:r>
                        <a:rPr lang="fr-FR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fructose-1,6-bisP </a:t>
                      </a:r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deux trioses-P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96221"/>
                  </a:ext>
                </a:extLst>
              </a:tr>
              <a:tr h="1023960">
                <a:tc gridSpan="4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03848"/>
                  </a:ext>
                </a:extLst>
              </a:tr>
              <a:tr h="438422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Enzyme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Cofacteurs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0857"/>
                  </a:ext>
                </a:extLst>
              </a:tr>
              <a:tr h="989894">
                <a:tc gridSpan="3">
                  <a:txBody>
                    <a:bodyPr/>
                    <a:lstStyle/>
                    <a:p>
                      <a:r>
                        <a:rPr lang="fr-FR" sz="2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Aldolase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40558"/>
                  </a:ext>
                </a:extLst>
              </a:tr>
              <a:tr h="68263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- 5,9 kJ/mol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2638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10A7D41-4658-4D45-8E9B-31A503EEA18E}"/>
              </a:ext>
            </a:extLst>
          </p:cNvPr>
          <p:cNvSpPr txBox="1"/>
          <p:nvPr/>
        </p:nvSpPr>
        <p:spPr>
          <a:xfrm>
            <a:off x="6096000" y="4623373"/>
            <a:ext cx="5715000" cy="1754326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réaction est très favorable à la formation de DHAP, qui est plus le stable. Plus de 95 % des produits formés sont du DHAP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L’équilibre se déplace vers le 3-PGA, largement consommé par la suite de la glycolyse. Sa part dans les produits de réaction augmente alors.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E2C614D-E2B3-4773-8ACD-9D580D000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52" y="592727"/>
            <a:ext cx="5888296" cy="1872000"/>
          </a:xfrm>
          <a:prstGeom prst="rect">
            <a:avLst/>
          </a:prstGeom>
        </p:spPr>
      </p:pic>
      <p:sp>
        <p:nvSpPr>
          <p:cNvPr id="7" name="Bouton d’action : obtenir des information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B1213B-3D93-4491-A8DF-ACE2E249B06D}"/>
              </a:ext>
            </a:extLst>
          </p:cNvPr>
          <p:cNvSpPr/>
          <p:nvPr/>
        </p:nvSpPr>
        <p:spPr>
          <a:xfrm>
            <a:off x="1812820" y="6333430"/>
            <a:ext cx="360000" cy="360000"/>
          </a:xfrm>
          <a:prstGeom prst="actionButtonInformati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CB2579D-7CAD-47B0-8756-D91F317088BE}"/>
              </a:ext>
            </a:extLst>
          </p:cNvPr>
          <p:cNvSpPr/>
          <p:nvPr/>
        </p:nvSpPr>
        <p:spPr>
          <a:xfrm>
            <a:off x="1024837" y="6333430"/>
            <a:ext cx="720000" cy="360000"/>
          </a:xfrm>
          <a:prstGeom prst="actionButtonHom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retour ou précédent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361B16-0EC6-4238-865D-51C8D0B40935}"/>
              </a:ext>
            </a:extLst>
          </p:cNvPr>
          <p:cNvSpPr/>
          <p:nvPr/>
        </p:nvSpPr>
        <p:spPr>
          <a:xfrm>
            <a:off x="596854" y="6117430"/>
            <a:ext cx="360000" cy="576000"/>
          </a:xfrm>
          <a:prstGeom prst="actionButtonBackPrevious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avant ou précéden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26CA04D-3E8D-44A7-99AA-B0C7D4EF275B}"/>
              </a:ext>
            </a:extLst>
          </p:cNvPr>
          <p:cNvSpPr/>
          <p:nvPr/>
        </p:nvSpPr>
        <p:spPr>
          <a:xfrm>
            <a:off x="2240804" y="6117430"/>
            <a:ext cx="360000" cy="576000"/>
          </a:xfrm>
          <a:prstGeom prst="actionButtonForwardNex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058A02F-BC79-434F-A2B8-999887726EC9}"/>
              </a:ext>
            </a:extLst>
          </p:cNvPr>
          <p:cNvGrpSpPr/>
          <p:nvPr/>
        </p:nvGrpSpPr>
        <p:grpSpPr>
          <a:xfrm>
            <a:off x="825127" y="5063625"/>
            <a:ext cx="1529586" cy="829552"/>
            <a:chOff x="4047954" y="3559629"/>
            <a:chExt cx="1529586" cy="82955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F5B4164-3AD0-4659-89EE-3F099ABA307B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 18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54E88C9E-4C2B-41D2-9EFD-91C1E5E3C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44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B44D682-3090-46A7-8925-0B5495D4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22714"/>
              </p:ext>
            </p:extLst>
          </p:nvPr>
        </p:nvGraphicFramePr>
        <p:xfrm>
          <a:off x="381000" y="116200"/>
          <a:ext cx="11430000" cy="450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685">
                  <a:extLst>
                    <a:ext uri="{9D8B030D-6E8A-4147-A177-3AD203B41FA5}">
                      <a16:colId xmlns:a16="http://schemas.microsoft.com/office/drawing/2014/main" val="2237696990"/>
                    </a:ext>
                  </a:extLst>
                </a:gridCol>
                <a:gridCol w="1024315">
                  <a:extLst>
                    <a:ext uri="{9D8B030D-6E8A-4147-A177-3AD203B41FA5}">
                      <a16:colId xmlns:a16="http://schemas.microsoft.com/office/drawing/2014/main" val="1095549058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1021993456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2932048728"/>
                    </a:ext>
                  </a:extLst>
                </a:gridCol>
              </a:tblGrid>
              <a:tr h="438422">
                <a:tc gridSpan="2">
                  <a:txBody>
                    <a:bodyPr/>
                    <a:lstStyle/>
                    <a:p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Réaction 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Isomérisation du DHAP en 3-PGA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96221"/>
                  </a:ext>
                </a:extLst>
              </a:tr>
              <a:tr h="1023960">
                <a:tc gridSpan="4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03848"/>
                  </a:ext>
                </a:extLst>
              </a:tr>
              <a:tr h="438422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Enzyme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Cofacteurs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0857"/>
                  </a:ext>
                </a:extLst>
              </a:tr>
              <a:tr h="989894">
                <a:tc gridSpan="3">
                  <a:txBody>
                    <a:bodyPr/>
                    <a:lstStyle/>
                    <a:p>
                      <a:r>
                        <a:rPr lang="fr-FR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Triose-P isomérase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40558"/>
                  </a:ext>
                </a:extLst>
              </a:tr>
              <a:tr h="68263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Négatif (?) kJ/mol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26384"/>
                  </a:ext>
                </a:extLst>
              </a:tr>
            </a:tbl>
          </a:graphicData>
        </a:graphic>
      </p:graphicFrame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68DB905-81DB-44B4-B3F3-B32254BE0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71" y="685620"/>
            <a:ext cx="4816257" cy="1684166"/>
          </a:xfrm>
          <a:prstGeom prst="rect">
            <a:avLst/>
          </a:prstGeom>
        </p:spPr>
      </p:pic>
      <p:sp>
        <p:nvSpPr>
          <p:cNvPr id="7" name="Bouton d’action : obtenir des information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A5B8C4D-C599-4FB2-8E1A-C571F314F9F7}"/>
              </a:ext>
            </a:extLst>
          </p:cNvPr>
          <p:cNvSpPr/>
          <p:nvPr/>
        </p:nvSpPr>
        <p:spPr>
          <a:xfrm>
            <a:off x="1812820" y="6333430"/>
            <a:ext cx="360000" cy="360000"/>
          </a:xfrm>
          <a:prstGeom prst="actionButtonInformati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E4B7C61-B754-4BE7-AE0A-385EBCD1919A}"/>
              </a:ext>
            </a:extLst>
          </p:cNvPr>
          <p:cNvSpPr/>
          <p:nvPr/>
        </p:nvSpPr>
        <p:spPr>
          <a:xfrm>
            <a:off x="1024837" y="6333430"/>
            <a:ext cx="720000" cy="360000"/>
          </a:xfrm>
          <a:prstGeom prst="actionButtonHom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retour ou précédent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848AC57-F5CE-4CF1-8746-B47AB7BAC34D}"/>
              </a:ext>
            </a:extLst>
          </p:cNvPr>
          <p:cNvSpPr/>
          <p:nvPr/>
        </p:nvSpPr>
        <p:spPr>
          <a:xfrm>
            <a:off x="596854" y="6117430"/>
            <a:ext cx="360000" cy="576000"/>
          </a:xfrm>
          <a:prstGeom prst="actionButtonBackPrevious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avant ou précéden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BDEFBC-7CC3-4AD6-8BC2-C2C286019F41}"/>
              </a:ext>
            </a:extLst>
          </p:cNvPr>
          <p:cNvSpPr/>
          <p:nvPr/>
        </p:nvSpPr>
        <p:spPr>
          <a:xfrm>
            <a:off x="2240804" y="6117430"/>
            <a:ext cx="360000" cy="576000"/>
          </a:xfrm>
          <a:prstGeom prst="actionButtonForwardNex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E0F0508-3ECD-4B5D-B180-6D8EB7E358BB}"/>
              </a:ext>
            </a:extLst>
          </p:cNvPr>
          <p:cNvGrpSpPr/>
          <p:nvPr/>
        </p:nvGrpSpPr>
        <p:grpSpPr>
          <a:xfrm>
            <a:off x="825127" y="5063625"/>
            <a:ext cx="1529586" cy="829552"/>
            <a:chOff x="4047954" y="3559629"/>
            <a:chExt cx="1529586" cy="82955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8269B6A-A929-4D19-A135-8AEB38F9A200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 18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14FA0289-2759-4726-AA41-EC8F5E20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78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B44D682-3090-46A7-8925-0B5495D4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2230"/>
              </p:ext>
            </p:extLst>
          </p:nvPr>
        </p:nvGraphicFramePr>
        <p:xfrm>
          <a:off x="381000" y="116200"/>
          <a:ext cx="11430000" cy="450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685">
                  <a:extLst>
                    <a:ext uri="{9D8B030D-6E8A-4147-A177-3AD203B41FA5}">
                      <a16:colId xmlns:a16="http://schemas.microsoft.com/office/drawing/2014/main" val="2237696990"/>
                    </a:ext>
                  </a:extLst>
                </a:gridCol>
                <a:gridCol w="1024315">
                  <a:extLst>
                    <a:ext uri="{9D8B030D-6E8A-4147-A177-3AD203B41FA5}">
                      <a16:colId xmlns:a16="http://schemas.microsoft.com/office/drawing/2014/main" val="1095549058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1021993456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2932048728"/>
                    </a:ext>
                  </a:extLst>
                </a:gridCol>
              </a:tblGrid>
              <a:tr h="438422">
                <a:tc gridSpan="2">
                  <a:txBody>
                    <a:bodyPr/>
                    <a:lstStyle/>
                    <a:p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Réaction 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Oxydation du 3-PGA en 1,3-bP-glycérate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96221"/>
                  </a:ext>
                </a:extLst>
              </a:tr>
              <a:tr h="1023960">
                <a:tc gridSpan="4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03848"/>
                  </a:ext>
                </a:extLst>
              </a:tr>
              <a:tr h="438422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Enzyme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Cofacteurs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0857"/>
                  </a:ext>
                </a:extLst>
              </a:tr>
              <a:tr h="989894">
                <a:tc gridSpan="3">
                  <a:txBody>
                    <a:bodyPr/>
                    <a:lstStyle/>
                    <a:p>
                      <a:r>
                        <a:rPr lang="fr-FR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3-PGA déshydrogénase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</a:t>
                      </a:r>
                      <a:r>
                        <a:rPr lang="fr-FR" sz="2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40558"/>
                  </a:ext>
                </a:extLst>
              </a:tr>
              <a:tr h="68263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Voir réaction 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2638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10A7D41-4658-4D45-8E9B-31A503EEA18E}"/>
              </a:ext>
            </a:extLst>
          </p:cNvPr>
          <p:cNvSpPr txBox="1"/>
          <p:nvPr/>
        </p:nvSpPr>
        <p:spPr>
          <a:xfrm>
            <a:off x="6096000" y="4623373"/>
            <a:ext cx="5715000" cy="1477328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substrat est lié temporairement à l’enzyme par une liaison covalente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d’une liaison acyl-phosphate très riche en énergie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déjà demandée au concours TB…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8179255-13AA-4E54-B1AF-7BEB0D3B1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39" y="623999"/>
            <a:ext cx="7643522" cy="1806097"/>
          </a:xfrm>
          <a:prstGeom prst="rect">
            <a:avLst/>
          </a:prstGeom>
        </p:spPr>
      </p:pic>
      <p:sp>
        <p:nvSpPr>
          <p:cNvPr id="7" name="Bouton d’action : obtenir des information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8D7A235-E183-46A4-BDED-CF34694E3138}"/>
              </a:ext>
            </a:extLst>
          </p:cNvPr>
          <p:cNvSpPr/>
          <p:nvPr/>
        </p:nvSpPr>
        <p:spPr>
          <a:xfrm>
            <a:off x="1812820" y="6333430"/>
            <a:ext cx="360000" cy="360000"/>
          </a:xfrm>
          <a:prstGeom prst="actionButtonInformati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B91DFF1-3E97-4647-855A-A49C8E486295}"/>
              </a:ext>
            </a:extLst>
          </p:cNvPr>
          <p:cNvSpPr/>
          <p:nvPr/>
        </p:nvSpPr>
        <p:spPr>
          <a:xfrm>
            <a:off x="1024837" y="6333430"/>
            <a:ext cx="720000" cy="360000"/>
          </a:xfrm>
          <a:prstGeom prst="actionButtonHom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retour ou précédent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B69B4B5-3DEC-48DB-A924-22F25AD191BD}"/>
              </a:ext>
            </a:extLst>
          </p:cNvPr>
          <p:cNvSpPr/>
          <p:nvPr/>
        </p:nvSpPr>
        <p:spPr>
          <a:xfrm>
            <a:off x="596854" y="6117430"/>
            <a:ext cx="360000" cy="576000"/>
          </a:xfrm>
          <a:prstGeom prst="actionButtonBackPrevious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avant ou précéden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B4F791F-BD99-4DD2-9194-59CC20D709EC}"/>
              </a:ext>
            </a:extLst>
          </p:cNvPr>
          <p:cNvSpPr/>
          <p:nvPr/>
        </p:nvSpPr>
        <p:spPr>
          <a:xfrm>
            <a:off x="2240804" y="6117430"/>
            <a:ext cx="360000" cy="576000"/>
          </a:xfrm>
          <a:prstGeom prst="actionButtonForwardNex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28EFB84-3406-463E-875A-E9EFCF7F1032}"/>
              </a:ext>
            </a:extLst>
          </p:cNvPr>
          <p:cNvGrpSpPr/>
          <p:nvPr/>
        </p:nvGrpSpPr>
        <p:grpSpPr>
          <a:xfrm>
            <a:off x="825127" y="5063625"/>
            <a:ext cx="1529586" cy="829552"/>
            <a:chOff x="4047954" y="3559629"/>
            <a:chExt cx="1529586" cy="82955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98DB090-3228-4F65-AC73-7A19A236C287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 18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6BFF84B9-02FD-47AC-975D-BCFC4CC73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44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B44D682-3090-46A7-8925-0B5495D4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68833"/>
              </p:ext>
            </p:extLst>
          </p:nvPr>
        </p:nvGraphicFramePr>
        <p:xfrm>
          <a:off x="381000" y="116200"/>
          <a:ext cx="11430000" cy="450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685">
                  <a:extLst>
                    <a:ext uri="{9D8B030D-6E8A-4147-A177-3AD203B41FA5}">
                      <a16:colId xmlns:a16="http://schemas.microsoft.com/office/drawing/2014/main" val="2237696990"/>
                    </a:ext>
                  </a:extLst>
                </a:gridCol>
                <a:gridCol w="1024315">
                  <a:extLst>
                    <a:ext uri="{9D8B030D-6E8A-4147-A177-3AD203B41FA5}">
                      <a16:colId xmlns:a16="http://schemas.microsoft.com/office/drawing/2014/main" val="1095549058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1021993456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2932048728"/>
                    </a:ext>
                  </a:extLst>
                </a:gridCol>
              </a:tblGrid>
              <a:tr h="438422">
                <a:tc gridSpan="2">
                  <a:txBody>
                    <a:bodyPr/>
                    <a:lstStyle/>
                    <a:p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Réaction 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Phosphorylation de l’ADP par le 1,3-bP-glycérate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96221"/>
                  </a:ext>
                </a:extLst>
              </a:tr>
              <a:tr h="1023960">
                <a:tc gridSpan="4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03848"/>
                  </a:ext>
                </a:extLst>
              </a:tr>
              <a:tr h="438422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Enzyme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Cofacteurs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0857"/>
                  </a:ext>
                </a:extLst>
              </a:tr>
              <a:tr h="989894">
                <a:tc gridSpan="3">
                  <a:txBody>
                    <a:bodyPr/>
                    <a:lstStyle/>
                    <a:p>
                      <a:r>
                        <a:rPr lang="fr-FR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3-Pglycérate kinase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</a:p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40558"/>
                  </a:ext>
                </a:extLst>
              </a:tr>
              <a:tr h="68263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Réactions 6 + 7 = - 1,1 kJ/mol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2638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10A7D41-4658-4D45-8E9B-31A503EEA18E}"/>
              </a:ext>
            </a:extLst>
          </p:cNvPr>
          <p:cNvSpPr txBox="1"/>
          <p:nvPr/>
        </p:nvSpPr>
        <p:spPr>
          <a:xfrm>
            <a:off x="6096000" y="4623373"/>
            <a:ext cx="5715000" cy="1200329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nom de l’enzyme correspond au sens ② de la réaction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s’agit d’une phosphorylation de l’ADP au niveau du substrat.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2F6A75C-F412-4F2F-A378-6DFD43F5B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30" y="735263"/>
            <a:ext cx="6911939" cy="1546994"/>
          </a:xfrm>
          <a:prstGeom prst="rect">
            <a:avLst/>
          </a:prstGeom>
        </p:spPr>
      </p:pic>
      <p:sp>
        <p:nvSpPr>
          <p:cNvPr id="7" name="Bouton d’action : obtenir des information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6FADD03-7944-4ED1-8691-FE7E5318C2B3}"/>
              </a:ext>
            </a:extLst>
          </p:cNvPr>
          <p:cNvSpPr/>
          <p:nvPr/>
        </p:nvSpPr>
        <p:spPr>
          <a:xfrm>
            <a:off x="1812820" y="6333430"/>
            <a:ext cx="360000" cy="360000"/>
          </a:xfrm>
          <a:prstGeom prst="actionButtonInformati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B57DBC4-204C-4F50-90AC-B5C80429A63F}"/>
              </a:ext>
            </a:extLst>
          </p:cNvPr>
          <p:cNvSpPr/>
          <p:nvPr/>
        </p:nvSpPr>
        <p:spPr>
          <a:xfrm>
            <a:off x="1024837" y="6333430"/>
            <a:ext cx="720000" cy="360000"/>
          </a:xfrm>
          <a:prstGeom prst="actionButtonHom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retour ou précédent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F6D9B00-F44B-4716-8F93-DE760206C495}"/>
              </a:ext>
            </a:extLst>
          </p:cNvPr>
          <p:cNvSpPr/>
          <p:nvPr/>
        </p:nvSpPr>
        <p:spPr>
          <a:xfrm>
            <a:off x="596854" y="6117430"/>
            <a:ext cx="360000" cy="576000"/>
          </a:xfrm>
          <a:prstGeom prst="actionButtonBackPrevious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avant ou précéden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EB7626-6A2D-44AB-B777-9ABB4CEC4611}"/>
              </a:ext>
            </a:extLst>
          </p:cNvPr>
          <p:cNvSpPr/>
          <p:nvPr/>
        </p:nvSpPr>
        <p:spPr>
          <a:xfrm>
            <a:off x="2240804" y="6117430"/>
            <a:ext cx="360000" cy="576000"/>
          </a:xfrm>
          <a:prstGeom prst="actionButtonForwardNex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14E643E-2097-423C-AD0D-D46799894EE8}"/>
              </a:ext>
            </a:extLst>
          </p:cNvPr>
          <p:cNvGrpSpPr/>
          <p:nvPr/>
        </p:nvGrpSpPr>
        <p:grpSpPr>
          <a:xfrm>
            <a:off x="825127" y="5063625"/>
            <a:ext cx="1529586" cy="829552"/>
            <a:chOff x="4047954" y="3559629"/>
            <a:chExt cx="1529586" cy="82955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4A408E6-3DF0-4DBB-A4C1-EDA2CE84F6CF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 18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BC2C33C6-C29D-4D71-AE06-0BE02E48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193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1084</TotalTime>
  <Words>911</Words>
  <Application>Microsoft Office PowerPoint</Application>
  <PresentationFormat>Grand écran</PresentationFormat>
  <Paragraphs>197</Paragraphs>
  <Slides>14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Maillage</vt:lpstr>
      <vt:lpstr>Présentation PowerPoint</vt:lpstr>
      <vt:lpstr>Guide d’utilisation des diaporamas interactifs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Pouleto</cp:lastModifiedBy>
  <cp:revision>5</cp:revision>
  <dcterms:created xsi:type="dcterms:W3CDTF">2020-07-15T14:02:24Z</dcterms:created>
  <dcterms:modified xsi:type="dcterms:W3CDTF">2020-08-24T08:15:26Z</dcterms:modified>
</cp:coreProperties>
</file>