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9" r:id="rId4"/>
    <p:sldId id="258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BEC7B"/>
    <a:srgbClr val="00B0F0"/>
    <a:srgbClr val="00B050"/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B7C8FB7-540D-485C-B913-CB0EFEC121C1}" v="269" dt="2021-03-16T09:55:22.63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7" d="100"/>
          <a:sy n="97" d="100"/>
        </p:scale>
        <p:origin x="108" y="4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rtrand Pouleto" userId="8488cefa11e3b03d" providerId="LiveId" clId="{2B7C8FB7-540D-485C-B913-CB0EFEC121C1}"/>
    <pc:docChg chg="undo custSel addSld modSld">
      <pc:chgData name="Bertrand Pouleto" userId="8488cefa11e3b03d" providerId="LiveId" clId="{2B7C8FB7-540D-485C-B913-CB0EFEC121C1}" dt="2021-03-16T09:55:44.187" v="547" actId="1076"/>
      <pc:docMkLst>
        <pc:docMk/>
      </pc:docMkLst>
      <pc:sldChg chg="modSp modAnim">
        <pc:chgData name="Bertrand Pouleto" userId="8488cefa11e3b03d" providerId="LiveId" clId="{2B7C8FB7-540D-485C-B913-CB0EFEC121C1}" dt="2021-03-16T09:50:02.128" v="431"/>
        <pc:sldMkLst>
          <pc:docMk/>
          <pc:sldMk cId="477220634" sldId="257"/>
        </pc:sldMkLst>
        <pc:graphicFrameChg chg="mod">
          <ac:chgData name="Bertrand Pouleto" userId="8488cefa11e3b03d" providerId="LiveId" clId="{2B7C8FB7-540D-485C-B913-CB0EFEC121C1}" dt="2021-03-16T09:49:51.726" v="429"/>
          <ac:graphicFrameMkLst>
            <pc:docMk/>
            <pc:sldMk cId="477220634" sldId="257"/>
            <ac:graphicFrameMk id="3" creationId="{DCBFA900-3016-48D5-9F7F-085AF3B50342}"/>
          </ac:graphicFrameMkLst>
        </pc:graphicFrameChg>
      </pc:sldChg>
      <pc:sldChg chg="addSp modSp mod modAnim">
        <pc:chgData name="Bertrand Pouleto" userId="8488cefa11e3b03d" providerId="LiveId" clId="{2B7C8FB7-540D-485C-B913-CB0EFEC121C1}" dt="2021-03-16T09:55:08.986" v="540" actId="113"/>
        <pc:sldMkLst>
          <pc:docMk/>
          <pc:sldMk cId="162846933" sldId="258"/>
        </pc:sldMkLst>
        <pc:spChg chg="mod">
          <ac:chgData name="Bertrand Pouleto" userId="8488cefa11e3b03d" providerId="LiveId" clId="{2B7C8FB7-540D-485C-B913-CB0EFEC121C1}" dt="2021-03-16T09:55:08.986" v="540" actId="113"/>
          <ac:spMkLst>
            <pc:docMk/>
            <pc:sldMk cId="162846933" sldId="258"/>
            <ac:spMk id="9" creationId="{1528FB57-EED2-46D7-ABB3-C017D0D2746A}"/>
          </ac:spMkLst>
        </pc:spChg>
        <pc:spChg chg="mod">
          <ac:chgData name="Bertrand Pouleto" userId="8488cefa11e3b03d" providerId="LiveId" clId="{2B7C8FB7-540D-485C-B913-CB0EFEC121C1}" dt="2021-03-16T09:55:08.986" v="540" actId="113"/>
          <ac:spMkLst>
            <pc:docMk/>
            <pc:sldMk cId="162846933" sldId="258"/>
            <ac:spMk id="10" creationId="{96D6CB42-4C36-4A83-ABD6-97BDBD5C8994}"/>
          </ac:spMkLst>
        </pc:spChg>
        <pc:spChg chg="mod">
          <ac:chgData name="Bertrand Pouleto" userId="8488cefa11e3b03d" providerId="LiveId" clId="{2B7C8FB7-540D-485C-B913-CB0EFEC121C1}" dt="2021-03-16T09:55:08.986" v="540" actId="113"/>
          <ac:spMkLst>
            <pc:docMk/>
            <pc:sldMk cId="162846933" sldId="258"/>
            <ac:spMk id="11" creationId="{351DFAE7-E4CF-4F72-B54E-ACC8AA65BBD0}"/>
          </ac:spMkLst>
        </pc:spChg>
        <pc:spChg chg="mod">
          <ac:chgData name="Bertrand Pouleto" userId="8488cefa11e3b03d" providerId="LiveId" clId="{2B7C8FB7-540D-485C-B913-CB0EFEC121C1}" dt="2021-03-16T09:55:08.986" v="540" actId="113"/>
          <ac:spMkLst>
            <pc:docMk/>
            <pc:sldMk cId="162846933" sldId="258"/>
            <ac:spMk id="12" creationId="{78146530-92E5-4DA5-BE38-E4BB8E37033D}"/>
          </ac:spMkLst>
        </pc:spChg>
        <pc:spChg chg="mod">
          <ac:chgData name="Bertrand Pouleto" userId="8488cefa11e3b03d" providerId="LiveId" clId="{2B7C8FB7-540D-485C-B913-CB0EFEC121C1}" dt="2021-03-16T09:55:08.986" v="540" actId="113"/>
          <ac:spMkLst>
            <pc:docMk/>
            <pc:sldMk cId="162846933" sldId="258"/>
            <ac:spMk id="23" creationId="{493A2B76-5E4B-4427-A172-71D2AEC9F2C0}"/>
          </ac:spMkLst>
        </pc:spChg>
        <pc:spChg chg="add mod">
          <ac:chgData name="Bertrand Pouleto" userId="8488cefa11e3b03d" providerId="LiveId" clId="{2B7C8FB7-540D-485C-B913-CB0EFEC121C1}" dt="2021-03-16T09:30:47.714" v="28" actId="207"/>
          <ac:spMkLst>
            <pc:docMk/>
            <pc:sldMk cId="162846933" sldId="258"/>
            <ac:spMk id="54" creationId="{701314ED-71F2-45EF-BB07-12D16A8DE93E}"/>
          </ac:spMkLst>
        </pc:spChg>
        <pc:spChg chg="add mod">
          <ac:chgData name="Bertrand Pouleto" userId="8488cefa11e3b03d" providerId="LiveId" clId="{2B7C8FB7-540D-485C-B913-CB0EFEC121C1}" dt="2021-03-16T09:30:55.015" v="32" actId="20577"/>
          <ac:spMkLst>
            <pc:docMk/>
            <pc:sldMk cId="162846933" sldId="258"/>
            <ac:spMk id="57" creationId="{D2C6FCB8-001F-49D7-BA5A-35064013F67F}"/>
          </ac:spMkLst>
        </pc:spChg>
        <pc:spChg chg="add mod">
          <ac:chgData name="Bertrand Pouleto" userId="8488cefa11e3b03d" providerId="LiveId" clId="{2B7C8FB7-540D-485C-B913-CB0EFEC121C1}" dt="2021-03-16T09:55:08.986" v="540" actId="113"/>
          <ac:spMkLst>
            <pc:docMk/>
            <pc:sldMk cId="162846933" sldId="258"/>
            <ac:spMk id="60" creationId="{CA7C8A1A-03B1-4B82-8540-E31F5E852A4F}"/>
          </ac:spMkLst>
        </pc:spChg>
        <pc:cxnChg chg="mod">
          <ac:chgData name="Bertrand Pouleto" userId="8488cefa11e3b03d" providerId="LiveId" clId="{2B7C8FB7-540D-485C-B913-CB0EFEC121C1}" dt="2021-03-16T09:51:26.470" v="441" actId="1582"/>
          <ac:cxnSpMkLst>
            <pc:docMk/>
            <pc:sldMk cId="162846933" sldId="258"/>
            <ac:cxnSpMk id="47" creationId="{88B7AE35-41B0-4265-AACC-BB8D80CDEF31}"/>
          </ac:cxnSpMkLst>
        </pc:cxnChg>
        <pc:cxnChg chg="mod">
          <ac:chgData name="Bertrand Pouleto" userId="8488cefa11e3b03d" providerId="LiveId" clId="{2B7C8FB7-540D-485C-B913-CB0EFEC121C1}" dt="2021-03-16T09:51:26.470" v="441" actId="1582"/>
          <ac:cxnSpMkLst>
            <pc:docMk/>
            <pc:sldMk cId="162846933" sldId="258"/>
            <ac:cxnSpMk id="49" creationId="{DC1C859F-114E-4213-8DD6-5B7FF45E5031}"/>
          </ac:cxnSpMkLst>
        </pc:cxnChg>
        <pc:cxnChg chg="mod">
          <ac:chgData name="Bertrand Pouleto" userId="8488cefa11e3b03d" providerId="LiveId" clId="{2B7C8FB7-540D-485C-B913-CB0EFEC121C1}" dt="2021-03-16T09:51:26.470" v="441" actId="1582"/>
          <ac:cxnSpMkLst>
            <pc:docMk/>
            <pc:sldMk cId="162846933" sldId="258"/>
            <ac:cxnSpMk id="51" creationId="{DC92B859-4A92-498F-8184-9DFCFD9E3C10}"/>
          </ac:cxnSpMkLst>
        </pc:cxnChg>
        <pc:cxnChg chg="add mod">
          <ac:chgData name="Bertrand Pouleto" userId="8488cefa11e3b03d" providerId="LiveId" clId="{2B7C8FB7-540D-485C-B913-CB0EFEC121C1}" dt="2021-03-16T09:30:36.941" v="25" actId="14100"/>
          <ac:cxnSpMkLst>
            <pc:docMk/>
            <pc:sldMk cId="162846933" sldId="258"/>
            <ac:cxnSpMk id="52" creationId="{E9944987-3B48-4E67-A68C-8110481A9CAA}"/>
          </ac:cxnSpMkLst>
        </pc:cxnChg>
        <pc:cxnChg chg="add mod">
          <ac:chgData name="Bertrand Pouleto" userId="8488cefa11e3b03d" providerId="LiveId" clId="{2B7C8FB7-540D-485C-B913-CB0EFEC121C1}" dt="2021-03-16T09:31:02.821" v="35" actId="14100"/>
          <ac:cxnSpMkLst>
            <pc:docMk/>
            <pc:sldMk cId="162846933" sldId="258"/>
            <ac:cxnSpMk id="58" creationId="{FAD7B20D-0C20-4692-8371-E00417C80E82}"/>
          </ac:cxnSpMkLst>
        </pc:cxnChg>
      </pc:sldChg>
      <pc:sldChg chg="addSp modSp new mod modAnim">
        <pc:chgData name="Bertrand Pouleto" userId="8488cefa11e3b03d" providerId="LiveId" clId="{2B7C8FB7-540D-485C-B913-CB0EFEC121C1}" dt="2021-03-16T09:55:44.187" v="547" actId="1076"/>
        <pc:sldMkLst>
          <pc:docMk/>
          <pc:sldMk cId="3250871769" sldId="259"/>
        </pc:sldMkLst>
        <pc:spChg chg="add mod">
          <ac:chgData name="Bertrand Pouleto" userId="8488cefa11e3b03d" providerId="LiveId" clId="{2B7C8FB7-540D-485C-B913-CB0EFEC121C1}" dt="2021-03-16T09:15:24.664" v="7" actId="20577"/>
          <ac:spMkLst>
            <pc:docMk/>
            <pc:sldMk cId="3250871769" sldId="259"/>
            <ac:spMk id="2" creationId="{528DEE8D-E96F-4DBB-99CC-AFCF1D92CD42}"/>
          </ac:spMkLst>
        </pc:spChg>
        <pc:spChg chg="add mod">
          <ac:chgData name="Bertrand Pouleto" userId="8488cefa11e3b03d" providerId="LiveId" clId="{2B7C8FB7-540D-485C-B913-CB0EFEC121C1}" dt="2021-03-16T09:55:44.187" v="547" actId="1076"/>
          <ac:spMkLst>
            <pc:docMk/>
            <pc:sldMk cId="3250871769" sldId="259"/>
            <ac:spMk id="25" creationId="{856A0119-E339-42DE-AB65-C0B70DE66E94}"/>
          </ac:spMkLst>
        </pc:spChg>
        <pc:spChg chg="add mod">
          <ac:chgData name="Bertrand Pouleto" userId="8488cefa11e3b03d" providerId="LiveId" clId="{2B7C8FB7-540D-485C-B913-CB0EFEC121C1}" dt="2021-03-16T09:55:19.171" v="541" actId="113"/>
          <ac:spMkLst>
            <pc:docMk/>
            <pc:sldMk cId="3250871769" sldId="259"/>
            <ac:spMk id="26" creationId="{2719F76F-C100-463C-867B-7C89C94B18D8}"/>
          </ac:spMkLst>
        </pc:spChg>
        <pc:spChg chg="add mod">
          <ac:chgData name="Bertrand Pouleto" userId="8488cefa11e3b03d" providerId="LiveId" clId="{2B7C8FB7-540D-485C-B913-CB0EFEC121C1}" dt="2021-03-16T09:55:19.171" v="541" actId="113"/>
          <ac:spMkLst>
            <pc:docMk/>
            <pc:sldMk cId="3250871769" sldId="259"/>
            <ac:spMk id="27" creationId="{D3BFBDC3-8B67-4E3C-B786-A32F4D1DDD1A}"/>
          </ac:spMkLst>
        </pc:spChg>
        <pc:spChg chg="add mod">
          <ac:chgData name="Bertrand Pouleto" userId="8488cefa11e3b03d" providerId="LiveId" clId="{2B7C8FB7-540D-485C-B913-CB0EFEC121C1}" dt="2021-03-16T09:55:19.171" v="541" actId="113"/>
          <ac:spMkLst>
            <pc:docMk/>
            <pc:sldMk cId="3250871769" sldId="259"/>
            <ac:spMk id="28" creationId="{780385F5-D572-4D2C-9D60-F80054C8283E}"/>
          </ac:spMkLst>
        </pc:spChg>
        <pc:spChg chg="add mod">
          <ac:chgData name="Bertrand Pouleto" userId="8488cefa11e3b03d" providerId="LiveId" clId="{2B7C8FB7-540D-485C-B913-CB0EFEC121C1}" dt="2021-03-16T09:55:24.842" v="544" actId="1076"/>
          <ac:spMkLst>
            <pc:docMk/>
            <pc:sldMk cId="3250871769" sldId="259"/>
            <ac:spMk id="29" creationId="{B0478F95-DCEB-4499-81E4-75C299D03BA7}"/>
          </ac:spMkLst>
        </pc:spChg>
        <pc:picChg chg="add mod">
          <ac:chgData name="Bertrand Pouleto" userId="8488cefa11e3b03d" providerId="LiveId" clId="{2B7C8FB7-540D-485C-B913-CB0EFEC121C1}" dt="2021-03-16T09:29:38.614" v="10" actId="1076"/>
          <ac:picMkLst>
            <pc:docMk/>
            <pc:sldMk cId="3250871769" sldId="259"/>
            <ac:picMk id="4" creationId="{8CFEF356-27CC-4295-816A-B09E6B897602}"/>
          </ac:picMkLst>
        </pc:picChg>
        <pc:picChg chg="add mod">
          <ac:chgData name="Bertrand Pouleto" userId="8488cefa11e3b03d" providerId="LiveId" clId="{2B7C8FB7-540D-485C-B913-CB0EFEC121C1}" dt="2021-03-16T09:32:24.418" v="53" actId="207"/>
          <ac:picMkLst>
            <pc:docMk/>
            <pc:sldMk cId="3250871769" sldId="259"/>
            <ac:picMk id="6" creationId="{71CD3CAA-0CCA-4B6F-A8D4-2C9BA1FB3E86}"/>
          </ac:picMkLst>
        </pc:picChg>
        <pc:picChg chg="add mod">
          <ac:chgData name="Bertrand Pouleto" userId="8488cefa11e3b03d" providerId="LiveId" clId="{2B7C8FB7-540D-485C-B913-CB0EFEC121C1}" dt="2021-03-16T09:32:21.427" v="52" actId="207"/>
          <ac:picMkLst>
            <pc:docMk/>
            <pc:sldMk cId="3250871769" sldId="259"/>
            <ac:picMk id="8" creationId="{BEF3E11E-EBEC-4C9E-90ED-105C9B32CD45}"/>
          </ac:picMkLst>
        </pc:picChg>
        <pc:picChg chg="add mod">
          <ac:chgData name="Bertrand Pouleto" userId="8488cefa11e3b03d" providerId="LiveId" clId="{2B7C8FB7-540D-485C-B913-CB0EFEC121C1}" dt="2021-03-16T09:32:28.434" v="54" actId="207"/>
          <ac:picMkLst>
            <pc:docMk/>
            <pc:sldMk cId="3250871769" sldId="259"/>
            <ac:picMk id="9" creationId="{D4036D52-417E-4817-9282-9148D1097BBD}"/>
          </ac:picMkLst>
        </pc:picChg>
        <pc:picChg chg="add mod">
          <ac:chgData name="Bertrand Pouleto" userId="8488cefa11e3b03d" providerId="LiveId" clId="{2B7C8FB7-540D-485C-B913-CB0EFEC121C1}" dt="2021-03-16T09:32:32.961" v="55" actId="207"/>
          <ac:picMkLst>
            <pc:docMk/>
            <pc:sldMk cId="3250871769" sldId="259"/>
            <ac:picMk id="10" creationId="{14ECC65A-F679-41B4-83F1-535474F71395}"/>
          </ac:picMkLst>
        </pc:picChg>
        <pc:picChg chg="add mod">
          <ac:chgData name="Bertrand Pouleto" userId="8488cefa11e3b03d" providerId="LiveId" clId="{2B7C8FB7-540D-485C-B913-CB0EFEC121C1}" dt="2021-03-16T09:32:39.497" v="56" actId="207"/>
          <ac:picMkLst>
            <pc:docMk/>
            <pc:sldMk cId="3250871769" sldId="259"/>
            <ac:picMk id="11" creationId="{DD3AF5FE-38F3-47E0-AAAC-BFACB5CB87E4}"/>
          </ac:picMkLst>
        </pc:picChg>
        <pc:picChg chg="add mod">
          <ac:chgData name="Bertrand Pouleto" userId="8488cefa11e3b03d" providerId="LiveId" clId="{2B7C8FB7-540D-485C-B913-CB0EFEC121C1}" dt="2021-03-16T09:32:18.110" v="51" actId="207"/>
          <ac:picMkLst>
            <pc:docMk/>
            <pc:sldMk cId="3250871769" sldId="259"/>
            <ac:picMk id="12" creationId="{378A910C-7933-4DFA-8C4A-B7D8E7946D8A}"/>
          </ac:picMkLst>
        </pc:picChg>
        <pc:cxnChg chg="add mod">
          <ac:chgData name="Bertrand Pouleto" userId="8488cefa11e3b03d" providerId="LiveId" clId="{2B7C8FB7-540D-485C-B913-CB0EFEC121C1}" dt="2021-03-16T09:34:17.036" v="64" actId="208"/>
          <ac:cxnSpMkLst>
            <pc:docMk/>
            <pc:sldMk cId="3250871769" sldId="259"/>
            <ac:cxnSpMk id="14" creationId="{D31E80A1-B483-4B00-B93F-0EB44F813F71}"/>
          </ac:cxnSpMkLst>
        </pc:cxnChg>
        <pc:cxnChg chg="add mod">
          <ac:chgData name="Bertrand Pouleto" userId="8488cefa11e3b03d" providerId="LiveId" clId="{2B7C8FB7-540D-485C-B913-CB0EFEC121C1}" dt="2021-03-16T09:34:22.308" v="65" actId="208"/>
          <ac:cxnSpMkLst>
            <pc:docMk/>
            <pc:sldMk cId="3250871769" sldId="259"/>
            <ac:cxnSpMk id="16" creationId="{8CBF0A85-9A5D-4757-AC76-99347BB996DD}"/>
          </ac:cxnSpMkLst>
        </pc:cxnChg>
        <pc:cxnChg chg="add mod">
          <ac:chgData name="Bertrand Pouleto" userId="8488cefa11e3b03d" providerId="LiveId" clId="{2B7C8FB7-540D-485C-B913-CB0EFEC121C1}" dt="2021-03-16T09:34:26.882" v="66" actId="208"/>
          <ac:cxnSpMkLst>
            <pc:docMk/>
            <pc:sldMk cId="3250871769" sldId="259"/>
            <ac:cxnSpMk id="18" creationId="{A4B4B7A2-5EB7-47D4-89A1-5038F0B0D883}"/>
          </ac:cxnSpMkLst>
        </pc:cxnChg>
        <pc:cxnChg chg="add mod">
          <ac:chgData name="Bertrand Pouleto" userId="8488cefa11e3b03d" providerId="LiveId" clId="{2B7C8FB7-540D-485C-B913-CB0EFEC121C1}" dt="2021-03-16T09:34:31.788" v="67" actId="208"/>
          <ac:cxnSpMkLst>
            <pc:docMk/>
            <pc:sldMk cId="3250871769" sldId="259"/>
            <ac:cxnSpMk id="20" creationId="{6A5DF493-0BD0-49B9-B48E-56988DD22F46}"/>
          </ac:cxnSpMkLst>
        </pc:cxnChg>
        <pc:cxnChg chg="add mod">
          <ac:chgData name="Bertrand Pouleto" userId="8488cefa11e3b03d" providerId="LiveId" clId="{2B7C8FB7-540D-485C-B913-CB0EFEC121C1}" dt="2021-03-16T09:34:36.025" v="68" actId="208"/>
          <ac:cxnSpMkLst>
            <pc:docMk/>
            <pc:sldMk cId="3250871769" sldId="259"/>
            <ac:cxnSpMk id="22" creationId="{C15D193A-9C36-45AC-93BF-7A15DA75AFCC}"/>
          </ac:cxnSpMkLst>
        </pc:cxnChg>
        <pc:cxnChg chg="add mod">
          <ac:chgData name="Bertrand Pouleto" userId="8488cefa11e3b03d" providerId="LiveId" clId="{2B7C8FB7-540D-485C-B913-CB0EFEC121C1}" dt="2021-03-16T09:34:40.667" v="69" actId="208"/>
          <ac:cxnSpMkLst>
            <pc:docMk/>
            <pc:sldMk cId="3250871769" sldId="259"/>
            <ac:cxnSpMk id="24" creationId="{547D0B39-7269-4DC1-A9A5-BCC157B3CEAC}"/>
          </ac:cxnSpMkLst>
        </pc:cxnChg>
      </pc:sldChg>
      <pc:sldChg chg="addSp delSp modSp new mod modAnim">
        <pc:chgData name="Bertrand Pouleto" userId="8488cefa11e3b03d" providerId="LiveId" clId="{2B7C8FB7-540D-485C-B913-CB0EFEC121C1}" dt="2021-03-16T09:54:43.397" v="537"/>
        <pc:sldMkLst>
          <pc:docMk/>
          <pc:sldMk cId="3378988869" sldId="260"/>
        </pc:sldMkLst>
        <pc:spChg chg="add mod">
          <ac:chgData name="Bertrand Pouleto" userId="8488cefa11e3b03d" providerId="LiveId" clId="{2B7C8FB7-540D-485C-B913-CB0EFEC121C1}" dt="2021-03-16T09:42:02.535" v="243" actId="20577"/>
          <ac:spMkLst>
            <pc:docMk/>
            <pc:sldMk cId="3378988869" sldId="260"/>
            <ac:spMk id="2" creationId="{FC8B9758-DA37-44FA-A177-6C9903670F55}"/>
          </ac:spMkLst>
        </pc:spChg>
        <pc:spChg chg="add del mod">
          <ac:chgData name="Bertrand Pouleto" userId="8488cefa11e3b03d" providerId="LiveId" clId="{2B7C8FB7-540D-485C-B913-CB0EFEC121C1}" dt="2021-03-16T09:45:45.516" v="330" actId="478"/>
          <ac:spMkLst>
            <pc:docMk/>
            <pc:sldMk cId="3378988869" sldId="260"/>
            <ac:spMk id="4" creationId="{4937B35F-2E2B-4B0B-891E-65D0E0FCA79D}"/>
          </ac:spMkLst>
        </pc:spChg>
        <pc:spChg chg="add mod">
          <ac:chgData name="Bertrand Pouleto" userId="8488cefa11e3b03d" providerId="LiveId" clId="{2B7C8FB7-540D-485C-B913-CB0EFEC121C1}" dt="2021-03-16T09:54:36.491" v="536" actId="1076"/>
          <ac:spMkLst>
            <pc:docMk/>
            <pc:sldMk cId="3378988869" sldId="260"/>
            <ac:spMk id="5" creationId="{A238B199-0880-41E2-B237-EEF870969514}"/>
          </ac:spMkLst>
        </pc:spChg>
        <pc:graphicFrameChg chg="add mod modGraphic">
          <ac:chgData name="Bertrand Pouleto" userId="8488cefa11e3b03d" providerId="LiveId" clId="{2B7C8FB7-540D-485C-B913-CB0EFEC121C1}" dt="2021-03-16T09:53:52.815" v="513" actId="1076"/>
          <ac:graphicFrameMkLst>
            <pc:docMk/>
            <pc:sldMk cId="3378988869" sldId="260"/>
            <ac:graphicFrameMk id="3" creationId="{14B0F111-E72F-4A75-9EB1-860E455DAE20}"/>
          </ac:graphicFrameMkLst>
        </pc:graphicFrame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F7F3B3-86B6-4397-8645-05D83672314E}" type="doc">
      <dgm:prSet loTypeId="urn:microsoft.com/office/officeart/2005/8/layout/radial3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fr-FR"/>
        </a:p>
      </dgm:t>
    </dgm:pt>
    <dgm:pt modelId="{039AF2F6-706E-4E0E-B72F-2212B9720367}">
      <dgm:prSet phldrT="[Texte]"/>
      <dgm:spPr/>
      <dgm:t>
        <a:bodyPr/>
        <a:lstStyle/>
        <a:p>
          <a:r>
            <a:rPr lang="fr-FR" dirty="0">
              <a:latin typeface="Arial" panose="020B0604020202020204" pitchFamily="34" charset="0"/>
              <a:cs typeface="Arial" panose="020B0604020202020204" pitchFamily="34" charset="0"/>
            </a:rPr>
            <a:t>Génomique</a:t>
          </a:r>
        </a:p>
      </dgm:t>
    </dgm:pt>
    <dgm:pt modelId="{396DF8FF-A678-45C3-89E2-BA8C950094A0}" type="parTrans" cxnId="{5E3DEC9A-CC7E-484A-BAC8-1AC373C294B2}">
      <dgm:prSet/>
      <dgm:spPr/>
      <dgm:t>
        <a:bodyPr/>
        <a:lstStyle/>
        <a:p>
          <a:endParaRPr lang="fr-F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F38C48C-48EE-46BB-B0B3-88500F273840}" type="sibTrans" cxnId="{5E3DEC9A-CC7E-484A-BAC8-1AC373C294B2}">
      <dgm:prSet/>
      <dgm:spPr/>
      <dgm:t>
        <a:bodyPr/>
        <a:lstStyle/>
        <a:p>
          <a:endParaRPr lang="fr-F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40FE919-6406-4B42-9E00-D86C3126D899}">
      <dgm:prSet phldrT="[Texte]"/>
      <dgm:spPr/>
      <dgm:t>
        <a:bodyPr/>
        <a:lstStyle/>
        <a:p>
          <a:r>
            <a:rPr lang="fr-FR" dirty="0">
              <a:latin typeface="Arial" panose="020B0604020202020204" pitchFamily="34" charset="0"/>
              <a:cs typeface="Arial" panose="020B0604020202020204" pitchFamily="34" charset="0"/>
            </a:rPr>
            <a:t>Séquence en bases</a:t>
          </a:r>
        </a:p>
      </dgm:t>
    </dgm:pt>
    <dgm:pt modelId="{860F8248-46AC-4EE9-AFDA-8AB58A75E377}" type="parTrans" cxnId="{608012E2-07A4-4DCB-BE11-6F7D499A06D8}">
      <dgm:prSet/>
      <dgm:spPr/>
      <dgm:t>
        <a:bodyPr/>
        <a:lstStyle/>
        <a:p>
          <a:endParaRPr lang="fr-F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67563A5-E2B5-4789-8463-F1FA4C222942}" type="sibTrans" cxnId="{608012E2-07A4-4DCB-BE11-6F7D499A06D8}">
      <dgm:prSet/>
      <dgm:spPr/>
      <dgm:t>
        <a:bodyPr/>
        <a:lstStyle/>
        <a:p>
          <a:endParaRPr lang="fr-F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8C3AF96-B28D-4D87-B05A-ABAE123E8231}">
      <dgm:prSet phldrT="[Texte]"/>
      <dgm:spPr/>
      <dgm:t>
        <a:bodyPr/>
        <a:lstStyle/>
        <a:p>
          <a:r>
            <a:rPr lang="fr-FR" dirty="0">
              <a:latin typeface="Arial" panose="020B0604020202020204" pitchFamily="34" charset="0"/>
              <a:cs typeface="Arial" panose="020B0604020202020204" pitchFamily="34" charset="0"/>
            </a:rPr>
            <a:t>Cartographie des chromosomes</a:t>
          </a:r>
        </a:p>
      </dgm:t>
    </dgm:pt>
    <dgm:pt modelId="{B7C543A6-BD7C-4B4B-9965-2E2D13E3A7F1}" type="parTrans" cxnId="{C47039D5-B291-47D7-A3E7-6C8E81A34BA8}">
      <dgm:prSet/>
      <dgm:spPr/>
      <dgm:t>
        <a:bodyPr/>
        <a:lstStyle/>
        <a:p>
          <a:endParaRPr lang="fr-F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821B0A1-9A5C-4D9C-BA10-90CD28D2257C}" type="sibTrans" cxnId="{C47039D5-B291-47D7-A3E7-6C8E81A34BA8}">
      <dgm:prSet/>
      <dgm:spPr/>
      <dgm:t>
        <a:bodyPr/>
        <a:lstStyle/>
        <a:p>
          <a:endParaRPr lang="fr-F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9D8F7D0-ACC5-4EC1-95DB-E606A8F178DD}">
      <dgm:prSet phldrT="[Texte]"/>
      <dgm:spPr/>
      <dgm:t>
        <a:bodyPr/>
        <a:lstStyle/>
        <a:p>
          <a:r>
            <a:rPr lang="fr-FR" dirty="0">
              <a:latin typeface="Arial" panose="020B0604020202020204" pitchFamily="34" charset="0"/>
              <a:cs typeface="Arial" panose="020B0604020202020204" pitchFamily="34" charset="0"/>
            </a:rPr>
            <a:t>Régulation de l’expression</a:t>
          </a:r>
        </a:p>
      </dgm:t>
    </dgm:pt>
    <dgm:pt modelId="{64CEE0D8-84CD-4C33-B4F9-58BE15FEC6C4}" type="parTrans" cxnId="{4D7A832C-1610-4905-ABF6-DC96E73A2CC1}">
      <dgm:prSet/>
      <dgm:spPr/>
      <dgm:t>
        <a:bodyPr/>
        <a:lstStyle/>
        <a:p>
          <a:endParaRPr lang="fr-F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FCDF357-AF4E-40D4-B4F4-0D3D7B413FD0}" type="sibTrans" cxnId="{4D7A832C-1610-4905-ABF6-DC96E73A2CC1}">
      <dgm:prSet/>
      <dgm:spPr/>
      <dgm:t>
        <a:bodyPr/>
        <a:lstStyle/>
        <a:p>
          <a:endParaRPr lang="fr-F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4A067C9-3FE8-4CEE-8E45-9A64785E9943}">
      <dgm:prSet phldrT="[Texte]"/>
      <dgm:spPr/>
      <dgm:t>
        <a:bodyPr/>
        <a:lstStyle/>
        <a:p>
          <a:r>
            <a:rPr lang="fr-FR" dirty="0">
              <a:latin typeface="Arial" panose="020B0604020202020204" pitchFamily="34" charset="0"/>
              <a:cs typeface="Arial" panose="020B0604020202020204" pitchFamily="34" charset="0"/>
            </a:rPr>
            <a:t>Expression des gènes</a:t>
          </a:r>
        </a:p>
      </dgm:t>
    </dgm:pt>
    <dgm:pt modelId="{89CBAEFA-96C3-461F-8D2E-4D2ED5A99DF6}" type="parTrans" cxnId="{F7A83A91-36A1-4A8A-82F9-5ABE476F1ED1}">
      <dgm:prSet/>
      <dgm:spPr/>
      <dgm:t>
        <a:bodyPr/>
        <a:lstStyle/>
        <a:p>
          <a:endParaRPr lang="fr-F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BDB381C-53B8-445E-B461-B716DE4E176C}" type="sibTrans" cxnId="{F7A83A91-36A1-4A8A-82F9-5ABE476F1ED1}">
      <dgm:prSet/>
      <dgm:spPr/>
      <dgm:t>
        <a:bodyPr/>
        <a:lstStyle/>
        <a:p>
          <a:endParaRPr lang="fr-F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5C8C3AF-4D1F-401D-8111-64B3CA6D88F1}">
      <dgm:prSet phldrT="[Texte]"/>
      <dgm:spPr/>
      <dgm:t>
        <a:bodyPr/>
        <a:lstStyle/>
        <a:p>
          <a:r>
            <a:rPr lang="fr-FR" dirty="0">
              <a:latin typeface="Arial" panose="020B0604020202020204" pitchFamily="34" charset="0"/>
              <a:cs typeface="Arial" panose="020B0604020202020204" pitchFamily="34" charset="0"/>
            </a:rPr>
            <a:t>Fonction des gènes</a:t>
          </a:r>
        </a:p>
      </dgm:t>
    </dgm:pt>
    <dgm:pt modelId="{6C67E55B-DD74-4E68-B601-7EBB61B2C10B}" type="parTrans" cxnId="{4E8428E7-527B-46CE-8FE5-10529888715C}">
      <dgm:prSet/>
      <dgm:spPr/>
      <dgm:t>
        <a:bodyPr/>
        <a:lstStyle/>
        <a:p>
          <a:endParaRPr lang="fr-FR"/>
        </a:p>
      </dgm:t>
    </dgm:pt>
    <dgm:pt modelId="{10A0D406-0E0F-4347-824E-6115364FE2B3}" type="sibTrans" cxnId="{4E8428E7-527B-46CE-8FE5-10529888715C}">
      <dgm:prSet/>
      <dgm:spPr/>
      <dgm:t>
        <a:bodyPr/>
        <a:lstStyle/>
        <a:p>
          <a:endParaRPr lang="fr-FR"/>
        </a:p>
      </dgm:t>
    </dgm:pt>
    <dgm:pt modelId="{C2EB18A1-3481-47B7-9C8A-07693CB875D2}" type="pres">
      <dgm:prSet presAssocID="{83F7F3B3-86B6-4397-8645-05D83672314E}" presName="composite" presStyleCnt="0">
        <dgm:presLayoutVars>
          <dgm:chMax val="1"/>
          <dgm:dir/>
          <dgm:resizeHandles val="exact"/>
        </dgm:presLayoutVars>
      </dgm:prSet>
      <dgm:spPr/>
    </dgm:pt>
    <dgm:pt modelId="{4B8D01A5-1A77-4D10-9215-C053EC002564}" type="pres">
      <dgm:prSet presAssocID="{83F7F3B3-86B6-4397-8645-05D83672314E}" presName="radial" presStyleCnt="0">
        <dgm:presLayoutVars>
          <dgm:animLvl val="ctr"/>
        </dgm:presLayoutVars>
      </dgm:prSet>
      <dgm:spPr/>
    </dgm:pt>
    <dgm:pt modelId="{F6EB8E46-A393-464F-9F06-AA48AFC705ED}" type="pres">
      <dgm:prSet presAssocID="{039AF2F6-706E-4E0E-B72F-2212B9720367}" presName="centerShape" presStyleLbl="vennNode1" presStyleIdx="0" presStyleCnt="6"/>
      <dgm:spPr/>
    </dgm:pt>
    <dgm:pt modelId="{3ED70AC8-916E-489C-87A4-5A7107CED6BE}" type="pres">
      <dgm:prSet presAssocID="{740FE919-6406-4B42-9E00-D86C3126D899}" presName="node" presStyleLbl="vennNode1" presStyleIdx="1" presStyleCnt="6">
        <dgm:presLayoutVars>
          <dgm:bulletEnabled val="1"/>
        </dgm:presLayoutVars>
      </dgm:prSet>
      <dgm:spPr/>
    </dgm:pt>
    <dgm:pt modelId="{1FA0F20C-6252-4E01-A6ED-0BB5ACA42527}" type="pres">
      <dgm:prSet presAssocID="{C8C3AF96-B28D-4D87-B05A-ABAE123E8231}" presName="node" presStyleLbl="vennNode1" presStyleIdx="2" presStyleCnt="6">
        <dgm:presLayoutVars>
          <dgm:bulletEnabled val="1"/>
        </dgm:presLayoutVars>
      </dgm:prSet>
      <dgm:spPr/>
    </dgm:pt>
    <dgm:pt modelId="{6ED13BBD-9EA3-4C8D-98A5-1380DCE39352}" type="pres">
      <dgm:prSet presAssocID="{05C8C3AF-4D1F-401D-8111-64B3CA6D88F1}" presName="node" presStyleLbl="vennNode1" presStyleIdx="3" presStyleCnt="6">
        <dgm:presLayoutVars>
          <dgm:bulletEnabled val="1"/>
        </dgm:presLayoutVars>
      </dgm:prSet>
      <dgm:spPr/>
    </dgm:pt>
    <dgm:pt modelId="{ECB7D0BC-F128-4425-8EC3-0F35E3976BC9}" type="pres">
      <dgm:prSet presAssocID="{09D8F7D0-ACC5-4EC1-95DB-E606A8F178DD}" presName="node" presStyleLbl="vennNode1" presStyleIdx="4" presStyleCnt="6">
        <dgm:presLayoutVars>
          <dgm:bulletEnabled val="1"/>
        </dgm:presLayoutVars>
      </dgm:prSet>
      <dgm:spPr/>
    </dgm:pt>
    <dgm:pt modelId="{3404ADF3-FBD7-4F57-933A-F946DBD5FA01}" type="pres">
      <dgm:prSet presAssocID="{04A067C9-3FE8-4CEE-8E45-9A64785E9943}" presName="node" presStyleLbl="vennNode1" presStyleIdx="5" presStyleCnt="6">
        <dgm:presLayoutVars>
          <dgm:bulletEnabled val="1"/>
        </dgm:presLayoutVars>
      </dgm:prSet>
      <dgm:spPr/>
    </dgm:pt>
  </dgm:ptLst>
  <dgm:cxnLst>
    <dgm:cxn modelId="{C996E214-E3A3-471A-8A04-DEC2918C3B18}" type="presOf" srcId="{09D8F7D0-ACC5-4EC1-95DB-E606A8F178DD}" destId="{ECB7D0BC-F128-4425-8EC3-0F35E3976BC9}" srcOrd="0" destOrd="0" presId="urn:microsoft.com/office/officeart/2005/8/layout/radial3"/>
    <dgm:cxn modelId="{35C0D123-AE14-497B-9CA1-B771DA92BCB4}" type="presOf" srcId="{740FE919-6406-4B42-9E00-D86C3126D899}" destId="{3ED70AC8-916E-489C-87A4-5A7107CED6BE}" srcOrd="0" destOrd="0" presId="urn:microsoft.com/office/officeart/2005/8/layout/radial3"/>
    <dgm:cxn modelId="{4D7A832C-1610-4905-ABF6-DC96E73A2CC1}" srcId="{039AF2F6-706E-4E0E-B72F-2212B9720367}" destId="{09D8F7D0-ACC5-4EC1-95DB-E606A8F178DD}" srcOrd="3" destOrd="0" parTransId="{64CEE0D8-84CD-4C33-B4F9-58BE15FEC6C4}" sibTransId="{5FCDF357-AF4E-40D4-B4F4-0D3D7B413FD0}"/>
    <dgm:cxn modelId="{BDBDB46A-AC88-4E78-8D64-88A8039FD964}" type="presOf" srcId="{83F7F3B3-86B6-4397-8645-05D83672314E}" destId="{C2EB18A1-3481-47B7-9C8A-07693CB875D2}" srcOrd="0" destOrd="0" presId="urn:microsoft.com/office/officeart/2005/8/layout/radial3"/>
    <dgm:cxn modelId="{D937A98C-C078-4728-AC71-7429E5CB03C7}" type="presOf" srcId="{C8C3AF96-B28D-4D87-B05A-ABAE123E8231}" destId="{1FA0F20C-6252-4E01-A6ED-0BB5ACA42527}" srcOrd="0" destOrd="0" presId="urn:microsoft.com/office/officeart/2005/8/layout/radial3"/>
    <dgm:cxn modelId="{F7A83A91-36A1-4A8A-82F9-5ABE476F1ED1}" srcId="{039AF2F6-706E-4E0E-B72F-2212B9720367}" destId="{04A067C9-3FE8-4CEE-8E45-9A64785E9943}" srcOrd="4" destOrd="0" parTransId="{89CBAEFA-96C3-461F-8D2E-4D2ED5A99DF6}" sibTransId="{1BDB381C-53B8-445E-B461-B716DE4E176C}"/>
    <dgm:cxn modelId="{5E3DEC9A-CC7E-484A-BAC8-1AC373C294B2}" srcId="{83F7F3B3-86B6-4397-8645-05D83672314E}" destId="{039AF2F6-706E-4E0E-B72F-2212B9720367}" srcOrd="0" destOrd="0" parTransId="{396DF8FF-A678-45C3-89E2-BA8C950094A0}" sibTransId="{7F38C48C-48EE-46BB-B0B3-88500F273840}"/>
    <dgm:cxn modelId="{8AF93B9C-DCE9-46CA-B690-E53110D22F03}" type="presOf" srcId="{05C8C3AF-4D1F-401D-8111-64B3CA6D88F1}" destId="{6ED13BBD-9EA3-4C8D-98A5-1380DCE39352}" srcOrd="0" destOrd="0" presId="urn:microsoft.com/office/officeart/2005/8/layout/radial3"/>
    <dgm:cxn modelId="{333604B5-BE19-4F71-A568-43896CC144AF}" type="presOf" srcId="{039AF2F6-706E-4E0E-B72F-2212B9720367}" destId="{F6EB8E46-A393-464F-9F06-AA48AFC705ED}" srcOrd="0" destOrd="0" presId="urn:microsoft.com/office/officeart/2005/8/layout/radial3"/>
    <dgm:cxn modelId="{C47039D5-B291-47D7-A3E7-6C8E81A34BA8}" srcId="{039AF2F6-706E-4E0E-B72F-2212B9720367}" destId="{C8C3AF96-B28D-4D87-B05A-ABAE123E8231}" srcOrd="1" destOrd="0" parTransId="{B7C543A6-BD7C-4B4B-9965-2E2D13E3A7F1}" sibTransId="{1821B0A1-9A5C-4D9C-BA10-90CD28D2257C}"/>
    <dgm:cxn modelId="{E7AF76D8-0CA6-4F2D-B98E-26C06417BEEA}" type="presOf" srcId="{04A067C9-3FE8-4CEE-8E45-9A64785E9943}" destId="{3404ADF3-FBD7-4F57-933A-F946DBD5FA01}" srcOrd="0" destOrd="0" presId="urn:microsoft.com/office/officeart/2005/8/layout/radial3"/>
    <dgm:cxn modelId="{608012E2-07A4-4DCB-BE11-6F7D499A06D8}" srcId="{039AF2F6-706E-4E0E-B72F-2212B9720367}" destId="{740FE919-6406-4B42-9E00-D86C3126D899}" srcOrd="0" destOrd="0" parTransId="{860F8248-46AC-4EE9-AFDA-8AB58A75E377}" sibTransId="{F67563A5-E2B5-4789-8463-F1FA4C222942}"/>
    <dgm:cxn modelId="{4E8428E7-527B-46CE-8FE5-10529888715C}" srcId="{039AF2F6-706E-4E0E-B72F-2212B9720367}" destId="{05C8C3AF-4D1F-401D-8111-64B3CA6D88F1}" srcOrd="2" destOrd="0" parTransId="{6C67E55B-DD74-4E68-B601-7EBB61B2C10B}" sibTransId="{10A0D406-0E0F-4347-824E-6115364FE2B3}"/>
    <dgm:cxn modelId="{B9E28A96-D94B-4836-91D9-E74711090609}" type="presParOf" srcId="{C2EB18A1-3481-47B7-9C8A-07693CB875D2}" destId="{4B8D01A5-1A77-4D10-9215-C053EC002564}" srcOrd="0" destOrd="0" presId="urn:microsoft.com/office/officeart/2005/8/layout/radial3"/>
    <dgm:cxn modelId="{B26D18E1-C7B0-4236-8D14-D13512C1FC6E}" type="presParOf" srcId="{4B8D01A5-1A77-4D10-9215-C053EC002564}" destId="{F6EB8E46-A393-464F-9F06-AA48AFC705ED}" srcOrd="0" destOrd="0" presId="urn:microsoft.com/office/officeart/2005/8/layout/radial3"/>
    <dgm:cxn modelId="{A95B5C8F-4599-41F5-AC97-9B430D060622}" type="presParOf" srcId="{4B8D01A5-1A77-4D10-9215-C053EC002564}" destId="{3ED70AC8-916E-489C-87A4-5A7107CED6BE}" srcOrd="1" destOrd="0" presId="urn:microsoft.com/office/officeart/2005/8/layout/radial3"/>
    <dgm:cxn modelId="{ACC279EC-EF17-4FB4-8E62-E7BBC95B33CC}" type="presParOf" srcId="{4B8D01A5-1A77-4D10-9215-C053EC002564}" destId="{1FA0F20C-6252-4E01-A6ED-0BB5ACA42527}" srcOrd="2" destOrd="0" presId="urn:microsoft.com/office/officeart/2005/8/layout/radial3"/>
    <dgm:cxn modelId="{E4E5407C-FC6F-4613-B366-12A8280CE010}" type="presParOf" srcId="{4B8D01A5-1A77-4D10-9215-C053EC002564}" destId="{6ED13BBD-9EA3-4C8D-98A5-1380DCE39352}" srcOrd="3" destOrd="0" presId="urn:microsoft.com/office/officeart/2005/8/layout/radial3"/>
    <dgm:cxn modelId="{603F985F-9537-4FB9-88B6-7645631AC116}" type="presParOf" srcId="{4B8D01A5-1A77-4D10-9215-C053EC002564}" destId="{ECB7D0BC-F128-4425-8EC3-0F35E3976BC9}" srcOrd="4" destOrd="0" presId="urn:microsoft.com/office/officeart/2005/8/layout/radial3"/>
    <dgm:cxn modelId="{90E2F802-976A-475D-8582-5091E99DC669}" type="presParOf" srcId="{4B8D01A5-1A77-4D10-9215-C053EC002564}" destId="{3404ADF3-FBD7-4F57-933A-F946DBD5FA01}" srcOrd="5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3F7F3B3-86B6-4397-8645-05D83672314E}" type="doc">
      <dgm:prSet loTypeId="urn:microsoft.com/office/officeart/2005/8/layout/radial3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fr-FR"/>
        </a:p>
      </dgm:t>
    </dgm:pt>
    <dgm:pt modelId="{039AF2F6-706E-4E0E-B72F-2212B9720367}">
      <dgm:prSet phldrT="[Texte]"/>
      <dgm:spPr/>
      <dgm:t>
        <a:bodyPr/>
        <a:lstStyle/>
        <a:p>
          <a:r>
            <a:rPr lang="fr-FR" dirty="0">
              <a:latin typeface="Arial" panose="020B0604020202020204" pitchFamily="34" charset="0"/>
              <a:cs typeface="Arial" panose="020B0604020202020204" pitchFamily="34" charset="0"/>
            </a:rPr>
            <a:t>Protéomique</a:t>
          </a:r>
        </a:p>
      </dgm:t>
    </dgm:pt>
    <dgm:pt modelId="{396DF8FF-A678-45C3-89E2-BA8C950094A0}" type="parTrans" cxnId="{5E3DEC9A-CC7E-484A-BAC8-1AC373C294B2}">
      <dgm:prSet/>
      <dgm:spPr/>
      <dgm:t>
        <a:bodyPr/>
        <a:lstStyle/>
        <a:p>
          <a:endParaRPr lang="fr-F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F38C48C-48EE-46BB-B0B3-88500F273840}" type="sibTrans" cxnId="{5E3DEC9A-CC7E-484A-BAC8-1AC373C294B2}">
      <dgm:prSet/>
      <dgm:spPr/>
      <dgm:t>
        <a:bodyPr/>
        <a:lstStyle/>
        <a:p>
          <a:endParaRPr lang="fr-F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40FE919-6406-4B42-9E00-D86C3126D899}">
      <dgm:prSet phldrT="[Texte]"/>
      <dgm:spPr/>
      <dgm:t>
        <a:bodyPr/>
        <a:lstStyle/>
        <a:p>
          <a:r>
            <a:rPr lang="fr-FR" dirty="0">
              <a:latin typeface="Arial" panose="020B0604020202020204" pitchFamily="34" charset="0"/>
              <a:cs typeface="Arial" panose="020B0604020202020204" pitchFamily="34" charset="0"/>
            </a:rPr>
            <a:t>Séquence en acides aminés</a:t>
          </a:r>
        </a:p>
      </dgm:t>
    </dgm:pt>
    <dgm:pt modelId="{860F8248-46AC-4EE9-AFDA-8AB58A75E377}" type="parTrans" cxnId="{608012E2-07A4-4DCB-BE11-6F7D499A06D8}">
      <dgm:prSet/>
      <dgm:spPr/>
      <dgm:t>
        <a:bodyPr/>
        <a:lstStyle/>
        <a:p>
          <a:endParaRPr lang="fr-F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67563A5-E2B5-4789-8463-F1FA4C222942}" type="sibTrans" cxnId="{608012E2-07A4-4DCB-BE11-6F7D499A06D8}">
      <dgm:prSet/>
      <dgm:spPr/>
      <dgm:t>
        <a:bodyPr/>
        <a:lstStyle/>
        <a:p>
          <a:endParaRPr lang="fr-F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8C3AF96-B28D-4D87-B05A-ABAE123E8231}">
      <dgm:prSet phldrT="[Texte]"/>
      <dgm:spPr/>
      <dgm:t>
        <a:bodyPr/>
        <a:lstStyle/>
        <a:p>
          <a:r>
            <a:rPr lang="fr-FR" dirty="0">
              <a:latin typeface="Arial" panose="020B0604020202020204" pitchFamily="34" charset="0"/>
              <a:cs typeface="Arial" panose="020B0604020202020204" pitchFamily="34" charset="0"/>
            </a:rPr>
            <a:t>Structure des protéines</a:t>
          </a:r>
        </a:p>
      </dgm:t>
    </dgm:pt>
    <dgm:pt modelId="{B7C543A6-BD7C-4B4B-9965-2E2D13E3A7F1}" type="parTrans" cxnId="{C47039D5-B291-47D7-A3E7-6C8E81A34BA8}">
      <dgm:prSet/>
      <dgm:spPr/>
      <dgm:t>
        <a:bodyPr/>
        <a:lstStyle/>
        <a:p>
          <a:endParaRPr lang="fr-F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821B0A1-9A5C-4D9C-BA10-90CD28D2257C}" type="sibTrans" cxnId="{C47039D5-B291-47D7-A3E7-6C8E81A34BA8}">
      <dgm:prSet/>
      <dgm:spPr/>
      <dgm:t>
        <a:bodyPr/>
        <a:lstStyle/>
        <a:p>
          <a:endParaRPr lang="fr-F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9D8F7D0-ACC5-4EC1-95DB-E606A8F178DD}">
      <dgm:prSet phldrT="[Texte]"/>
      <dgm:spPr/>
      <dgm:t>
        <a:bodyPr/>
        <a:lstStyle/>
        <a:p>
          <a:r>
            <a:rPr lang="fr-FR" dirty="0">
              <a:latin typeface="Arial" panose="020B0604020202020204" pitchFamily="34" charset="0"/>
              <a:cs typeface="Arial" panose="020B0604020202020204" pitchFamily="34" charset="0"/>
            </a:rPr>
            <a:t>Fonction des protéines</a:t>
          </a:r>
        </a:p>
      </dgm:t>
    </dgm:pt>
    <dgm:pt modelId="{64CEE0D8-84CD-4C33-B4F9-58BE15FEC6C4}" type="parTrans" cxnId="{4D7A832C-1610-4905-ABF6-DC96E73A2CC1}">
      <dgm:prSet/>
      <dgm:spPr/>
      <dgm:t>
        <a:bodyPr/>
        <a:lstStyle/>
        <a:p>
          <a:endParaRPr lang="fr-F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FCDF357-AF4E-40D4-B4F4-0D3D7B413FD0}" type="sibTrans" cxnId="{4D7A832C-1610-4905-ABF6-DC96E73A2CC1}">
      <dgm:prSet/>
      <dgm:spPr/>
      <dgm:t>
        <a:bodyPr/>
        <a:lstStyle/>
        <a:p>
          <a:endParaRPr lang="fr-F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4A067C9-3FE8-4CEE-8E45-9A64785E9943}">
      <dgm:prSet phldrT="[Texte]"/>
      <dgm:spPr/>
      <dgm:t>
        <a:bodyPr/>
        <a:lstStyle/>
        <a:p>
          <a:r>
            <a:rPr lang="fr-FR" dirty="0">
              <a:latin typeface="Arial" panose="020B0604020202020204" pitchFamily="34" charset="0"/>
              <a:cs typeface="Arial" panose="020B0604020202020204" pitchFamily="34" charset="0"/>
            </a:rPr>
            <a:t>Profil d’expression des protéines</a:t>
          </a:r>
        </a:p>
      </dgm:t>
    </dgm:pt>
    <dgm:pt modelId="{89CBAEFA-96C3-461F-8D2E-4D2ED5A99DF6}" type="parTrans" cxnId="{F7A83A91-36A1-4A8A-82F9-5ABE476F1ED1}">
      <dgm:prSet/>
      <dgm:spPr/>
      <dgm:t>
        <a:bodyPr/>
        <a:lstStyle/>
        <a:p>
          <a:endParaRPr lang="fr-F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BDB381C-53B8-445E-B461-B716DE4E176C}" type="sibTrans" cxnId="{F7A83A91-36A1-4A8A-82F9-5ABE476F1ED1}">
      <dgm:prSet/>
      <dgm:spPr/>
      <dgm:t>
        <a:bodyPr/>
        <a:lstStyle/>
        <a:p>
          <a:endParaRPr lang="fr-F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3AE907F-B517-4119-96F5-220F1004C241}">
      <dgm:prSet phldrT="[Texte]"/>
      <dgm:spPr/>
      <dgm:t>
        <a:bodyPr/>
        <a:lstStyle/>
        <a:p>
          <a:r>
            <a:rPr lang="fr-FR" dirty="0">
              <a:latin typeface="Arial" panose="020B0604020202020204" pitchFamily="34" charset="0"/>
              <a:cs typeface="Arial" panose="020B0604020202020204" pitchFamily="34" charset="0"/>
            </a:rPr>
            <a:t>Régulation de l’expression</a:t>
          </a:r>
        </a:p>
      </dgm:t>
    </dgm:pt>
    <dgm:pt modelId="{9979FC12-8757-4190-B22B-75691AF37644}" type="parTrans" cxnId="{8EE6F6EC-291B-4266-8218-60261EF6BD1E}">
      <dgm:prSet/>
      <dgm:spPr/>
      <dgm:t>
        <a:bodyPr/>
        <a:lstStyle/>
        <a:p>
          <a:endParaRPr lang="fr-FR"/>
        </a:p>
      </dgm:t>
    </dgm:pt>
    <dgm:pt modelId="{9F7F6B8C-E16F-4FA3-B95C-8B05A68B6CE0}" type="sibTrans" cxnId="{8EE6F6EC-291B-4266-8218-60261EF6BD1E}">
      <dgm:prSet/>
      <dgm:spPr/>
      <dgm:t>
        <a:bodyPr/>
        <a:lstStyle/>
        <a:p>
          <a:endParaRPr lang="fr-FR"/>
        </a:p>
      </dgm:t>
    </dgm:pt>
    <dgm:pt modelId="{C2EB18A1-3481-47B7-9C8A-07693CB875D2}" type="pres">
      <dgm:prSet presAssocID="{83F7F3B3-86B6-4397-8645-05D83672314E}" presName="composite" presStyleCnt="0">
        <dgm:presLayoutVars>
          <dgm:chMax val="1"/>
          <dgm:dir/>
          <dgm:resizeHandles val="exact"/>
        </dgm:presLayoutVars>
      </dgm:prSet>
      <dgm:spPr/>
    </dgm:pt>
    <dgm:pt modelId="{4B8D01A5-1A77-4D10-9215-C053EC002564}" type="pres">
      <dgm:prSet presAssocID="{83F7F3B3-86B6-4397-8645-05D83672314E}" presName="radial" presStyleCnt="0">
        <dgm:presLayoutVars>
          <dgm:animLvl val="ctr"/>
        </dgm:presLayoutVars>
      </dgm:prSet>
      <dgm:spPr/>
    </dgm:pt>
    <dgm:pt modelId="{F6EB8E46-A393-464F-9F06-AA48AFC705ED}" type="pres">
      <dgm:prSet presAssocID="{039AF2F6-706E-4E0E-B72F-2212B9720367}" presName="centerShape" presStyleLbl="vennNode1" presStyleIdx="0" presStyleCnt="6"/>
      <dgm:spPr/>
    </dgm:pt>
    <dgm:pt modelId="{3ED70AC8-916E-489C-87A4-5A7107CED6BE}" type="pres">
      <dgm:prSet presAssocID="{740FE919-6406-4B42-9E00-D86C3126D899}" presName="node" presStyleLbl="vennNode1" presStyleIdx="1" presStyleCnt="6">
        <dgm:presLayoutVars>
          <dgm:bulletEnabled val="1"/>
        </dgm:presLayoutVars>
      </dgm:prSet>
      <dgm:spPr/>
    </dgm:pt>
    <dgm:pt modelId="{1FA0F20C-6252-4E01-A6ED-0BB5ACA42527}" type="pres">
      <dgm:prSet presAssocID="{C8C3AF96-B28D-4D87-B05A-ABAE123E8231}" presName="node" presStyleLbl="vennNode1" presStyleIdx="2" presStyleCnt="6">
        <dgm:presLayoutVars>
          <dgm:bulletEnabled val="1"/>
        </dgm:presLayoutVars>
      </dgm:prSet>
      <dgm:spPr/>
    </dgm:pt>
    <dgm:pt modelId="{ECB7D0BC-F128-4425-8EC3-0F35E3976BC9}" type="pres">
      <dgm:prSet presAssocID="{09D8F7D0-ACC5-4EC1-95DB-E606A8F178DD}" presName="node" presStyleLbl="vennNode1" presStyleIdx="3" presStyleCnt="6">
        <dgm:presLayoutVars>
          <dgm:bulletEnabled val="1"/>
        </dgm:presLayoutVars>
      </dgm:prSet>
      <dgm:spPr/>
    </dgm:pt>
    <dgm:pt modelId="{3A81A796-5E32-4431-8D08-0B4F27C89C07}" type="pres">
      <dgm:prSet presAssocID="{53AE907F-B517-4119-96F5-220F1004C241}" presName="node" presStyleLbl="vennNode1" presStyleIdx="4" presStyleCnt="6">
        <dgm:presLayoutVars>
          <dgm:bulletEnabled val="1"/>
        </dgm:presLayoutVars>
      </dgm:prSet>
      <dgm:spPr/>
    </dgm:pt>
    <dgm:pt modelId="{3404ADF3-FBD7-4F57-933A-F946DBD5FA01}" type="pres">
      <dgm:prSet presAssocID="{04A067C9-3FE8-4CEE-8E45-9A64785E9943}" presName="node" presStyleLbl="vennNode1" presStyleIdx="5" presStyleCnt="6">
        <dgm:presLayoutVars>
          <dgm:bulletEnabled val="1"/>
        </dgm:presLayoutVars>
      </dgm:prSet>
      <dgm:spPr/>
    </dgm:pt>
  </dgm:ptLst>
  <dgm:cxnLst>
    <dgm:cxn modelId="{F7D37A07-3496-4D71-888F-0D768BAFF14C}" type="presOf" srcId="{53AE907F-B517-4119-96F5-220F1004C241}" destId="{3A81A796-5E32-4431-8D08-0B4F27C89C07}" srcOrd="0" destOrd="0" presId="urn:microsoft.com/office/officeart/2005/8/layout/radial3"/>
    <dgm:cxn modelId="{C996E214-E3A3-471A-8A04-DEC2918C3B18}" type="presOf" srcId="{09D8F7D0-ACC5-4EC1-95DB-E606A8F178DD}" destId="{ECB7D0BC-F128-4425-8EC3-0F35E3976BC9}" srcOrd="0" destOrd="0" presId="urn:microsoft.com/office/officeart/2005/8/layout/radial3"/>
    <dgm:cxn modelId="{35C0D123-AE14-497B-9CA1-B771DA92BCB4}" type="presOf" srcId="{740FE919-6406-4B42-9E00-D86C3126D899}" destId="{3ED70AC8-916E-489C-87A4-5A7107CED6BE}" srcOrd="0" destOrd="0" presId="urn:microsoft.com/office/officeart/2005/8/layout/radial3"/>
    <dgm:cxn modelId="{4D7A832C-1610-4905-ABF6-DC96E73A2CC1}" srcId="{039AF2F6-706E-4E0E-B72F-2212B9720367}" destId="{09D8F7D0-ACC5-4EC1-95DB-E606A8F178DD}" srcOrd="2" destOrd="0" parTransId="{64CEE0D8-84CD-4C33-B4F9-58BE15FEC6C4}" sibTransId="{5FCDF357-AF4E-40D4-B4F4-0D3D7B413FD0}"/>
    <dgm:cxn modelId="{BDBDB46A-AC88-4E78-8D64-88A8039FD964}" type="presOf" srcId="{83F7F3B3-86B6-4397-8645-05D83672314E}" destId="{C2EB18A1-3481-47B7-9C8A-07693CB875D2}" srcOrd="0" destOrd="0" presId="urn:microsoft.com/office/officeart/2005/8/layout/radial3"/>
    <dgm:cxn modelId="{D937A98C-C078-4728-AC71-7429E5CB03C7}" type="presOf" srcId="{C8C3AF96-B28D-4D87-B05A-ABAE123E8231}" destId="{1FA0F20C-6252-4E01-A6ED-0BB5ACA42527}" srcOrd="0" destOrd="0" presId="urn:microsoft.com/office/officeart/2005/8/layout/radial3"/>
    <dgm:cxn modelId="{F7A83A91-36A1-4A8A-82F9-5ABE476F1ED1}" srcId="{039AF2F6-706E-4E0E-B72F-2212B9720367}" destId="{04A067C9-3FE8-4CEE-8E45-9A64785E9943}" srcOrd="4" destOrd="0" parTransId="{89CBAEFA-96C3-461F-8D2E-4D2ED5A99DF6}" sibTransId="{1BDB381C-53B8-445E-B461-B716DE4E176C}"/>
    <dgm:cxn modelId="{5E3DEC9A-CC7E-484A-BAC8-1AC373C294B2}" srcId="{83F7F3B3-86B6-4397-8645-05D83672314E}" destId="{039AF2F6-706E-4E0E-B72F-2212B9720367}" srcOrd="0" destOrd="0" parTransId="{396DF8FF-A678-45C3-89E2-BA8C950094A0}" sibTransId="{7F38C48C-48EE-46BB-B0B3-88500F273840}"/>
    <dgm:cxn modelId="{333604B5-BE19-4F71-A568-43896CC144AF}" type="presOf" srcId="{039AF2F6-706E-4E0E-B72F-2212B9720367}" destId="{F6EB8E46-A393-464F-9F06-AA48AFC705ED}" srcOrd="0" destOrd="0" presId="urn:microsoft.com/office/officeart/2005/8/layout/radial3"/>
    <dgm:cxn modelId="{C47039D5-B291-47D7-A3E7-6C8E81A34BA8}" srcId="{039AF2F6-706E-4E0E-B72F-2212B9720367}" destId="{C8C3AF96-B28D-4D87-B05A-ABAE123E8231}" srcOrd="1" destOrd="0" parTransId="{B7C543A6-BD7C-4B4B-9965-2E2D13E3A7F1}" sibTransId="{1821B0A1-9A5C-4D9C-BA10-90CD28D2257C}"/>
    <dgm:cxn modelId="{E7AF76D8-0CA6-4F2D-B98E-26C06417BEEA}" type="presOf" srcId="{04A067C9-3FE8-4CEE-8E45-9A64785E9943}" destId="{3404ADF3-FBD7-4F57-933A-F946DBD5FA01}" srcOrd="0" destOrd="0" presId="urn:microsoft.com/office/officeart/2005/8/layout/radial3"/>
    <dgm:cxn modelId="{608012E2-07A4-4DCB-BE11-6F7D499A06D8}" srcId="{039AF2F6-706E-4E0E-B72F-2212B9720367}" destId="{740FE919-6406-4B42-9E00-D86C3126D899}" srcOrd="0" destOrd="0" parTransId="{860F8248-46AC-4EE9-AFDA-8AB58A75E377}" sibTransId="{F67563A5-E2B5-4789-8463-F1FA4C222942}"/>
    <dgm:cxn modelId="{8EE6F6EC-291B-4266-8218-60261EF6BD1E}" srcId="{039AF2F6-706E-4E0E-B72F-2212B9720367}" destId="{53AE907F-B517-4119-96F5-220F1004C241}" srcOrd="3" destOrd="0" parTransId="{9979FC12-8757-4190-B22B-75691AF37644}" sibTransId="{9F7F6B8C-E16F-4FA3-B95C-8B05A68B6CE0}"/>
    <dgm:cxn modelId="{B9E28A96-D94B-4836-91D9-E74711090609}" type="presParOf" srcId="{C2EB18A1-3481-47B7-9C8A-07693CB875D2}" destId="{4B8D01A5-1A77-4D10-9215-C053EC002564}" srcOrd="0" destOrd="0" presId="urn:microsoft.com/office/officeart/2005/8/layout/radial3"/>
    <dgm:cxn modelId="{B26D18E1-C7B0-4236-8D14-D13512C1FC6E}" type="presParOf" srcId="{4B8D01A5-1A77-4D10-9215-C053EC002564}" destId="{F6EB8E46-A393-464F-9F06-AA48AFC705ED}" srcOrd="0" destOrd="0" presId="urn:microsoft.com/office/officeart/2005/8/layout/radial3"/>
    <dgm:cxn modelId="{A95B5C8F-4599-41F5-AC97-9B430D060622}" type="presParOf" srcId="{4B8D01A5-1A77-4D10-9215-C053EC002564}" destId="{3ED70AC8-916E-489C-87A4-5A7107CED6BE}" srcOrd="1" destOrd="0" presId="urn:microsoft.com/office/officeart/2005/8/layout/radial3"/>
    <dgm:cxn modelId="{ACC279EC-EF17-4FB4-8E62-E7BBC95B33CC}" type="presParOf" srcId="{4B8D01A5-1A77-4D10-9215-C053EC002564}" destId="{1FA0F20C-6252-4E01-A6ED-0BB5ACA42527}" srcOrd="2" destOrd="0" presId="urn:microsoft.com/office/officeart/2005/8/layout/radial3"/>
    <dgm:cxn modelId="{603F985F-9537-4FB9-88B6-7645631AC116}" type="presParOf" srcId="{4B8D01A5-1A77-4D10-9215-C053EC002564}" destId="{ECB7D0BC-F128-4425-8EC3-0F35E3976BC9}" srcOrd="3" destOrd="0" presId="urn:microsoft.com/office/officeart/2005/8/layout/radial3"/>
    <dgm:cxn modelId="{AB158C72-5B24-4DB6-889C-4EBCAD0225DC}" type="presParOf" srcId="{4B8D01A5-1A77-4D10-9215-C053EC002564}" destId="{3A81A796-5E32-4431-8D08-0B4F27C89C07}" srcOrd="4" destOrd="0" presId="urn:microsoft.com/office/officeart/2005/8/layout/radial3"/>
    <dgm:cxn modelId="{90E2F802-976A-475D-8582-5091E99DC669}" type="presParOf" srcId="{4B8D01A5-1A77-4D10-9215-C053EC002564}" destId="{3404ADF3-FBD7-4F57-933A-F946DBD5FA01}" srcOrd="5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719E5A7-B201-4B61-8290-CE76E5290B2D}" type="doc">
      <dgm:prSet loTypeId="urn:microsoft.com/office/officeart/2008/layout/RadialCluster" loCatId="cycle" qsTypeId="urn:microsoft.com/office/officeart/2005/8/quickstyle/simple2" qsCatId="simple" csTypeId="urn:microsoft.com/office/officeart/2005/8/colors/colorful3" csCatId="colorful" phldr="1"/>
      <dgm:spPr/>
      <dgm:t>
        <a:bodyPr/>
        <a:lstStyle/>
        <a:p>
          <a:endParaRPr lang="fr-FR"/>
        </a:p>
      </dgm:t>
    </dgm:pt>
    <dgm:pt modelId="{2DA2AC10-F32B-487D-B739-BD245E0AFD55}">
      <dgm:prSet phldrT="[Texte]"/>
      <dgm:spPr/>
      <dgm:t>
        <a:bodyPr/>
        <a:lstStyle/>
        <a:p>
          <a:r>
            <a:rPr lang="fr-FR" dirty="0">
              <a:latin typeface="Arial" panose="020B0604020202020204" pitchFamily="34" charset="0"/>
              <a:cs typeface="Arial" panose="020B0604020202020204" pitchFamily="34" charset="0"/>
            </a:rPr>
            <a:t>Produit</a:t>
          </a:r>
        </a:p>
      </dgm:t>
    </dgm:pt>
    <dgm:pt modelId="{3CDE9CBD-1BA4-4F84-AC8C-58BCC35CD612}" type="parTrans" cxnId="{E29E045F-DC33-42FA-BAAD-3DD1F749B082}">
      <dgm:prSet/>
      <dgm:spPr/>
      <dgm:t>
        <a:bodyPr/>
        <a:lstStyle/>
        <a:p>
          <a:endParaRPr lang="fr-F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FB942E0-B377-415C-B672-B877E897DE60}" type="sibTrans" cxnId="{E29E045F-DC33-42FA-BAAD-3DD1F749B082}">
      <dgm:prSet/>
      <dgm:spPr/>
      <dgm:t>
        <a:bodyPr/>
        <a:lstStyle/>
        <a:p>
          <a:endParaRPr lang="fr-F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2E8F1EF-0F38-44A3-812C-2CBBCB5B37E8}">
      <dgm:prSet phldrT="[Texte]" custT="1"/>
      <dgm:spPr/>
      <dgm:t>
        <a:bodyPr/>
        <a:lstStyle/>
        <a:p>
          <a:r>
            <a:rPr lang="fr-FR" sz="2000" b="1" dirty="0">
              <a:latin typeface="Arial" panose="020B0604020202020204" pitchFamily="34" charset="0"/>
              <a:cs typeface="Arial" panose="020B0604020202020204" pitchFamily="34" charset="0"/>
            </a:rPr>
            <a:t>Contamination</a:t>
          </a:r>
        </a:p>
        <a:p>
          <a:r>
            <a:rPr lang="fr-FR" sz="1400" i="1" dirty="0">
              <a:latin typeface="Arial" panose="020B0604020202020204" pitchFamily="34" charset="0"/>
              <a:cs typeface="Arial" panose="020B0604020202020204" pitchFamily="34" charset="0"/>
            </a:rPr>
            <a:t>Recherche de pathogènes et toxines</a:t>
          </a:r>
        </a:p>
      </dgm:t>
    </dgm:pt>
    <dgm:pt modelId="{DCD85876-F804-47B9-879E-C73C2EE36518}" type="parTrans" cxnId="{0BC4C7C5-3102-44D6-8226-955C9E965E3C}">
      <dgm:prSet/>
      <dgm:spPr/>
      <dgm:t>
        <a:bodyPr/>
        <a:lstStyle/>
        <a:p>
          <a:endParaRPr lang="fr-F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3E3D031-A7C2-46BD-B3A5-4609D1AE8202}" type="sibTrans" cxnId="{0BC4C7C5-3102-44D6-8226-955C9E965E3C}">
      <dgm:prSet/>
      <dgm:spPr/>
      <dgm:t>
        <a:bodyPr/>
        <a:lstStyle/>
        <a:p>
          <a:endParaRPr lang="fr-F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F92F714-2AD1-4A4D-841A-03F1FF515582}">
      <dgm:prSet phldrT="[Texte]" custT="1"/>
      <dgm:spPr/>
      <dgm:t>
        <a:bodyPr/>
        <a:lstStyle/>
        <a:p>
          <a:r>
            <a:rPr lang="fr-FR" sz="1700" b="1" dirty="0">
              <a:latin typeface="Arial" panose="020B0604020202020204" pitchFamily="34" charset="0"/>
              <a:cs typeface="Arial" panose="020B0604020202020204" pitchFamily="34" charset="0"/>
            </a:rPr>
            <a:t>Modification</a:t>
          </a:r>
        </a:p>
        <a:p>
          <a:r>
            <a:rPr lang="fr-FR" sz="1400" i="1" dirty="0" err="1">
              <a:latin typeface="Arial" panose="020B0604020202020204" pitchFamily="34" charset="0"/>
              <a:cs typeface="Arial" panose="020B0604020202020204" pitchFamily="34" charset="0"/>
            </a:rPr>
            <a:t>Adultérisation</a:t>
          </a:r>
          <a:endParaRPr lang="fr-FR" sz="1400" i="1" dirty="0"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fr-FR" sz="1400" i="1" dirty="0">
              <a:latin typeface="Arial" panose="020B0604020202020204" pitchFamily="34" charset="0"/>
              <a:cs typeface="Arial" panose="020B0604020202020204" pitchFamily="34" charset="0"/>
            </a:rPr>
            <a:t>OGM</a:t>
          </a:r>
        </a:p>
      </dgm:t>
    </dgm:pt>
    <dgm:pt modelId="{805BCD08-650B-4FCF-958F-000EB4AB25B0}" type="parTrans" cxnId="{C0162244-844D-4608-AC34-7FF7F9899A99}">
      <dgm:prSet/>
      <dgm:spPr/>
      <dgm:t>
        <a:bodyPr/>
        <a:lstStyle/>
        <a:p>
          <a:endParaRPr lang="fr-F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7C63947-6978-4926-9A4F-1CB85497A118}" type="sibTrans" cxnId="{C0162244-844D-4608-AC34-7FF7F9899A99}">
      <dgm:prSet/>
      <dgm:spPr/>
      <dgm:t>
        <a:bodyPr/>
        <a:lstStyle/>
        <a:p>
          <a:endParaRPr lang="fr-F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BD1A6EB-87AF-413C-AC28-59EDD3EC332C}">
      <dgm:prSet phldrT="[Texte]" custT="1"/>
      <dgm:spPr/>
      <dgm:t>
        <a:bodyPr/>
        <a:lstStyle/>
        <a:p>
          <a:r>
            <a:rPr lang="fr-FR" sz="1800" b="1" dirty="0">
              <a:latin typeface="Arial" panose="020B0604020202020204" pitchFamily="34" charset="0"/>
              <a:cs typeface="Arial" panose="020B0604020202020204" pitchFamily="34" charset="0"/>
            </a:rPr>
            <a:t>Qualité</a:t>
          </a:r>
        </a:p>
        <a:p>
          <a:r>
            <a:rPr lang="fr-FR" sz="1400" i="1" dirty="0">
              <a:latin typeface="Arial" panose="020B0604020202020204" pitchFamily="34" charset="0"/>
              <a:cs typeface="Arial" panose="020B0604020202020204" pitchFamily="34" charset="0"/>
            </a:rPr>
            <a:t>Composition du produit</a:t>
          </a:r>
        </a:p>
      </dgm:t>
    </dgm:pt>
    <dgm:pt modelId="{6C8DAEE4-2ECF-4881-BF78-B54A3860F95B}" type="parTrans" cxnId="{246E56B4-1AD9-4B7E-AA25-31514EC18956}">
      <dgm:prSet/>
      <dgm:spPr/>
      <dgm:t>
        <a:bodyPr/>
        <a:lstStyle/>
        <a:p>
          <a:endParaRPr lang="fr-F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95F44F2-75B2-4676-887F-E471B7E04113}" type="sibTrans" cxnId="{246E56B4-1AD9-4B7E-AA25-31514EC18956}">
      <dgm:prSet/>
      <dgm:spPr/>
      <dgm:t>
        <a:bodyPr/>
        <a:lstStyle/>
        <a:p>
          <a:endParaRPr lang="fr-F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5CB3B1A-7B23-49BD-81B2-AAFFA29C065F}">
      <dgm:prSet phldrT="[Texte]" custT="1"/>
      <dgm:spPr/>
      <dgm:t>
        <a:bodyPr/>
        <a:lstStyle/>
        <a:p>
          <a:r>
            <a:rPr lang="fr-FR" sz="1500" b="1" dirty="0">
              <a:latin typeface="Arial" panose="020B0604020202020204" pitchFamily="34" charset="0"/>
              <a:cs typeface="Arial" panose="020B0604020202020204" pitchFamily="34" charset="0"/>
            </a:rPr>
            <a:t>Traçabilité</a:t>
          </a:r>
        </a:p>
        <a:p>
          <a:r>
            <a:rPr lang="fr-FR" sz="1400" i="1" dirty="0">
              <a:latin typeface="Arial" panose="020B0604020202020204" pitchFamily="34" charset="0"/>
              <a:cs typeface="Arial" panose="020B0604020202020204" pitchFamily="34" charset="0"/>
            </a:rPr>
            <a:t>Origine des produits</a:t>
          </a:r>
        </a:p>
      </dgm:t>
    </dgm:pt>
    <dgm:pt modelId="{A75DEDA9-5537-478A-9F65-323DCE9A51B9}" type="parTrans" cxnId="{2F94F9D2-A4DF-45F9-8E45-0CDADDF2C59B}">
      <dgm:prSet/>
      <dgm:spPr/>
      <dgm:t>
        <a:bodyPr/>
        <a:lstStyle/>
        <a:p>
          <a:endParaRPr lang="fr-F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CDE1DD6-199D-4F82-A315-6BD800A9A3F6}" type="sibTrans" cxnId="{2F94F9D2-A4DF-45F9-8E45-0CDADDF2C59B}">
      <dgm:prSet/>
      <dgm:spPr/>
      <dgm:t>
        <a:bodyPr/>
        <a:lstStyle/>
        <a:p>
          <a:endParaRPr lang="fr-F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3A6BE86-201F-45FB-A25F-6AB363BEF791}" type="pres">
      <dgm:prSet presAssocID="{6719E5A7-B201-4B61-8290-CE76E5290B2D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92551B1A-64D3-4941-AB9E-A7B9CCDC30EF}" type="pres">
      <dgm:prSet presAssocID="{2DA2AC10-F32B-487D-B739-BD245E0AFD55}" presName="singleCycle" presStyleCnt="0"/>
      <dgm:spPr/>
    </dgm:pt>
    <dgm:pt modelId="{EABA2093-112E-4030-A3A2-C318F8892FD5}" type="pres">
      <dgm:prSet presAssocID="{2DA2AC10-F32B-487D-B739-BD245E0AFD55}" presName="singleCenter" presStyleLbl="node1" presStyleIdx="0" presStyleCnt="5" custScaleY="59019">
        <dgm:presLayoutVars>
          <dgm:chMax val="7"/>
          <dgm:chPref val="7"/>
        </dgm:presLayoutVars>
      </dgm:prSet>
      <dgm:spPr/>
    </dgm:pt>
    <dgm:pt modelId="{83B6B4F8-0A18-4C95-8770-AFF10D68A826}" type="pres">
      <dgm:prSet presAssocID="{DCD85876-F804-47B9-879E-C73C2EE36518}" presName="Name56" presStyleLbl="parChTrans1D2" presStyleIdx="0" presStyleCnt="4"/>
      <dgm:spPr/>
    </dgm:pt>
    <dgm:pt modelId="{D7077525-7BF2-4381-8614-CF08257B69AC}" type="pres">
      <dgm:prSet presAssocID="{72E8F1EF-0F38-44A3-812C-2CBBCB5B37E8}" presName="text0" presStyleLbl="node1" presStyleIdx="1" presStyleCnt="5" custScaleX="198030" custScaleY="108027">
        <dgm:presLayoutVars>
          <dgm:bulletEnabled val="1"/>
        </dgm:presLayoutVars>
      </dgm:prSet>
      <dgm:spPr/>
    </dgm:pt>
    <dgm:pt modelId="{122870F9-0E6A-4390-9859-8170338959E2}" type="pres">
      <dgm:prSet presAssocID="{805BCD08-650B-4FCF-958F-000EB4AB25B0}" presName="Name56" presStyleLbl="parChTrans1D2" presStyleIdx="1" presStyleCnt="4"/>
      <dgm:spPr/>
    </dgm:pt>
    <dgm:pt modelId="{3B411C9C-5D13-4CF6-8CC4-858D8E5F4D70}" type="pres">
      <dgm:prSet presAssocID="{EF92F714-2AD1-4A4D-841A-03F1FF515582}" presName="text0" presStyleLbl="node1" presStyleIdx="2" presStyleCnt="5" custScaleX="157836" custScaleY="87607">
        <dgm:presLayoutVars>
          <dgm:bulletEnabled val="1"/>
        </dgm:presLayoutVars>
      </dgm:prSet>
      <dgm:spPr/>
    </dgm:pt>
    <dgm:pt modelId="{81F61C05-FD9E-4087-9285-A8553B562F7B}" type="pres">
      <dgm:prSet presAssocID="{6C8DAEE4-2ECF-4881-BF78-B54A3860F95B}" presName="Name56" presStyleLbl="parChTrans1D2" presStyleIdx="2" presStyleCnt="4"/>
      <dgm:spPr/>
    </dgm:pt>
    <dgm:pt modelId="{4A63BFC0-2850-4609-BB1F-8CB010E528BB}" type="pres">
      <dgm:prSet presAssocID="{4BD1A6EB-87AF-413C-AC28-59EDD3EC332C}" presName="text0" presStyleLbl="node1" presStyleIdx="3" presStyleCnt="5" custScaleX="123223" custScaleY="87345">
        <dgm:presLayoutVars>
          <dgm:bulletEnabled val="1"/>
        </dgm:presLayoutVars>
      </dgm:prSet>
      <dgm:spPr/>
    </dgm:pt>
    <dgm:pt modelId="{2E46A9BF-712C-43F9-ABE2-D17BF01AB33E}" type="pres">
      <dgm:prSet presAssocID="{A75DEDA9-5537-478A-9F65-323DCE9A51B9}" presName="Name56" presStyleLbl="parChTrans1D2" presStyleIdx="3" presStyleCnt="4"/>
      <dgm:spPr/>
    </dgm:pt>
    <dgm:pt modelId="{3183D469-1318-49D1-A655-EF7E2FBA0F46}" type="pres">
      <dgm:prSet presAssocID="{E5CB3B1A-7B23-49BD-81B2-AAFFA29C065F}" presName="text0" presStyleLbl="node1" presStyleIdx="4" presStyleCnt="5" custScaleX="114202" custScaleY="70663">
        <dgm:presLayoutVars>
          <dgm:bulletEnabled val="1"/>
        </dgm:presLayoutVars>
      </dgm:prSet>
      <dgm:spPr/>
    </dgm:pt>
  </dgm:ptLst>
  <dgm:cxnLst>
    <dgm:cxn modelId="{8BF4252D-10A0-43D4-A3AF-111330D7CDCA}" type="presOf" srcId="{6719E5A7-B201-4B61-8290-CE76E5290B2D}" destId="{43A6BE86-201F-45FB-A25F-6AB363BEF791}" srcOrd="0" destOrd="0" presId="urn:microsoft.com/office/officeart/2008/layout/RadialCluster"/>
    <dgm:cxn modelId="{C1DB1A3E-C329-47C0-8C89-71A223059515}" type="presOf" srcId="{805BCD08-650B-4FCF-958F-000EB4AB25B0}" destId="{122870F9-0E6A-4390-9859-8170338959E2}" srcOrd="0" destOrd="0" presId="urn:microsoft.com/office/officeart/2008/layout/RadialCluster"/>
    <dgm:cxn modelId="{E29E045F-DC33-42FA-BAAD-3DD1F749B082}" srcId="{6719E5A7-B201-4B61-8290-CE76E5290B2D}" destId="{2DA2AC10-F32B-487D-B739-BD245E0AFD55}" srcOrd="0" destOrd="0" parTransId="{3CDE9CBD-1BA4-4F84-AC8C-58BCC35CD612}" sibTransId="{CFB942E0-B377-415C-B672-B877E897DE60}"/>
    <dgm:cxn modelId="{C0162244-844D-4608-AC34-7FF7F9899A99}" srcId="{2DA2AC10-F32B-487D-B739-BD245E0AFD55}" destId="{EF92F714-2AD1-4A4D-841A-03F1FF515582}" srcOrd="1" destOrd="0" parTransId="{805BCD08-650B-4FCF-958F-000EB4AB25B0}" sibTransId="{47C63947-6978-4926-9A4F-1CB85497A118}"/>
    <dgm:cxn modelId="{97E5E35A-69E0-4547-9E0F-EEC512946766}" type="presOf" srcId="{4BD1A6EB-87AF-413C-AC28-59EDD3EC332C}" destId="{4A63BFC0-2850-4609-BB1F-8CB010E528BB}" srcOrd="0" destOrd="0" presId="urn:microsoft.com/office/officeart/2008/layout/RadialCluster"/>
    <dgm:cxn modelId="{E6F6A48F-F7C4-44E4-9ADD-AEC3EF079D8C}" type="presOf" srcId="{A75DEDA9-5537-478A-9F65-323DCE9A51B9}" destId="{2E46A9BF-712C-43F9-ABE2-D17BF01AB33E}" srcOrd="0" destOrd="0" presId="urn:microsoft.com/office/officeart/2008/layout/RadialCluster"/>
    <dgm:cxn modelId="{B40FFFAF-758E-4509-AD62-04C5D8B8EF30}" type="presOf" srcId="{E5CB3B1A-7B23-49BD-81B2-AAFFA29C065F}" destId="{3183D469-1318-49D1-A655-EF7E2FBA0F46}" srcOrd="0" destOrd="0" presId="urn:microsoft.com/office/officeart/2008/layout/RadialCluster"/>
    <dgm:cxn modelId="{246E56B4-1AD9-4B7E-AA25-31514EC18956}" srcId="{2DA2AC10-F32B-487D-B739-BD245E0AFD55}" destId="{4BD1A6EB-87AF-413C-AC28-59EDD3EC332C}" srcOrd="2" destOrd="0" parTransId="{6C8DAEE4-2ECF-4881-BF78-B54A3860F95B}" sibTransId="{595F44F2-75B2-4676-887F-E471B7E04113}"/>
    <dgm:cxn modelId="{ECD32BB5-2040-4C0E-A244-791E56D4A39F}" type="presOf" srcId="{72E8F1EF-0F38-44A3-812C-2CBBCB5B37E8}" destId="{D7077525-7BF2-4381-8614-CF08257B69AC}" srcOrd="0" destOrd="0" presId="urn:microsoft.com/office/officeart/2008/layout/RadialCluster"/>
    <dgm:cxn modelId="{5B61E0C1-0ABD-43CD-A83A-D727CED994EF}" type="presOf" srcId="{6C8DAEE4-2ECF-4881-BF78-B54A3860F95B}" destId="{81F61C05-FD9E-4087-9285-A8553B562F7B}" srcOrd="0" destOrd="0" presId="urn:microsoft.com/office/officeart/2008/layout/RadialCluster"/>
    <dgm:cxn modelId="{0BC4C7C5-3102-44D6-8226-955C9E965E3C}" srcId="{2DA2AC10-F32B-487D-B739-BD245E0AFD55}" destId="{72E8F1EF-0F38-44A3-812C-2CBBCB5B37E8}" srcOrd="0" destOrd="0" parTransId="{DCD85876-F804-47B9-879E-C73C2EE36518}" sibTransId="{93E3D031-A7C2-46BD-B3A5-4609D1AE8202}"/>
    <dgm:cxn modelId="{238FCACF-E947-4C52-9046-38F70E690622}" type="presOf" srcId="{EF92F714-2AD1-4A4D-841A-03F1FF515582}" destId="{3B411C9C-5D13-4CF6-8CC4-858D8E5F4D70}" srcOrd="0" destOrd="0" presId="urn:microsoft.com/office/officeart/2008/layout/RadialCluster"/>
    <dgm:cxn modelId="{23B4A2D0-CFC9-4539-BBB3-31736864F8ED}" type="presOf" srcId="{DCD85876-F804-47B9-879E-C73C2EE36518}" destId="{83B6B4F8-0A18-4C95-8770-AFF10D68A826}" srcOrd="0" destOrd="0" presId="urn:microsoft.com/office/officeart/2008/layout/RadialCluster"/>
    <dgm:cxn modelId="{2F94F9D2-A4DF-45F9-8E45-0CDADDF2C59B}" srcId="{2DA2AC10-F32B-487D-B739-BD245E0AFD55}" destId="{E5CB3B1A-7B23-49BD-81B2-AAFFA29C065F}" srcOrd="3" destOrd="0" parTransId="{A75DEDA9-5537-478A-9F65-323DCE9A51B9}" sibTransId="{0CDE1DD6-199D-4F82-A315-6BD800A9A3F6}"/>
    <dgm:cxn modelId="{917289D6-C5E1-4373-88A5-C54681ACDF09}" type="presOf" srcId="{2DA2AC10-F32B-487D-B739-BD245E0AFD55}" destId="{EABA2093-112E-4030-A3A2-C318F8892FD5}" srcOrd="0" destOrd="0" presId="urn:microsoft.com/office/officeart/2008/layout/RadialCluster"/>
    <dgm:cxn modelId="{A1F14791-D0EF-46F3-925A-3ED1968F1C2B}" type="presParOf" srcId="{43A6BE86-201F-45FB-A25F-6AB363BEF791}" destId="{92551B1A-64D3-4941-AB9E-A7B9CCDC30EF}" srcOrd="0" destOrd="0" presId="urn:microsoft.com/office/officeart/2008/layout/RadialCluster"/>
    <dgm:cxn modelId="{18494732-8A5A-41D3-9982-6E1A9FC014EF}" type="presParOf" srcId="{92551B1A-64D3-4941-AB9E-A7B9CCDC30EF}" destId="{EABA2093-112E-4030-A3A2-C318F8892FD5}" srcOrd="0" destOrd="0" presId="urn:microsoft.com/office/officeart/2008/layout/RadialCluster"/>
    <dgm:cxn modelId="{AF2BB203-9876-4E0F-84E4-584665ED5296}" type="presParOf" srcId="{92551B1A-64D3-4941-AB9E-A7B9CCDC30EF}" destId="{83B6B4F8-0A18-4C95-8770-AFF10D68A826}" srcOrd="1" destOrd="0" presId="urn:microsoft.com/office/officeart/2008/layout/RadialCluster"/>
    <dgm:cxn modelId="{C811619F-DFD4-4045-B33A-DDA5727853F9}" type="presParOf" srcId="{92551B1A-64D3-4941-AB9E-A7B9CCDC30EF}" destId="{D7077525-7BF2-4381-8614-CF08257B69AC}" srcOrd="2" destOrd="0" presId="urn:microsoft.com/office/officeart/2008/layout/RadialCluster"/>
    <dgm:cxn modelId="{E330BB83-B46D-47C3-8AF6-48FB5030E5C6}" type="presParOf" srcId="{92551B1A-64D3-4941-AB9E-A7B9CCDC30EF}" destId="{122870F9-0E6A-4390-9859-8170338959E2}" srcOrd="3" destOrd="0" presId="urn:microsoft.com/office/officeart/2008/layout/RadialCluster"/>
    <dgm:cxn modelId="{E611095C-19DC-4ADA-B54E-5C17BE8B7CB9}" type="presParOf" srcId="{92551B1A-64D3-4941-AB9E-A7B9CCDC30EF}" destId="{3B411C9C-5D13-4CF6-8CC4-858D8E5F4D70}" srcOrd="4" destOrd="0" presId="urn:microsoft.com/office/officeart/2008/layout/RadialCluster"/>
    <dgm:cxn modelId="{A9C4BAE9-3E6C-4234-8251-A198250302A8}" type="presParOf" srcId="{92551B1A-64D3-4941-AB9E-A7B9CCDC30EF}" destId="{81F61C05-FD9E-4087-9285-A8553B562F7B}" srcOrd="5" destOrd="0" presId="urn:microsoft.com/office/officeart/2008/layout/RadialCluster"/>
    <dgm:cxn modelId="{45DB5FF8-67E3-4F75-99B0-1FA4568E74E3}" type="presParOf" srcId="{92551B1A-64D3-4941-AB9E-A7B9CCDC30EF}" destId="{4A63BFC0-2850-4609-BB1F-8CB010E528BB}" srcOrd="6" destOrd="0" presId="urn:microsoft.com/office/officeart/2008/layout/RadialCluster"/>
    <dgm:cxn modelId="{B8FA0DC9-7401-444B-A974-1E8C2B16FF19}" type="presParOf" srcId="{92551B1A-64D3-4941-AB9E-A7B9CCDC30EF}" destId="{2E46A9BF-712C-43F9-ABE2-D17BF01AB33E}" srcOrd="7" destOrd="0" presId="urn:microsoft.com/office/officeart/2008/layout/RadialCluster"/>
    <dgm:cxn modelId="{4C836E74-8457-49F5-9B4A-6072DC702D3C}" type="presParOf" srcId="{92551B1A-64D3-4941-AB9E-A7B9CCDC30EF}" destId="{3183D469-1318-49D1-A655-EF7E2FBA0F46}" srcOrd="8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EB8E46-A393-464F-9F06-AA48AFC705ED}">
      <dsp:nvSpPr>
        <dsp:cNvPr id="0" name=""/>
        <dsp:cNvSpPr/>
      </dsp:nvSpPr>
      <dsp:spPr>
        <a:xfrm>
          <a:off x="2505604" y="1344555"/>
          <a:ext cx="3116791" cy="3116791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200" kern="1200" dirty="0">
              <a:latin typeface="Arial" panose="020B0604020202020204" pitchFamily="34" charset="0"/>
              <a:cs typeface="Arial" panose="020B0604020202020204" pitchFamily="34" charset="0"/>
            </a:rPr>
            <a:t>Génomique</a:t>
          </a:r>
        </a:p>
      </dsp:txBody>
      <dsp:txXfrm>
        <a:off x="2962047" y="1800998"/>
        <a:ext cx="2203905" cy="2203905"/>
      </dsp:txXfrm>
    </dsp:sp>
    <dsp:sp modelId="{3ED70AC8-916E-489C-87A4-5A7107CED6BE}">
      <dsp:nvSpPr>
        <dsp:cNvPr id="0" name=""/>
        <dsp:cNvSpPr/>
      </dsp:nvSpPr>
      <dsp:spPr>
        <a:xfrm>
          <a:off x="3284802" y="96160"/>
          <a:ext cx="1558395" cy="1558395"/>
        </a:xfrm>
        <a:prstGeom prst="ellipse">
          <a:avLst/>
        </a:prstGeom>
        <a:solidFill>
          <a:schemeClr val="accent4">
            <a:alpha val="50000"/>
            <a:hueOff val="-3096150"/>
            <a:satOff val="3438"/>
            <a:lumOff val="-2627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kern="1200" dirty="0">
              <a:latin typeface="Arial" panose="020B0604020202020204" pitchFamily="34" charset="0"/>
              <a:cs typeface="Arial" panose="020B0604020202020204" pitchFamily="34" charset="0"/>
            </a:rPr>
            <a:t>Séquence en bases</a:t>
          </a:r>
        </a:p>
      </dsp:txBody>
      <dsp:txXfrm>
        <a:off x="3513024" y="324382"/>
        <a:ext cx="1101951" cy="1101951"/>
      </dsp:txXfrm>
    </dsp:sp>
    <dsp:sp modelId="{1FA0F20C-6252-4E01-A6ED-0BB5ACA42527}">
      <dsp:nvSpPr>
        <dsp:cNvPr id="0" name=""/>
        <dsp:cNvSpPr/>
      </dsp:nvSpPr>
      <dsp:spPr>
        <a:xfrm>
          <a:off x="5213157" y="1497192"/>
          <a:ext cx="1558395" cy="1558395"/>
        </a:xfrm>
        <a:prstGeom prst="ellipse">
          <a:avLst/>
        </a:prstGeom>
        <a:solidFill>
          <a:schemeClr val="accent4">
            <a:alpha val="50000"/>
            <a:hueOff val="-6192300"/>
            <a:satOff val="6876"/>
            <a:lumOff val="-5255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kern="1200" dirty="0">
              <a:latin typeface="Arial" panose="020B0604020202020204" pitchFamily="34" charset="0"/>
              <a:cs typeface="Arial" panose="020B0604020202020204" pitchFamily="34" charset="0"/>
            </a:rPr>
            <a:t>Cartographie des chromosomes</a:t>
          </a:r>
        </a:p>
      </dsp:txBody>
      <dsp:txXfrm>
        <a:off x="5441379" y="1725414"/>
        <a:ext cx="1101951" cy="1101951"/>
      </dsp:txXfrm>
    </dsp:sp>
    <dsp:sp modelId="{6ED13BBD-9EA3-4C8D-98A5-1380DCE39352}">
      <dsp:nvSpPr>
        <dsp:cNvPr id="0" name=""/>
        <dsp:cNvSpPr/>
      </dsp:nvSpPr>
      <dsp:spPr>
        <a:xfrm>
          <a:off x="4476591" y="3764110"/>
          <a:ext cx="1558395" cy="1558395"/>
        </a:xfrm>
        <a:prstGeom prst="ellipse">
          <a:avLst/>
        </a:prstGeom>
        <a:solidFill>
          <a:schemeClr val="accent4">
            <a:alpha val="50000"/>
            <a:hueOff val="-9288450"/>
            <a:satOff val="10315"/>
            <a:lumOff val="-7882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kern="1200" dirty="0">
              <a:latin typeface="Arial" panose="020B0604020202020204" pitchFamily="34" charset="0"/>
              <a:cs typeface="Arial" panose="020B0604020202020204" pitchFamily="34" charset="0"/>
            </a:rPr>
            <a:t>Fonction des gènes</a:t>
          </a:r>
        </a:p>
      </dsp:txBody>
      <dsp:txXfrm>
        <a:off x="4704813" y="3992332"/>
        <a:ext cx="1101951" cy="1101951"/>
      </dsp:txXfrm>
    </dsp:sp>
    <dsp:sp modelId="{ECB7D0BC-F128-4425-8EC3-0F35E3976BC9}">
      <dsp:nvSpPr>
        <dsp:cNvPr id="0" name=""/>
        <dsp:cNvSpPr/>
      </dsp:nvSpPr>
      <dsp:spPr>
        <a:xfrm>
          <a:off x="2093012" y="3764110"/>
          <a:ext cx="1558395" cy="1558395"/>
        </a:xfrm>
        <a:prstGeom prst="ellipse">
          <a:avLst/>
        </a:prstGeom>
        <a:solidFill>
          <a:schemeClr val="accent4">
            <a:alpha val="50000"/>
            <a:hueOff val="-12384599"/>
            <a:satOff val="13753"/>
            <a:lumOff val="-1051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kern="1200" dirty="0">
              <a:latin typeface="Arial" panose="020B0604020202020204" pitchFamily="34" charset="0"/>
              <a:cs typeface="Arial" panose="020B0604020202020204" pitchFamily="34" charset="0"/>
            </a:rPr>
            <a:t>Régulation de l’expression</a:t>
          </a:r>
        </a:p>
      </dsp:txBody>
      <dsp:txXfrm>
        <a:off x="2321234" y="3992332"/>
        <a:ext cx="1101951" cy="1101951"/>
      </dsp:txXfrm>
    </dsp:sp>
    <dsp:sp modelId="{3404ADF3-FBD7-4F57-933A-F946DBD5FA01}">
      <dsp:nvSpPr>
        <dsp:cNvPr id="0" name=""/>
        <dsp:cNvSpPr/>
      </dsp:nvSpPr>
      <dsp:spPr>
        <a:xfrm>
          <a:off x="1356446" y="1497192"/>
          <a:ext cx="1558395" cy="1558395"/>
        </a:xfrm>
        <a:prstGeom prst="ellipse">
          <a:avLst/>
        </a:prstGeom>
        <a:solidFill>
          <a:schemeClr val="accent4">
            <a:alpha val="50000"/>
            <a:hueOff val="-15480749"/>
            <a:satOff val="17191"/>
            <a:lumOff val="-13137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kern="1200" dirty="0">
              <a:latin typeface="Arial" panose="020B0604020202020204" pitchFamily="34" charset="0"/>
              <a:cs typeface="Arial" panose="020B0604020202020204" pitchFamily="34" charset="0"/>
            </a:rPr>
            <a:t>Expression des gènes</a:t>
          </a:r>
        </a:p>
      </dsp:txBody>
      <dsp:txXfrm>
        <a:off x="1584668" y="1725414"/>
        <a:ext cx="1101951" cy="110195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EB8E46-A393-464F-9F06-AA48AFC705ED}">
      <dsp:nvSpPr>
        <dsp:cNvPr id="0" name=""/>
        <dsp:cNvSpPr/>
      </dsp:nvSpPr>
      <dsp:spPr>
        <a:xfrm>
          <a:off x="2505604" y="1344555"/>
          <a:ext cx="3116791" cy="3116791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900" kern="1200" dirty="0">
              <a:latin typeface="Arial" panose="020B0604020202020204" pitchFamily="34" charset="0"/>
              <a:cs typeface="Arial" panose="020B0604020202020204" pitchFamily="34" charset="0"/>
            </a:rPr>
            <a:t>Protéomique</a:t>
          </a:r>
        </a:p>
      </dsp:txBody>
      <dsp:txXfrm>
        <a:off x="2962047" y="1800998"/>
        <a:ext cx="2203905" cy="2203905"/>
      </dsp:txXfrm>
    </dsp:sp>
    <dsp:sp modelId="{3ED70AC8-916E-489C-87A4-5A7107CED6BE}">
      <dsp:nvSpPr>
        <dsp:cNvPr id="0" name=""/>
        <dsp:cNvSpPr/>
      </dsp:nvSpPr>
      <dsp:spPr>
        <a:xfrm>
          <a:off x="3284802" y="96160"/>
          <a:ext cx="1558395" cy="1558395"/>
        </a:xfrm>
        <a:prstGeom prst="ellipse">
          <a:avLst/>
        </a:prstGeom>
        <a:solidFill>
          <a:schemeClr val="accent4">
            <a:alpha val="50000"/>
            <a:hueOff val="-3096150"/>
            <a:satOff val="3438"/>
            <a:lumOff val="-2627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>
              <a:latin typeface="Arial" panose="020B0604020202020204" pitchFamily="34" charset="0"/>
              <a:cs typeface="Arial" panose="020B0604020202020204" pitchFamily="34" charset="0"/>
            </a:rPr>
            <a:t>Séquence en acides aminés</a:t>
          </a:r>
        </a:p>
      </dsp:txBody>
      <dsp:txXfrm>
        <a:off x="3513024" y="324382"/>
        <a:ext cx="1101951" cy="1101951"/>
      </dsp:txXfrm>
    </dsp:sp>
    <dsp:sp modelId="{1FA0F20C-6252-4E01-A6ED-0BB5ACA42527}">
      <dsp:nvSpPr>
        <dsp:cNvPr id="0" name=""/>
        <dsp:cNvSpPr/>
      </dsp:nvSpPr>
      <dsp:spPr>
        <a:xfrm>
          <a:off x="5213157" y="1497192"/>
          <a:ext cx="1558395" cy="1558395"/>
        </a:xfrm>
        <a:prstGeom prst="ellipse">
          <a:avLst/>
        </a:prstGeom>
        <a:solidFill>
          <a:schemeClr val="accent4">
            <a:alpha val="50000"/>
            <a:hueOff val="-6192300"/>
            <a:satOff val="6876"/>
            <a:lumOff val="-5255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>
              <a:latin typeface="Arial" panose="020B0604020202020204" pitchFamily="34" charset="0"/>
              <a:cs typeface="Arial" panose="020B0604020202020204" pitchFamily="34" charset="0"/>
            </a:rPr>
            <a:t>Structure des protéines</a:t>
          </a:r>
        </a:p>
      </dsp:txBody>
      <dsp:txXfrm>
        <a:off x="5441379" y="1725414"/>
        <a:ext cx="1101951" cy="1101951"/>
      </dsp:txXfrm>
    </dsp:sp>
    <dsp:sp modelId="{ECB7D0BC-F128-4425-8EC3-0F35E3976BC9}">
      <dsp:nvSpPr>
        <dsp:cNvPr id="0" name=""/>
        <dsp:cNvSpPr/>
      </dsp:nvSpPr>
      <dsp:spPr>
        <a:xfrm>
          <a:off x="4476591" y="3764110"/>
          <a:ext cx="1558395" cy="1558395"/>
        </a:xfrm>
        <a:prstGeom prst="ellipse">
          <a:avLst/>
        </a:prstGeom>
        <a:solidFill>
          <a:schemeClr val="accent4">
            <a:alpha val="50000"/>
            <a:hueOff val="-9288450"/>
            <a:satOff val="10315"/>
            <a:lumOff val="-7882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>
              <a:latin typeface="Arial" panose="020B0604020202020204" pitchFamily="34" charset="0"/>
              <a:cs typeface="Arial" panose="020B0604020202020204" pitchFamily="34" charset="0"/>
            </a:rPr>
            <a:t>Fonction des protéines</a:t>
          </a:r>
        </a:p>
      </dsp:txBody>
      <dsp:txXfrm>
        <a:off x="4704813" y="3992332"/>
        <a:ext cx="1101951" cy="1101951"/>
      </dsp:txXfrm>
    </dsp:sp>
    <dsp:sp modelId="{3A81A796-5E32-4431-8D08-0B4F27C89C07}">
      <dsp:nvSpPr>
        <dsp:cNvPr id="0" name=""/>
        <dsp:cNvSpPr/>
      </dsp:nvSpPr>
      <dsp:spPr>
        <a:xfrm>
          <a:off x="2093012" y="3764110"/>
          <a:ext cx="1558395" cy="1558395"/>
        </a:xfrm>
        <a:prstGeom prst="ellipse">
          <a:avLst/>
        </a:prstGeom>
        <a:solidFill>
          <a:schemeClr val="accent4">
            <a:alpha val="50000"/>
            <a:hueOff val="-12384599"/>
            <a:satOff val="13753"/>
            <a:lumOff val="-1051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>
              <a:latin typeface="Arial" panose="020B0604020202020204" pitchFamily="34" charset="0"/>
              <a:cs typeface="Arial" panose="020B0604020202020204" pitchFamily="34" charset="0"/>
            </a:rPr>
            <a:t>Régulation de l’expression</a:t>
          </a:r>
        </a:p>
      </dsp:txBody>
      <dsp:txXfrm>
        <a:off x="2321234" y="3992332"/>
        <a:ext cx="1101951" cy="1101951"/>
      </dsp:txXfrm>
    </dsp:sp>
    <dsp:sp modelId="{3404ADF3-FBD7-4F57-933A-F946DBD5FA01}">
      <dsp:nvSpPr>
        <dsp:cNvPr id="0" name=""/>
        <dsp:cNvSpPr/>
      </dsp:nvSpPr>
      <dsp:spPr>
        <a:xfrm>
          <a:off x="1356446" y="1497192"/>
          <a:ext cx="1558395" cy="1558395"/>
        </a:xfrm>
        <a:prstGeom prst="ellipse">
          <a:avLst/>
        </a:prstGeom>
        <a:solidFill>
          <a:schemeClr val="accent4">
            <a:alpha val="50000"/>
            <a:hueOff val="-15480749"/>
            <a:satOff val="17191"/>
            <a:lumOff val="-13137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>
              <a:latin typeface="Arial" panose="020B0604020202020204" pitchFamily="34" charset="0"/>
              <a:cs typeface="Arial" panose="020B0604020202020204" pitchFamily="34" charset="0"/>
            </a:rPr>
            <a:t>Profil d’expression des protéines</a:t>
          </a:r>
        </a:p>
      </dsp:txBody>
      <dsp:txXfrm>
        <a:off x="1584668" y="1725414"/>
        <a:ext cx="1101951" cy="110195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BA2093-112E-4030-A3A2-C318F8892FD5}">
      <dsp:nvSpPr>
        <dsp:cNvPr id="0" name=""/>
        <dsp:cNvSpPr/>
      </dsp:nvSpPr>
      <dsp:spPr>
        <a:xfrm>
          <a:off x="3132389" y="2285941"/>
          <a:ext cx="1625600" cy="959412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300" kern="1200" dirty="0">
              <a:latin typeface="Arial" panose="020B0604020202020204" pitchFamily="34" charset="0"/>
              <a:cs typeface="Arial" panose="020B0604020202020204" pitchFamily="34" charset="0"/>
            </a:rPr>
            <a:t>Produit</a:t>
          </a:r>
        </a:p>
      </dsp:txBody>
      <dsp:txXfrm>
        <a:off x="3179224" y="2332776"/>
        <a:ext cx="1531930" cy="865742"/>
      </dsp:txXfrm>
    </dsp:sp>
    <dsp:sp modelId="{83B6B4F8-0A18-4C95-8770-AFF10D68A826}">
      <dsp:nvSpPr>
        <dsp:cNvPr id="0" name=""/>
        <dsp:cNvSpPr/>
      </dsp:nvSpPr>
      <dsp:spPr>
        <a:xfrm rot="16200000">
          <a:off x="3397041" y="1737793"/>
          <a:ext cx="109629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96296" y="0"/>
              </a:lnTo>
            </a:path>
          </a:pathLst>
        </a:custGeom>
        <a:noFill/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077525-7BF2-4381-8614-CF08257B69AC}">
      <dsp:nvSpPr>
        <dsp:cNvPr id="0" name=""/>
        <dsp:cNvSpPr/>
      </dsp:nvSpPr>
      <dsp:spPr>
        <a:xfrm>
          <a:off x="2866765" y="13067"/>
          <a:ext cx="2156847" cy="1176578"/>
        </a:xfrm>
        <a:prstGeom prst="roundRect">
          <a:avLst/>
        </a:prstGeom>
        <a:solidFill>
          <a:schemeClr val="accent3">
            <a:hueOff val="1100781"/>
            <a:satOff val="1117"/>
            <a:lumOff val="686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>
              <a:latin typeface="Arial" panose="020B0604020202020204" pitchFamily="34" charset="0"/>
              <a:cs typeface="Arial" panose="020B0604020202020204" pitchFamily="34" charset="0"/>
            </a:rPr>
            <a:t>Contamination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i="1" kern="1200" dirty="0">
              <a:latin typeface="Arial" panose="020B0604020202020204" pitchFamily="34" charset="0"/>
              <a:cs typeface="Arial" panose="020B0604020202020204" pitchFamily="34" charset="0"/>
            </a:rPr>
            <a:t>Recherche de pathogènes et toxines</a:t>
          </a:r>
        </a:p>
      </dsp:txBody>
      <dsp:txXfrm>
        <a:off x="2924201" y="70503"/>
        <a:ext cx="2041975" cy="1061706"/>
      </dsp:txXfrm>
    </dsp:sp>
    <dsp:sp modelId="{122870F9-0E6A-4390-9859-8170338959E2}">
      <dsp:nvSpPr>
        <dsp:cNvPr id="0" name=""/>
        <dsp:cNvSpPr/>
      </dsp:nvSpPr>
      <dsp:spPr>
        <a:xfrm>
          <a:off x="4757989" y="2765648"/>
          <a:ext cx="49195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91954" y="0"/>
              </a:lnTo>
            </a:path>
          </a:pathLst>
        </a:custGeom>
        <a:noFill/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411C9C-5D13-4CF6-8CC4-858D8E5F4D70}">
      <dsp:nvSpPr>
        <dsp:cNvPr id="0" name=""/>
        <dsp:cNvSpPr/>
      </dsp:nvSpPr>
      <dsp:spPr>
        <a:xfrm>
          <a:off x="5249944" y="2288561"/>
          <a:ext cx="1719074" cy="954173"/>
        </a:xfrm>
        <a:prstGeom prst="roundRect">
          <a:avLst/>
        </a:prstGeom>
        <a:solidFill>
          <a:schemeClr val="accent3">
            <a:hueOff val="2201563"/>
            <a:satOff val="2234"/>
            <a:lumOff val="1373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b="1" kern="1200" dirty="0">
              <a:latin typeface="Arial" panose="020B0604020202020204" pitchFamily="34" charset="0"/>
              <a:cs typeface="Arial" panose="020B0604020202020204" pitchFamily="34" charset="0"/>
            </a:rPr>
            <a:t>Modification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i="1" kern="1200" dirty="0" err="1">
              <a:latin typeface="Arial" panose="020B0604020202020204" pitchFamily="34" charset="0"/>
              <a:cs typeface="Arial" panose="020B0604020202020204" pitchFamily="34" charset="0"/>
            </a:rPr>
            <a:t>Adultérisation</a:t>
          </a:r>
          <a:endParaRPr lang="fr-FR" sz="1400" i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i="1" kern="1200" dirty="0">
              <a:latin typeface="Arial" panose="020B0604020202020204" pitchFamily="34" charset="0"/>
              <a:cs typeface="Arial" panose="020B0604020202020204" pitchFamily="34" charset="0"/>
            </a:rPr>
            <a:t>OGM</a:t>
          </a:r>
        </a:p>
      </dsp:txBody>
      <dsp:txXfrm>
        <a:off x="5296523" y="2335140"/>
        <a:ext cx="1625916" cy="861015"/>
      </dsp:txXfrm>
    </dsp:sp>
    <dsp:sp modelId="{81F61C05-FD9E-4087-9285-A8553B562F7B}">
      <dsp:nvSpPr>
        <dsp:cNvPr id="0" name=""/>
        <dsp:cNvSpPr/>
      </dsp:nvSpPr>
      <dsp:spPr>
        <a:xfrm rot="5400000">
          <a:off x="3340727" y="3849817"/>
          <a:ext cx="120892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08925" y="0"/>
              </a:lnTo>
            </a:path>
          </a:pathLst>
        </a:custGeom>
        <a:noFill/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63BFC0-2850-4609-BB1F-8CB010E528BB}">
      <dsp:nvSpPr>
        <dsp:cNvPr id="0" name=""/>
        <dsp:cNvSpPr/>
      </dsp:nvSpPr>
      <dsp:spPr>
        <a:xfrm>
          <a:off x="3274146" y="4454279"/>
          <a:ext cx="1342085" cy="951319"/>
        </a:xfrm>
        <a:prstGeom prst="roundRect">
          <a:avLst/>
        </a:prstGeom>
        <a:solidFill>
          <a:schemeClr val="accent3">
            <a:hueOff val="3302344"/>
            <a:satOff val="3351"/>
            <a:lumOff val="2059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>
              <a:latin typeface="Arial" panose="020B0604020202020204" pitchFamily="34" charset="0"/>
              <a:cs typeface="Arial" panose="020B0604020202020204" pitchFamily="34" charset="0"/>
            </a:rPr>
            <a:t>Qualité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i="1" kern="1200" dirty="0">
              <a:latin typeface="Arial" panose="020B0604020202020204" pitchFamily="34" charset="0"/>
              <a:cs typeface="Arial" panose="020B0604020202020204" pitchFamily="34" charset="0"/>
            </a:rPr>
            <a:t>Composition du produit</a:t>
          </a:r>
        </a:p>
      </dsp:txBody>
      <dsp:txXfrm>
        <a:off x="3320586" y="4500719"/>
        <a:ext cx="1249205" cy="858439"/>
      </dsp:txXfrm>
    </dsp:sp>
    <dsp:sp modelId="{2E46A9BF-712C-43F9-ABE2-D17BF01AB33E}">
      <dsp:nvSpPr>
        <dsp:cNvPr id="0" name=""/>
        <dsp:cNvSpPr/>
      </dsp:nvSpPr>
      <dsp:spPr>
        <a:xfrm rot="10800000">
          <a:off x="2402814" y="2765648"/>
          <a:ext cx="72957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29575" y="0"/>
              </a:lnTo>
            </a:path>
          </a:pathLst>
        </a:custGeom>
        <a:noFill/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83D469-1318-49D1-A655-EF7E2FBA0F46}">
      <dsp:nvSpPr>
        <dsp:cNvPr id="0" name=""/>
        <dsp:cNvSpPr/>
      </dsp:nvSpPr>
      <dsp:spPr>
        <a:xfrm>
          <a:off x="1158981" y="2380834"/>
          <a:ext cx="1243833" cy="769627"/>
        </a:xfrm>
        <a:prstGeom prst="roundRect">
          <a:avLst/>
        </a:prstGeom>
        <a:solidFill>
          <a:schemeClr val="accent3">
            <a:hueOff val="4403125"/>
            <a:satOff val="4468"/>
            <a:lumOff val="2745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b="1" kern="1200" dirty="0">
              <a:latin typeface="Arial" panose="020B0604020202020204" pitchFamily="34" charset="0"/>
              <a:cs typeface="Arial" panose="020B0604020202020204" pitchFamily="34" charset="0"/>
            </a:rPr>
            <a:t>Traçabilité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i="1" kern="1200" dirty="0">
              <a:latin typeface="Arial" panose="020B0604020202020204" pitchFamily="34" charset="0"/>
              <a:cs typeface="Arial" panose="020B0604020202020204" pitchFamily="34" charset="0"/>
            </a:rPr>
            <a:t>Origine des produits</a:t>
          </a:r>
        </a:p>
      </dsp:txBody>
      <dsp:txXfrm>
        <a:off x="1196551" y="2418404"/>
        <a:ext cx="1168693" cy="6944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9D9D8-0412-4EE7-8E47-278B3C634C27}" type="datetimeFigureOut">
              <a:rPr lang="fr-FR" smtClean="0"/>
              <a:t>16/03/2021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DB575-97D6-421A-AF59-33CD2D86B0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84469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9D9D8-0412-4EE7-8E47-278B3C634C27}" type="datetimeFigureOut">
              <a:rPr lang="fr-FR" smtClean="0"/>
              <a:t>16/03/2021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DB575-97D6-421A-AF59-33CD2D86B0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6960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9D9D8-0412-4EE7-8E47-278B3C634C27}" type="datetimeFigureOut">
              <a:rPr lang="fr-FR" smtClean="0"/>
              <a:t>16/03/2021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DB575-97D6-421A-AF59-33CD2D86B0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43456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9D9D8-0412-4EE7-8E47-278B3C634C27}" type="datetimeFigureOut">
              <a:rPr lang="fr-FR" smtClean="0"/>
              <a:t>16/03/2021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DB575-97D6-421A-AF59-33CD2D86B0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84705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9D9D8-0412-4EE7-8E47-278B3C634C27}" type="datetimeFigureOut">
              <a:rPr lang="fr-FR" smtClean="0"/>
              <a:t>16/03/2021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DB575-97D6-421A-AF59-33CD2D86B0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40750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9D9D8-0412-4EE7-8E47-278B3C634C27}" type="datetimeFigureOut">
              <a:rPr lang="fr-FR" smtClean="0"/>
              <a:t>16/03/2021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DB575-97D6-421A-AF59-33CD2D86B0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60404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9D9D8-0412-4EE7-8E47-278B3C634C27}" type="datetimeFigureOut">
              <a:rPr lang="fr-FR" smtClean="0"/>
              <a:t>16/03/2021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DB575-97D6-421A-AF59-33CD2D86B0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65692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9D9D8-0412-4EE7-8E47-278B3C634C27}" type="datetimeFigureOut">
              <a:rPr lang="fr-FR" smtClean="0"/>
              <a:t>16/03/2021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DB575-97D6-421A-AF59-33CD2D86B0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03720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9D9D8-0412-4EE7-8E47-278B3C634C27}" type="datetimeFigureOut">
              <a:rPr lang="fr-FR" smtClean="0"/>
              <a:t>16/03/2021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DB575-97D6-421A-AF59-33CD2D86B0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6000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9D9D8-0412-4EE7-8E47-278B3C634C27}" type="datetimeFigureOut">
              <a:rPr lang="fr-FR" smtClean="0"/>
              <a:t>16/03/2021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DB575-97D6-421A-AF59-33CD2D86B0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9461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9D9D8-0412-4EE7-8E47-278B3C634C27}" type="datetimeFigureOut">
              <a:rPr lang="fr-FR" smtClean="0"/>
              <a:t>16/03/2021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DB575-97D6-421A-AF59-33CD2D86B0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0015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9D9D8-0412-4EE7-8E47-278B3C634C27}" type="datetimeFigureOut">
              <a:rPr lang="fr-FR" smtClean="0"/>
              <a:t>16/03/2021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DB575-97D6-421A-AF59-33CD2D86B0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5002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9D9D8-0412-4EE7-8E47-278B3C634C27}" type="datetimeFigureOut">
              <a:rPr lang="fr-FR" smtClean="0"/>
              <a:t>16/03/2021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DB575-97D6-421A-AF59-33CD2D86B0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9447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9D9D8-0412-4EE7-8E47-278B3C634C27}" type="datetimeFigureOut">
              <a:rPr lang="fr-FR" smtClean="0"/>
              <a:t>16/03/2021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DB575-97D6-421A-AF59-33CD2D86B0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19000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9D9D8-0412-4EE7-8E47-278B3C634C27}" type="datetimeFigureOut">
              <a:rPr lang="fr-FR" smtClean="0"/>
              <a:t>16/03/2021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DB575-97D6-421A-AF59-33CD2D86B0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5117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9D9D8-0412-4EE7-8E47-278B3C634C27}" type="datetimeFigureOut">
              <a:rPr lang="fr-FR" smtClean="0"/>
              <a:t>16/03/2021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DB575-97D6-421A-AF59-33CD2D86B0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88238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279D9D8-0412-4EE7-8E47-278B3C634C27}" type="datetimeFigureOut">
              <a:rPr lang="fr-FR" smtClean="0"/>
              <a:t>16/03/2021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B59DB575-97D6-421A-AF59-33CD2D86B0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0847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279D9D8-0412-4EE7-8E47-278B3C634C27}" type="datetimeFigureOut">
              <a:rPr lang="fr-FR" smtClean="0"/>
              <a:t>16/03/2021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59DB575-97D6-421A-AF59-33CD2D86B0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700413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accent1"/>
          </a:soli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20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8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6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1.png"/><Relationship Id="rId14" Type="http://schemas.openxmlformats.org/officeDocument/2006/relationships/image" Target="../media/image16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13" Type="http://schemas.openxmlformats.org/officeDocument/2006/relationships/image" Target="../media/image28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svg"/><Relationship Id="rId2" Type="http://schemas.openxmlformats.org/officeDocument/2006/relationships/image" Target="../media/image17.png"/><Relationship Id="rId16" Type="http://schemas.openxmlformats.org/officeDocument/2006/relationships/image" Target="../media/image31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sv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5" Type="http://schemas.openxmlformats.org/officeDocument/2006/relationships/image" Target="../media/image30.png"/><Relationship Id="rId10" Type="http://schemas.openxmlformats.org/officeDocument/2006/relationships/image" Target="../media/image25.svg"/><Relationship Id="rId4" Type="http://schemas.openxmlformats.org/officeDocument/2006/relationships/image" Target="../media/image19.svg"/><Relationship Id="rId9" Type="http://schemas.openxmlformats.org/officeDocument/2006/relationships/image" Target="../media/image24.png"/><Relationship Id="rId14" Type="http://schemas.openxmlformats.org/officeDocument/2006/relationships/image" Target="../media/image29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ree download Bokeh Wallpaper Hd wallpaper 994294 [1920x1080] for your  Desktop, Mobile &amp; Tablet | Explore 36+ Pretty Lights Wallpaper HD | Images  Of Pretty Wallpapers, Pretty Woman Wallpaper, Pretty Wallpaper Backgrounds">
            <a:extLst>
              <a:ext uri="{FF2B5EF4-FFF2-40B4-BE49-F238E27FC236}">
                <a16:creationId xmlns:a16="http://schemas.microsoft.com/office/drawing/2014/main" id="{A53C2C77-883E-436D-A1BA-FA7A82538D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8" r="13550" b="-1"/>
          <a:stretch/>
        </p:blipFill>
        <p:spPr bwMode="auto">
          <a:xfrm>
            <a:off x="20" y="10"/>
            <a:ext cx="9141724" cy="6863475"/>
          </a:xfrm>
          <a:custGeom>
            <a:avLst/>
            <a:gdLst/>
            <a:ahLst/>
            <a:cxnLst/>
            <a:rect l="l" t="t" r="r" b="b"/>
            <a:pathLst>
              <a:path w="9141744" h="6863485">
                <a:moveTo>
                  <a:pt x="0" y="0"/>
                </a:moveTo>
                <a:lnTo>
                  <a:pt x="5963051" y="0"/>
                </a:lnTo>
                <a:lnTo>
                  <a:pt x="9141744" y="6863485"/>
                </a:lnTo>
                <a:lnTo>
                  <a:pt x="0" y="6863485"/>
                </a:lnTo>
                <a:lnTo>
                  <a:pt x="0" y="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New Frontiers in Cancer Genomics | Stanford Online">
            <a:extLst>
              <a:ext uri="{FF2B5EF4-FFF2-40B4-BE49-F238E27FC236}">
                <a16:creationId xmlns:a16="http://schemas.microsoft.com/office/drawing/2014/main" id="{0C7D2904-0FB4-4306-884A-80CBF4B307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27" r="23728" b="1"/>
          <a:stretch/>
        </p:blipFill>
        <p:spPr bwMode="auto">
          <a:xfrm>
            <a:off x="5790353" y="10"/>
            <a:ext cx="6401647" cy="6852984"/>
          </a:xfrm>
          <a:custGeom>
            <a:avLst/>
            <a:gdLst/>
            <a:ahLst/>
            <a:cxnLst/>
            <a:rect l="l" t="t" r="r" b="b"/>
            <a:pathLst>
              <a:path w="6401647" h="6852994">
                <a:moveTo>
                  <a:pt x="354282" y="0"/>
                </a:moveTo>
                <a:lnTo>
                  <a:pt x="6401647" y="0"/>
                </a:lnTo>
                <a:lnTo>
                  <a:pt x="6401647" y="6852994"/>
                </a:lnTo>
                <a:lnTo>
                  <a:pt x="0" y="6852994"/>
                </a:lnTo>
                <a:lnTo>
                  <a:pt x="0" y="6852993"/>
                </a:lnTo>
                <a:lnTo>
                  <a:pt x="3528116" y="685299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215A869A-44FC-4620-8446-474A6BC9F7B6}"/>
              </a:ext>
            </a:extLst>
          </p:cNvPr>
          <p:cNvSpPr txBox="1"/>
          <p:nvPr/>
        </p:nvSpPr>
        <p:spPr>
          <a:xfrm>
            <a:off x="1997100" y="5180554"/>
            <a:ext cx="514756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Biologie moléculaire 01</a:t>
            </a:r>
          </a:p>
          <a:p>
            <a:pPr algn="ctr"/>
            <a:endParaRPr lang="fr-FR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Génomique et protéomique</a:t>
            </a: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438A458F-9750-4246-B8AA-D90F3AF600C1}"/>
              </a:ext>
            </a:extLst>
          </p:cNvPr>
          <p:cNvCxnSpPr>
            <a:cxnSpLocks/>
          </p:cNvCxnSpPr>
          <p:nvPr/>
        </p:nvCxnSpPr>
        <p:spPr>
          <a:xfrm>
            <a:off x="3166213" y="5965384"/>
            <a:ext cx="280933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56965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E6E1360D-D7BD-4120-B0F4-78687749E9D6}"/>
              </a:ext>
            </a:extLst>
          </p:cNvPr>
          <p:cNvSpPr txBox="1"/>
          <p:nvPr/>
        </p:nvSpPr>
        <p:spPr>
          <a:xfrm>
            <a:off x="0" y="0"/>
            <a:ext cx="20986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Définitions</a:t>
            </a:r>
          </a:p>
        </p:txBody>
      </p:sp>
      <p:graphicFrame>
        <p:nvGraphicFramePr>
          <p:cNvPr id="3" name="Diagramme 2">
            <a:extLst>
              <a:ext uri="{FF2B5EF4-FFF2-40B4-BE49-F238E27FC236}">
                <a16:creationId xmlns:a16="http://schemas.microsoft.com/office/drawing/2014/main" id="{DCBFA900-3016-48D5-9F7F-085AF3B5034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38326778"/>
              </p:ext>
            </p:extLst>
          </p:nvPr>
        </p:nvGraphicFramePr>
        <p:xfrm>
          <a:off x="-1241061" y="719664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Diagramme 3">
            <a:extLst>
              <a:ext uri="{FF2B5EF4-FFF2-40B4-BE49-F238E27FC236}">
                <a16:creationId xmlns:a16="http://schemas.microsoft.com/office/drawing/2014/main" id="{ADC7D878-5231-4FC9-93CC-8FED23B59A5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9395916"/>
              </p:ext>
            </p:extLst>
          </p:nvPr>
        </p:nvGraphicFramePr>
        <p:xfrm>
          <a:off x="5330720" y="719665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477220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Graphic spid="4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528DEE8D-E96F-4DBB-99CC-AFCF1D92CD42}"/>
              </a:ext>
            </a:extLst>
          </p:cNvPr>
          <p:cNvSpPr txBox="1"/>
          <p:nvPr/>
        </p:nvSpPr>
        <p:spPr>
          <a:xfrm>
            <a:off x="0" y="0"/>
            <a:ext cx="43973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Exploration du génome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CFEF356-27CC-4295-816A-B09E6B8976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2287" y="584775"/>
            <a:ext cx="8587425" cy="6017465"/>
          </a:xfrm>
          <a:prstGeom prst="rect">
            <a:avLst/>
          </a:prstGeom>
        </p:spPr>
      </p:pic>
      <p:pic>
        <p:nvPicPr>
          <p:cNvPr id="6" name="Graphique 5" descr="Femme avec un remplissage uni">
            <a:extLst>
              <a:ext uri="{FF2B5EF4-FFF2-40B4-BE49-F238E27FC236}">
                <a16:creationId xmlns:a16="http://schemas.microsoft.com/office/drawing/2014/main" id="{71CD3CAA-0CCA-4B6F-A8D4-2C9BA1FB3E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3944" y="2623875"/>
            <a:ext cx="914400" cy="914400"/>
          </a:xfrm>
          <a:prstGeom prst="rect">
            <a:avLst/>
          </a:prstGeom>
        </p:spPr>
      </p:pic>
      <p:pic>
        <p:nvPicPr>
          <p:cNvPr id="8" name="Graphique 7" descr="Homme avec un remplissage uni">
            <a:extLst>
              <a:ext uri="{FF2B5EF4-FFF2-40B4-BE49-F238E27FC236}">
                <a16:creationId xmlns:a16="http://schemas.microsoft.com/office/drawing/2014/main" id="{BEF3E11E-EBEC-4C9E-90ED-105C9B32CD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43944" y="1656975"/>
            <a:ext cx="914400" cy="914400"/>
          </a:xfrm>
          <a:prstGeom prst="rect">
            <a:avLst/>
          </a:prstGeom>
        </p:spPr>
      </p:pic>
      <p:pic>
        <p:nvPicPr>
          <p:cNvPr id="9" name="Graphique 8" descr="Femme avec un remplissage uni">
            <a:extLst>
              <a:ext uri="{FF2B5EF4-FFF2-40B4-BE49-F238E27FC236}">
                <a16:creationId xmlns:a16="http://schemas.microsoft.com/office/drawing/2014/main" id="{D4036D52-417E-4817-9282-9148D1097BB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43944" y="3590775"/>
            <a:ext cx="914400" cy="914400"/>
          </a:xfrm>
          <a:prstGeom prst="rect">
            <a:avLst/>
          </a:prstGeom>
        </p:spPr>
      </p:pic>
      <p:pic>
        <p:nvPicPr>
          <p:cNvPr id="10" name="Graphique 9" descr="Femme avec un remplissage uni">
            <a:extLst>
              <a:ext uri="{FF2B5EF4-FFF2-40B4-BE49-F238E27FC236}">
                <a16:creationId xmlns:a16="http://schemas.microsoft.com/office/drawing/2014/main" id="{14ECC65A-F679-41B4-83F1-535474F7139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43944" y="4557675"/>
            <a:ext cx="914400" cy="914400"/>
          </a:xfrm>
          <a:prstGeom prst="rect">
            <a:avLst/>
          </a:prstGeom>
        </p:spPr>
      </p:pic>
      <p:pic>
        <p:nvPicPr>
          <p:cNvPr id="11" name="Graphique 10" descr="Homme avec un remplissage uni">
            <a:extLst>
              <a:ext uri="{FF2B5EF4-FFF2-40B4-BE49-F238E27FC236}">
                <a16:creationId xmlns:a16="http://schemas.microsoft.com/office/drawing/2014/main" id="{DD3AF5FE-38F3-47E0-AAAC-BFACB5CB87E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43944" y="5524575"/>
            <a:ext cx="914400" cy="914400"/>
          </a:xfrm>
          <a:prstGeom prst="rect">
            <a:avLst/>
          </a:prstGeom>
        </p:spPr>
      </p:pic>
      <p:pic>
        <p:nvPicPr>
          <p:cNvPr id="12" name="Graphique 11" descr="Homme avec un remplissage uni">
            <a:extLst>
              <a:ext uri="{FF2B5EF4-FFF2-40B4-BE49-F238E27FC236}">
                <a16:creationId xmlns:a16="http://schemas.microsoft.com/office/drawing/2014/main" id="{378A910C-7933-4DFA-8C4A-B7D8E7946D8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43944" y="690075"/>
            <a:ext cx="914400" cy="914400"/>
          </a:xfrm>
          <a:prstGeom prst="rect">
            <a:avLst/>
          </a:prstGeom>
        </p:spPr>
      </p:pic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D31E80A1-B483-4B00-B93F-0EB44F813F71}"/>
              </a:ext>
            </a:extLst>
          </p:cNvPr>
          <p:cNvCxnSpPr>
            <a:stCxn id="12" idx="3"/>
          </p:cNvCxnSpPr>
          <p:nvPr/>
        </p:nvCxnSpPr>
        <p:spPr>
          <a:xfrm>
            <a:off x="1358344" y="1147275"/>
            <a:ext cx="910403" cy="1889223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8CBF0A85-9A5D-4757-AC76-99347BB996DD}"/>
              </a:ext>
            </a:extLst>
          </p:cNvPr>
          <p:cNvCxnSpPr>
            <a:stCxn id="8" idx="3"/>
          </p:cNvCxnSpPr>
          <p:nvPr/>
        </p:nvCxnSpPr>
        <p:spPr>
          <a:xfrm>
            <a:off x="1358344" y="2114175"/>
            <a:ext cx="824139" cy="1051719"/>
          </a:xfrm>
          <a:prstGeom prst="straightConnector1">
            <a:avLst/>
          </a:prstGeom>
          <a:ln w="190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A4B4B7A2-5EB7-47D4-89A1-5038F0B0D883}"/>
              </a:ext>
            </a:extLst>
          </p:cNvPr>
          <p:cNvCxnSpPr>
            <a:stCxn id="6" idx="3"/>
          </p:cNvCxnSpPr>
          <p:nvPr/>
        </p:nvCxnSpPr>
        <p:spPr>
          <a:xfrm>
            <a:off x="1358344" y="3081075"/>
            <a:ext cx="789633" cy="186150"/>
          </a:xfrm>
          <a:prstGeom prst="straightConnector1">
            <a:avLst/>
          </a:prstGeom>
          <a:ln w="190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6A5DF493-0BD0-49B9-B48E-56988DD22F46}"/>
              </a:ext>
            </a:extLst>
          </p:cNvPr>
          <p:cNvCxnSpPr>
            <a:stCxn id="9" idx="3"/>
          </p:cNvCxnSpPr>
          <p:nvPr/>
        </p:nvCxnSpPr>
        <p:spPr>
          <a:xfrm flipV="1">
            <a:off x="1358344" y="3364302"/>
            <a:ext cx="910403" cy="683673"/>
          </a:xfrm>
          <a:prstGeom prst="straightConnector1">
            <a:avLst/>
          </a:prstGeom>
          <a:ln w="190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C15D193A-9C36-45AC-93BF-7A15DA75AFCC}"/>
              </a:ext>
            </a:extLst>
          </p:cNvPr>
          <p:cNvCxnSpPr>
            <a:stCxn id="10" idx="3"/>
          </p:cNvCxnSpPr>
          <p:nvPr/>
        </p:nvCxnSpPr>
        <p:spPr>
          <a:xfrm flipV="1">
            <a:off x="1358344" y="3493698"/>
            <a:ext cx="988041" cy="1521177"/>
          </a:xfrm>
          <a:prstGeom prst="straightConnector1">
            <a:avLst/>
          </a:prstGeom>
          <a:ln w="19050">
            <a:solidFill>
              <a:srgbClr val="CBEC7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>
            <a:extLst>
              <a:ext uri="{FF2B5EF4-FFF2-40B4-BE49-F238E27FC236}">
                <a16:creationId xmlns:a16="http://schemas.microsoft.com/office/drawing/2014/main" id="{547D0B39-7269-4DC1-A9A5-BCC157B3CEAC}"/>
              </a:ext>
            </a:extLst>
          </p:cNvPr>
          <p:cNvCxnSpPr>
            <a:stCxn id="11" idx="3"/>
          </p:cNvCxnSpPr>
          <p:nvPr/>
        </p:nvCxnSpPr>
        <p:spPr>
          <a:xfrm flipV="1">
            <a:off x="1358344" y="3598998"/>
            <a:ext cx="1091558" cy="2382777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ZoneTexte 24">
            <a:extLst>
              <a:ext uri="{FF2B5EF4-FFF2-40B4-BE49-F238E27FC236}">
                <a16:creationId xmlns:a16="http://schemas.microsoft.com/office/drawing/2014/main" id="{856A0119-E339-42DE-AB65-C0B70DE66E94}"/>
              </a:ext>
            </a:extLst>
          </p:cNvPr>
          <p:cNvSpPr txBox="1"/>
          <p:nvPr/>
        </p:nvSpPr>
        <p:spPr>
          <a:xfrm>
            <a:off x="3301445" y="3455873"/>
            <a:ext cx="131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Extraction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2719F76F-C100-463C-867B-7C89C94B18D8}"/>
              </a:ext>
            </a:extLst>
          </p:cNvPr>
          <p:cNvSpPr txBox="1"/>
          <p:nvPr/>
        </p:nvSpPr>
        <p:spPr>
          <a:xfrm>
            <a:off x="6323811" y="2202043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qPCR</a:t>
            </a:r>
            <a:endParaRPr lang="fr-FR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D3BFBDC3-8B67-4E3C-B786-A32F4D1DDD1A}"/>
              </a:ext>
            </a:extLst>
          </p:cNvPr>
          <p:cNvSpPr txBox="1"/>
          <p:nvPr/>
        </p:nvSpPr>
        <p:spPr>
          <a:xfrm>
            <a:off x="5330020" y="5612443"/>
            <a:ext cx="881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µ</a:t>
            </a:r>
            <a:r>
              <a:rPr lang="fr-FR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array</a:t>
            </a:r>
            <a:endParaRPr lang="fr-FR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780385F5-D572-4D2C-9D60-F80054C8283E}"/>
              </a:ext>
            </a:extLst>
          </p:cNvPr>
          <p:cNvSpPr txBox="1"/>
          <p:nvPr/>
        </p:nvSpPr>
        <p:spPr>
          <a:xfrm>
            <a:off x="8299562" y="3364302"/>
            <a:ext cx="1544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Séquençage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0478F95-DCEB-4499-81E4-75C299D03BA7}"/>
              </a:ext>
            </a:extLst>
          </p:cNvPr>
          <p:cNvSpPr txBox="1"/>
          <p:nvPr/>
        </p:nvSpPr>
        <p:spPr>
          <a:xfrm>
            <a:off x="4826867" y="3032033"/>
            <a:ext cx="26452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Bio-informatique</a:t>
            </a:r>
          </a:p>
        </p:txBody>
      </p:sp>
    </p:spTree>
    <p:extLst>
      <p:ext uri="{BB962C8B-B14F-4D97-AF65-F5344CB8AC3E}">
        <p14:creationId xmlns:p14="http://schemas.microsoft.com/office/powerpoint/2010/main" val="3250871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Image 26">
            <a:extLst>
              <a:ext uri="{FF2B5EF4-FFF2-40B4-BE49-F238E27FC236}">
                <a16:creationId xmlns:a16="http://schemas.microsoft.com/office/drawing/2014/main" id="{39CE9110-B5E8-4A6C-9962-73FDB70791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6010" y="549362"/>
            <a:ext cx="8399979" cy="58545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01B150B1-B824-485A-A70D-B5BED35E24E0}"/>
              </a:ext>
            </a:extLst>
          </p:cNvPr>
          <p:cNvSpPr txBox="1"/>
          <p:nvPr/>
        </p:nvSpPr>
        <p:spPr>
          <a:xfrm>
            <a:off x="0" y="0"/>
            <a:ext cx="46474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Exploration du protéome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1528FB57-EED2-46D7-ABB3-C017D0D2746A}"/>
              </a:ext>
            </a:extLst>
          </p:cNvPr>
          <p:cNvSpPr txBox="1"/>
          <p:nvPr/>
        </p:nvSpPr>
        <p:spPr>
          <a:xfrm>
            <a:off x="3406679" y="3350311"/>
            <a:ext cx="131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Extraction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96D6CB42-4C36-4A83-ABD6-97BDBD5C8994}"/>
              </a:ext>
            </a:extLst>
          </p:cNvPr>
          <p:cNvSpPr txBox="1"/>
          <p:nvPr/>
        </p:nvSpPr>
        <p:spPr>
          <a:xfrm>
            <a:off x="5262762" y="2421702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2D-E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351DFAE7-E4CF-4F72-B54E-ACC8AA65BBD0}"/>
              </a:ext>
            </a:extLst>
          </p:cNvPr>
          <p:cNvSpPr txBox="1"/>
          <p:nvPr/>
        </p:nvSpPr>
        <p:spPr>
          <a:xfrm>
            <a:off x="5217877" y="6071794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HPLC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78146530-92E5-4DA5-BE38-E4BB8E37033D}"/>
              </a:ext>
            </a:extLst>
          </p:cNvPr>
          <p:cNvSpPr txBox="1"/>
          <p:nvPr/>
        </p:nvSpPr>
        <p:spPr>
          <a:xfrm>
            <a:off x="7902184" y="3892960"/>
            <a:ext cx="9412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MS/MS</a:t>
            </a:r>
          </a:p>
          <a:p>
            <a:pPr algn="ctr"/>
            <a:r>
              <a:rPr lang="fr-F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RMN</a:t>
            </a:r>
          </a:p>
        </p:txBody>
      </p:sp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066A3E1C-3D85-4145-BD18-FE21B5D2358C}"/>
              </a:ext>
            </a:extLst>
          </p:cNvPr>
          <p:cNvCxnSpPr/>
          <p:nvPr/>
        </p:nvCxnSpPr>
        <p:spPr>
          <a:xfrm flipV="1">
            <a:off x="10262113" y="2631122"/>
            <a:ext cx="667550" cy="63091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B76018E3-D047-4A4B-9505-D1FF72881A00}"/>
              </a:ext>
            </a:extLst>
          </p:cNvPr>
          <p:cNvCxnSpPr>
            <a:cxnSpLocks/>
          </p:cNvCxnSpPr>
          <p:nvPr/>
        </p:nvCxnSpPr>
        <p:spPr>
          <a:xfrm>
            <a:off x="10262113" y="3262041"/>
            <a:ext cx="667550" cy="63091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ZoneTexte 22">
            <a:extLst>
              <a:ext uri="{FF2B5EF4-FFF2-40B4-BE49-F238E27FC236}">
                <a16:creationId xmlns:a16="http://schemas.microsoft.com/office/drawing/2014/main" id="{493A2B76-5E4B-4427-A172-71D2AEC9F2C0}"/>
              </a:ext>
            </a:extLst>
          </p:cNvPr>
          <p:cNvSpPr txBox="1"/>
          <p:nvPr/>
        </p:nvSpPr>
        <p:spPr>
          <a:xfrm>
            <a:off x="9123873" y="2077124"/>
            <a:ext cx="121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Database</a:t>
            </a:r>
            <a:endParaRPr lang="fr-FR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DF51EEE9-7327-46E9-A647-09597DFEB6D9}"/>
              </a:ext>
            </a:extLst>
          </p:cNvPr>
          <p:cNvSpPr txBox="1"/>
          <p:nvPr/>
        </p:nvSpPr>
        <p:spPr>
          <a:xfrm>
            <a:off x="10929663" y="2446456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Qui ?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C2A6B8B8-8EEC-4E88-8CF4-A776EAFA8C25}"/>
              </a:ext>
            </a:extLst>
          </p:cNvPr>
          <p:cNvSpPr txBox="1"/>
          <p:nvPr/>
        </p:nvSpPr>
        <p:spPr>
          <a:xfrm>
            <a:off x="10929663" y="3708294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Quoi ?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09ABEF34-3B24-4F1E-BB6B-CC461003E79B}"/>
              </a:ext>
            </a:extLst>
          </p:cNvPr>
          <p:cNvSpPr txBox="1"/>
          <p:nvPr/>
        </p:nvSpPr>
        <p:spPr>
          <a:xfrm>
            <a:off x="376681" y="6256460"/>
            <a:ext cx="1377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Combien ?</a:t>
            </a:r>
          </a:p>
        </p:txBody>
      </p:sp>
      <p:cxnSp>
        <p:nvCxnSpPr>
          <p:cNvPr id="29" name="Connecteur droit avec flèche 28">
            <a:extLst>
              <a:ext uri="{FF2B5EF4-FFF2-40B4-BE49-F238E27FC236}">
                <a16:creationId xmlns:a16="http://schemas.microsoft.com/office/drawing/2014/main" id="{1DB40454-7214-40FD-919D-C558A3C7407D}"/>
              </a:ext>
            </a:extLst>
          </p:cNvPr>
          <p:cNvCxnSpPr>
            <a:cxnSpLocks/>
            <a:endCxn id="28" idx="0"/>
          </p:cNvCxnSpPr>
          <p:nvPr/>
        </p:nvCxnSpPr>
        <p:spPr>
          <a:xfrm flipH="1">
            <a:off x="1065331" y="5719324"/>
            <a:ext cx="1287470" cy="53713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Graphique 32" descr="Organe du cœur avec un remplissage uni">
            <a:extLst>
              <a:ext uri="{FF2B5EF4-FFF2-40B4-BE49-F238E27FC236}">
                <a16:creationId xmlns:a16="http://schemas.microsoft.com/office/drawing/2014/main" id="{0FB18E01-EF3C-42F9-9E80-AEB9CEE65E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1227" y="1061905"/>
            <a:ext cx="914400" cy="914400"/>
          </a:xfrm>
          <a:prstGeom prst="rect">
            <a:avLst/>
          </a:prstGeom>
        </p:spPr>
      </p:pic>
      <p:pic>
        <p:nvPicPr>
          <p:cNvPr id="35" name="Graphique 34" descr="Poumons avec un remplissage uni">
            <a:extLst>
              <a:ext uri="{FF2B5EF4-FFF2-40B4-BE49-F238E27FC236}">
                <a16:creationId xmlns:a16="http://schemas.microsoft.com/office/drawing/2014/main" id="{4AFE6701-2F03-4A30-9EE9-DD4647EDC9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35606" y="1061905"/>
            <a:ext cx="914400" cy="914400"/>
          </a:xfrm>
          <a:prstGeom prst="rect">
            <a:avLst/>
          </a:prstGeom>
        </p:spPr>
      </p:pic>
      <p:pic>
        <p:nvPicPr>
          <p:cNvPr id="37" name="Graphique 36" descr="Bébé avec un remplissage uni">
            <a:extLst>
              <a:ext uri="{FF2B5EF4-FFF2-40B4-BE49-F238E27FC236}">
                <a16:creationId xmlns:a16="http://schemas.microsoft.com/office/drawing/2014/main" id="{D1531D3D-9E46-4D5F-88BE-91F3A20556E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88427" y="3160635"/>
            <a:ext cx="914400" cy="914400"/>
          </a:xfrm>
          <a:prstGeom prst="rect">
            <a:avLst/>
          </a:prstGeom>
        </p:spPr>
      </p:pic>
      <p:pic>
        <p:nvPicPr>
          <p:cNvPr id="39" name="Graphique 38" descr="Femme avec un remplissage uni">
            <a:extLst>
              <a:ext uri="{FF2B5EF4-FFF2-40B4-BE49-F238E27FC236}">
                <a16:creationId xmlns:a16="http://schemas.microsoft.com/office/drawing/2014/main" id="{C5F92F71-F55A-4B76-BAA5-9F50568A2D3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5975" y="3077777"/>
            <a:ext cx="914400" cy="914400"/>
          </a:xfrm>
          <a:prstGeom prst="rect">
            <a:avLst/>
          </a:prstGeom>
        </p:spPr>
      </p:pic>
      <p:pic>
        <p:nvPicPr>
          <p:cNvPr id="41" name="Graphique 40" descr="Homme avec canne avec un remplissage uni">
            <a:extLst>
              <a:ext uri="{FF2B5EF4-FFF2-40B4-BE49-F238E27FC236}">
                <a16:creationId xmlns:a16="http://schemas.microsoft.com/office/drawing/2014/main" id="{85265914-B03F-49C4-9310-DAD364CD326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86870" y="2347093"/>
            <a:ext cx="914400" cy="914400"/>
          </a:xfrm>
          <a:prstGeom prst="rect">
            <a:avLst/>
          </a:prstGeom>
        </p:spPr>
      </p:pic>
      <p:pic>
        <p:nvPicPr>
          <p:cNvPr id="43" name="Graphique 42" descr="Obstacle avec un remplissage uni">
            <a:extLst>
              <a:ext uri="{FF2B5EF4-FFF2-40B4-BE49-F238E27FC236}">
                <a16:creationId xmlns:a16="http://schemas.microsoft.com/office/drawing/2014/main" id="{8F216293-38FB-4B66-8F2D-505CB1BAF6D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-2793" y="4259815"/>
            <a:ext cx="914400" cy="914400"/>
          </a:xfrm>
          <a:prstGeom prst="rect">
            <a:avLst/>
          </a:prstGeom>
        </p:spPr>
      </p:pic>
      <p:pic>
        <p:nvPicPr>
          <p:cNvPr id="45" name="Graphique 44" descr="Impatient avec un remplissage uni">
            <a:extLst>
              <a:ext uri="{FF2B5EF4-FFF2-40B4-BE49-F238E27FC236}">
                <a16:creationId xmlns:a16="http://schemas.microsoft.com/office/drawing/2014/main" id="{51D6F41E-C18A-46D2-A69D-79CD4247AD6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706530" y="4504924"/>
            <a:ext cx="914400" cy="914400"/>
          </a:xfrm>
          <a:prstGeom prst="rect">
            <a:avLst/>
          </a:prstGeom>
        </p:spPr>
      </p:pic>
      <p:cxnSp>
        <p:nvCxnSpPr>
          <p:cNvPr id="47" name="Connecteur droit avec flèche 46">
            <a:extLst>
              <a:ext uri="{FF2B5EF4-FFF2-40B4-BE49-F238E27FC236}">
                <a16:creationId xmlns:a16="http://schemas.microsoft.com/office/drawing/2014/main" id="{88B7AE35-41B0-4265-AACC-BB8D80CDEF31}"/>
              </a:ext>
            </a:extLst>
          </p:cNvPr>
          <p:cNvCxnSpPr/>
          <p:nvPr/>
        </p:nvCxnSpPr>
        <p:spPr>
          <a:xfrm>
            <a:off x="911607" y="1976305"/>
            <a:ext cx="1236370" cy="83948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avec flèche 48">
            <a:extLst>
              <a:ext uri="{FF2B5EF4-FFF2-40B4-BE49-F238E27FC236}">
                <a16:creationId xmlns:a16="http://schemas.microsoft.com/office/drawing/2014/main" id="{DC1C859F-114E-4213-8DD6-5B7FF45E5031}"/>
              </a:ext>
            </a:extLst>
          </p:cNvPr>
          <p:cNvCxnSpPr/>
          <p:nvPr/>
        </p:nvCxnSpPr>
        <p:spPr>
          <a:xfrm>
            <a:off x="1262336" y="3298951"/>
            <a:ext cx="889317" cy="0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 droit avec flèche 50">
            <a:extLst>
              <a:ext uri="{FF2B5EF4-FFF2-40B4-BE49-F238E27FC236}">
                <a16:creationId xmlns:a16="http://schemas.microsoft.com/office/drawing/2014/main" id="{DC92B859-4A92-498F-8184-9DFCFD9E3C10}"/>
              </a:ext>
            </a:extLst>
          </p:cNvPr>
          <p:cNvCxnSpPr/>
          <p:nvPr/>
        </p:nvCxnSpPr>
        <p:spPr>
          <a:xfrm flipV="1">
            <a:off x="1502827" y="3476627"/>
            <a:ext cx="849974" cy="1240388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avec flèche 51">
            <a:extLst>
              <a:ext uri="{FF2B5EF4-FFF2-40B4-BE49-F238E27FC236}">
                <a16:creationId xmlns:a16="http://schemas.microsoft.com/office/drawing/2014/main" id="{E9944987-3B48-4E67-A68C-8110481A9CAA}"/>
              </a:ext>
            </a:extLst>
          </p:cNvPr>
          <p:cNvCxnSpPr>
            <a:cxnSpLocks/>
          </p:cNvCxnSpPr>
          <p:nvPr/>
        </p:nvCxnSpPr>
        <p:spPr>
          <a:xfrm flipV="1">
            <a:off x="6457076" y="353683"/>
            <a:ext cx="866750" cy="143939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ZoneTexte 53">
            <a:extLst>
              <a:ext uri="{FF2B5EF4-FFF2-40B4-BE49-F238E27FC236}">
                <a16:creationId xmlns:a16="http://schemas.microsoft.com/office/drawing/2014/main" id="{701314ED-71F2-45EF-BB07-12D16A8DE93E}"/>
              </a:ext>
            </a:extLst>
          </p:cNvPr>
          <p:cNvSpPr txBox="1"/>
          <p:nvPr/>
        </p:nvSpPr>
        <p:spPr>
          <a:xfrm>
            <a:off x="6763416" y="0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Quand ?</a:t>
            </a:r>
          </a:p>
        </p:txBody>
      </p:sp>
      <p:sp>
        <p:nvSpPr>
          <p:cNvPr id="57" name="ZoneTexte 56">
            <a:extLst>
              <a:ext uri="{FF2B5EF4-FFF2-40B4-BE49-F238E27FC236}">
                <a16:creationId xmlns:a16="http://schemas.microsoft.com/office/drawing/2014/main" id="{D2C6FCB8-001F-49D7-BA5A-35064013F67F}"/>
              </a:ext>
            </a:extLst>
          </p:cNvPr>
          <p:cNvSpPr txBox="1"/>
          <p:nvPr/>
        </p:nvSpPr>
        <p:spPr>
          <a:xfrm>
            <a:off x="7812415" y="0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Où ?</a:t>
            </a:r>
          </a:p>
        </p:txBody>
      </p:sp>
      <p:cxnSp>
        <p:nvCxnSpPr>
          <p:cNvPr id="58" name="Connecteur droit avec flèche 57">
            <a:extLst>
              <a:ext uri="{FF2B5EF4-FFF2-40B4-BE49-F238E27FC236}">
                <a16:creationId xmlns:a16="http://schemas.microsoft.com/office/drawing/2014/main" id="{FAD7B20D-0C20-4692-8371-E00417C80E82}"/>
              </a:ext>
            </a:extLst>
          </p:cNvPr>
          <p:cNvCxnSpPr>
            <a:cxnSpLocks/>
            <a:endCxn id="57" idx="2"/>
          </p:cNvCxnSpPr>
          <p:nvPr/>
        </p:nvCxnSpPr>
        <p:spPr>
          <a:xfrm flipV="1">
            <a:off x="6457076" y="369332"/>
            <a:ext cx="1710565" cy="144236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ZoneTexte 59">
            <a:extLst>
              <a:ext uri="{FF2B5EF4-FFF2-40B4-BE49-F238E27FC236}">
                <a16:creationId xmlns:a16="http://schemas.microsoft.com/office/drawing/2014/main" id="{CA7C8A1A-03B1-4B82-8540-E31F5E852A4F}"/>
              </a:ext>
            </a:extLst>
          </p:cNvPr>
          <p:cNvSpPr txBox="1"/>
          <p:nvPr/>
        </p:nvSpPr>
        <p:spPr>
          <a:xfrm>
            <a:off x="2645477" y="6034561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ELISA</a:t>
            </a:r>
          </a:p>
        </p:txBody>
      </p:sp>
    </p:spTree>
    <p:extLst>
      <p:ext uri="{BB962C8B-B14F-4D97-AF65-F5344CB8AC3E}">
        <p14:creationId xmlns:p14="http://schemas.microsoft.com/office/powerpoint/2010/main" val="162846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23" grpId="0"/>
      <p:bldP spid="24" grpId="0"/>
      <p:bldP spid="25" grpId="0"/>
      <p:bldP spid="28" grpId="0"/>
      <p:bldP spid="54" grpId="0"/>
      <p:bldP spid="57" grpId="0"/>
      <p:bldP spid="6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FC8B9758-DA37-44FA-A177-6C9903670F55}"/>
              </a:ext>
            </a:extLst>
          </p:cNvPr>
          <p:cNvSpPr txBox="1"/>
          <p:nvPr/>
        </p:nvSpPr>
        <p:spPr>
          <a:xfrm>
            <a:off x="0" y="0"/>
            <a:ext cx="44662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Expertise en bio-qualité</a:t>
            </a:r>
          </a:p>
        </p:txBody>
      </p:sp>
      <p:graphicFrame>
        <p:nvGraphicFramePr>
          <p:cNvPr id="3" name="Diagramme 2">
            <a:extLst>
              <a:ext uri="{FF2B5EF4-FFF2-40B4-BE49-F238E27FC236}">
                <a16:creationId xmlns:a16="http://schemas.microsoft.com/office/drawing/2014/main" id="{14B0F111-E72F-4A75-9EB1-860E455DAE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59973579"/>
              </p:ext>
            </p:extLst>
          </p:nvPr>
        </p:nvGraphicFramePr>
        <p:xfrm>
          <a:off x="3884963" y="15731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ZoneTexte 4">
            <a:extLst>
              <a:ext uri="{FF2B5EF4-FFF2-40B4-BE49-F238E27FC236}">
                <a16:creationId xmlns:a16="http://schemas.microsoft.com/office/drawing/2014/main" id="{A238B199-0880-41E2-B237-EEF870969514}"/>
              </a:ext>
            </a:extLst>
          </p:cNvPr>
          <p:cNvSpPr txBox="1"/>
          <p:nvPr/>
        </p:nvSpPr>
        <p:spPr>
          <a:xfrm>
            <a:off x="780970" y="3948988"/>
            <a:ext cx="513954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4000" b="1" dirty="0">
                <a:latin typeface="Arial" panose="020B0604020202020204" pitchFamily="34" charset="0"/>
                <a:cs typeface="Arial" panose="020B0604020202020204" pitchFamily="34" charset="0"/>
              </a:rPr>
              <a:t>Quelle approche </a:t>
            </a:r>
          </a:p>
          <a:p>
            <a:pPr algn="ctr"/>
            <a:r>
              <a:rPr lang="fr-FR" sz="4000" b="1" dirty="0">
                <a:latin typeface="Arial" panose="020B0604020202020204" pitchFamily="34" charset="0"/>
                <a:cs typeface="Arial" panose="020B0604020202020204" pitchFamily="34" charset="0"/>
              </a:rPr>
              <a:t>pour quel contrôle ?</a:t>
            </a:r>
          </a:p>
        </p:txBody>
      </p:sp>
    </p:spTree>
    <p:extLst>
      <p:ext uri="{BB962C8B-B14F-4D97-AF65-F5344CB8AC3E}">
        <p14:creationId xmlns:p14="http://schemas.microsoft.com/office/powerpoint/2010/main" val="3378988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llage">
  <a:themeElements>
    <a:clrScheme name="Maillage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A9E023"/>
      </a:accent1>
      <a:accent2>
        <a:srgbClr val="1FCDB6"/>
      </a:accent2>
      <a:accent3>
        <a:srgbClr val="5F99C9"/>
      </a:accent3>
      <a:accent4>
        <a:srgbClr val="AE65D1"/>
      </a:accent4>
      <a:accent5>
        <a:srgbClr val="D06423"/>
      </a:accent5>
      <a:accent6>
        <a:srgbClr val="DCAB11"/>
      </a:accent6>
      <a:hlink>
        <a:srgbClr val="ADE133"/>
      </a:hlink>
      <a:folHlink>
        <a:srgbClr val="C2EA66"/>
      </a:folHlink>
    </a:clrScheme>
    <a:fontScheme name="Maillag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aillag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1FEE2289-88FB-467C-9C9A-54F3C85768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Maillage</Template>
  <TotalTime>97</TotalTime>
  <Words>98</Words>
  <Application>Microsoft Office PowerPoint</Application>
  <PresentationFormat>Grand écran</PresentationFormat>
  <Paragraphs>48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8" baseType="lpstr">
      <vt:lpstr>Arial</vt:lpstr>
      <vt:lpstr>Century Gothic</vt:lpstr>
      <vt:lpstr>Maillage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cp:revision>6</cp:revision>
  <dcterms:created xsi:type="dcterms:W3CDTF">2021-03-16T08:18:30Z</dcterms:created>
  <dcterms:modified xsi:type="dcterms:W3CDTF">2021-03-16T09:55:45Z</dcterms:modified>
</cp:coreProperties>
</file>