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848"/>
    <a:srgbClr val="6EA5DB"/>
    <a:srgbClr val="70A6DB"/>
    <a:srgbClr val="FFC736"/>
    <a:srgbClr val="F57E31"/>
    <a:srgbClr val="FFFFFF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8909DC3B-F615-4946-A3E3-026AAD56ADC7}"/>
    <pc:docChg chg="undo custSel modSld">
      <pc:chgData name="Bertrand Pouleto" userId="8488cefa11e3b03d" providerId="LiveId" clId="{8909DC3B-F615-4946-A3E3-026AAD56ADC7}" dt="2021-10-11T15:56:35.283" v="2269" actId="20577"/>
      <pc:docMkLst>
        <pc:docMk/>
      </pc:docMkLst>
      <pc:sldChg chg="addSp delSp modSp mod">
        <pc:chgData name="Bertrand Pouleto" userId="8488cefa11e3b03d" providerId="LiveId" clId="{8909DC3B-F615-4946-A3E3-026AAD56ADC7}" dt="2021-10-11T15:56:35.283" v="2269" actId="20577"/>
        <pc:sldMkLst>
          <pc:docMk/>
          <pc:sldMk cId="3415776046" sldId="256"/>
        </pc:sldMkLst>
        <pc:spChg chg="mod">
          <ac:chgData name="Bertrand Pouleto" userId="8488cefa11e3b03d" providerId="LiveId" clId="{8909DC3B-F615-4946-A3E3-026AAD56ADC7}" dt="2021-10-11T15:56:35.283" v="2269" actId="20577"/>
          <ac:spMkLst>
            <pc:docMk/>
            <pc:sldMk cId="3415776046" sldId="256"/>
            <ac:spMk id="5" creationId="{F8C5C786-D387-480A-9980-EEAE847F2175}"/>
          </ac:spMkLst>
        </pc:spChg>
        <pc:spChg chg="mod">
          <ac:chgData name="Bertrand Pouleto" userId="8488cefa11e3b03d" providerId="LiveId" clId="{8909DC3B-F615-4946-A3E3-026AAD56ADC7}" dt="2021-09-28T07:37:43.091" v="1171" actId="255"/>
          <ac:spMkLst>
            <pc:docMk/>
            <pc:sldMk cId="3415776046" sldId="256"/>
            <ac:spMk id="6" creationId="{565303D1-AB23-4CB0-835F-DA09CB023125}"/>
          </ac:spMkLst>
        </pc:spChg>
        <pc:spChg chg="mod">
          <ac:chgData name="Bertrand Pouleto" userId="8488cefa11e3b03d" providerId="LiveId" clId="{8909DC3B-F615-4946-A3E3-026AAD56ADC7}" dt="2021-09-28T07:57:54.943" v="1678" actId="14100"/>
          <ac:spMkLst>
            <pc:docMk/>
            <pc:sldMk cId="3415776046" sldId="256"/>
            <ac:spMk id="9" creationId="{B32E8B09-FC33-4893-9571-25EC8D48B2EE}"/>
          </ac:spMkLst>
        </pc:spChg>
        <pc:spChg chg="add mod">
          <ac:chgData name="Bertrand Pouleto" userId="8488cefa11e3b03d" providerId="LiveId" clId="{8909DC3B-F615-4946-A3E3-026AAD56ADC7}" dt="2021-09-28T08:07:51.573" v="2098" actId="1036"/>
          <ac:spMkLst>
            <pc:docMk/>
            <pc:sldMk cId="3415776046" sldId="256"/>
            <ac:spMk id="10" creationId="{F70C6F1F-C80A-43FE-8771-C6BE0F6EA8F2}"/>
          </ac:spMkLst>
        </pc:spChg>
        <pc:spChg chg="add mod">
          <ac:chgData name="Bertrand Pouleto" userId="8488cefa11e3b03d" providerId="LiveId" clId="{8909DC3B-F615-4946-A3E3-026AAD56ADC7}" dt="2021-09-28T07:32:48.681" v="1009" actId="1038"/>
          <ac:spMkLst>
            <pc:docMk/>
            <pc:sldMk cId="3415776046" sldId="256"/>
            <ac:spMk id="12" creationId="{2CFB05D3-6C0F-455E-973D-1EF33E94688C}"/>
          </ac:spMkLst>
        </pc:spChg>
        <pc:spChg chg="add mod">
          <ac:chgData name="Bertrand Pouleto" userId="8488cefa11e3b03d" providerId="LiveId" clId="{8909DC3B-F615-4946-A3E3-026AAD56ADC7}" dt="2021-09-28T08:52:45.459" v="2254" actId="20577"/>
          <ac:spMkLst>
            <pc:docMk/>
            <pc:sldMk cId="3415776046" sldId="256"/>
            <ac:spMk id="15" creationId="{8CAF64B1-9F0D-481B-8FD8-D034A1C4A854}"/>
          </ac:spMkLst>
        </pc:spChg>
        <pc:spChg chg="add mod">
          <ac:chgData name="Bertrand Pouleto" userId="8488cefa11e3b03d" providerId="LiveId" clId="{8909DC3B-F615-4946-A3E3-026AAD56ADC7}" dt="2021-09-28T08:03:14.162" v="1910" actId="14100"/>
          <ac:spMkLst>
            <pc:docMk/>
            <pc:sldMk cId="3415776046" sldId="256"/>
            <ac:spMk id="16" creationId="{371E7BE5-9D72-476D-A010-33A741975B97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17" creationId="{219ABB17-6E94-4266-BEBB-D3B56C9931AB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18" creationId="{E30208F2-A07F-4DA6-B02B-CAFFC95403DC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19" creationId="{F36F70B0-C2CC-4A8F-B1DA-2894BF68DABE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23" creationId="{CC5B0DEB-7ED0-415A-878A-99498E3BCD90}"/>
          </ac:spMkLst>
        </pc:spChg>
        <pc:spChg chg="add mod">
          <ac:chgData name="Bertrand Pouleto" userId="8488cefa11e3b03d" providerId="LiveId" clId="{8909DC3B-F615-4946-A3E3-026AAD56ADC7}" dt="2021-09-28T07:58:39.501" v="1710" actId="1076"/>
          <ac:spMkLst>
            <pc:docMk/>
            <pc:sldMk cId="3415776046" sldId="256"/>
            <ac:spMk id="24" creationId="{394F316D-AE37-4002-B600-49EAD08CC0BC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36" creationId="{0B9B5E35-E277-439C-88ED-3ECED63011C2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37" creationId="{846F1449-9045-46E9-9021-A3838E6C59AE}"/>
          </ac:spMkLst>
        </pc:spChg>
        <pc:spChg chg="add mod">
          <ac:chgData name="Bertrand Pouleto" userId="8488cefa11e3b03d" providerId="LiveId" clId="{8909DC3B-F615-4946-A3E3-026AAD56ADC7}" dt="2021-09-28T07:58:10.816" v="1706" actId="1036"/>
          <ac:spMkLst>
            <pc:docMk/>
            <pc:sldMk cId="3415776046" sldId="256"/>
            <ac:spMk id="38" creationId="{D0A0A22C-32A2-4DC7-B37B-1B8EE07E1491}"/>
          </ac:spMkLst>
        </pc:spChg>
        <pc:spChg chg="add mod">
          <ac:chgData name="Bertrand Pouleto" userId="8488cefa11e3b03d" providerId="LiveId" clId="{8909DC3B-F615-4946-A3E3-026AAD56ADC7}" dt="2021-09-28T08:51:26.768" v="2237" actId="404"/>
          <ac:spMkLst>
            <pc:docMk/>
            <pc:sldMk cId="3415776046" sldId="256"/>
            <ac:spMk id="52" creationId="{79BA756D-82CD-4310-A0D1-FE3AD186622F}"/>
          </ac:spMkLst>
        </pc:spChg>
        <pc:spChg chg="add mod">
          <ac:chgData name="Bertrand Pouleto" userId="8488cefa11e3b03d" providerId="LiveId" clId="{8909DC3B-F615-4946-A3E3-026AAD56ADC7}" dt="2021-09-28T08:06:07.576" v="2033" actId="1038"/>
          <ac:spMkLst>
            <pc:docMk/>
            <pc:sldMk cId="3415776046" sldId="256"/>
            <ac:spMk id="53" creationId="{34F30038-305C-407C-A17A-A1BACD90D343}"/>
          </ac:spMkLst>
        </pc:spChg>
        <pc:spChg chg="add mod">
          <ac:chgData name="Bertrand Pouleto" userId="8488cefa11e3b03d" providerId="LiveId" clId="{8909DC3B-F615-4946-A3E3-026AAD56ADC7}" dt="2021-09-28T08:14:57.332" v="2175" actId="207"/>
          <ac:spMkLst>
            <pc:docMk/>
            <pc:sldMk cId="3415776046" sldId="256"/>
            <ac:spMk id="55" creationId="{773EE11A-094C-47FA-81A1-AA0C84DBD0D2}"/>
          </ac:spMkLst>
        </pc:spChg>
        <pc:spChg chg="add mod">
          <ac:chgData name="Bertrand Pouleto" userId="8488cefa11e3b03d" providerId="LiveId" clId="{8909DC3B-F615-4946-A3E3-026AAD56ADC7}" dt="2021-09-28T08:15:02.772" v="2176" actId="207"/>
          <ac:spMkLst>
            <pc:docMk/>
            <pc:sldMk cId="3415776046" sldId="256"/>
            <ac:spMk id="56" creationId="{DF19D62B-DED3-4213-BB38-7D9E5DE6BA09}"/>
          </ac:spMkLst>
        </pc:spChg>
        <pc:picChg chg="add mod modCrop">
          <ac:chgData name="Bertrand Pouleto" userId="8488cefa11e3b03d" providerId="LiveId" clId="{8909DC3B-F615-4946-A3E3-026AAD56ADC7}" dt="2021-09-28T07:56:11.603" v="1662" actId="1076"/>
          <ac:picMkLst>
            <pc:docMk/>
            <pc:sldMk cId="3415776046" sldId="256"/>
            <ac:picMk id="3" creationId="{C49B0DC8-6B21-4284-90F7-2228E5A230FB}"/>
          </ac:picMkLst>
        </pc:picChg>
        <pc:picChg chg="mod">
          <ac:chgData name="Bertrand Pouleto" userId="8488cefa11e3b03d" providerId="LiveId" clId="{8909DC3B-F615-4946-A3E3-026AAD56ADC7}" dt="2021-09-28T08:08:16.932" v="2100" actId="1076"/>
          <ac:picMkLst>
            <pc:docMk/>
            <pc:sldMk cId="3415776046" sldId="256"/>
            <ac:picMk id="4" creationId="{387C9183-31AF-4F15-9937-0CC43B38BDD3}"/>
          </ac:picMkLst>
        </pc:picChg>
        <pc:picChg chg="add del mod">
          <ac:chgData name="Bertrand Pouleto" userId="8488cefa11e3b03d" providerId="LiveId" clId="{8909DC3B-F615-4946-A3E3-026AAD56ADC7}" dt="2021-10-01T13:24:39.502" v="2257" actId="478"/>
          <ac:picMkLst>
            <pc:docMk/>
            <pc:sldMk cId="3415776046" sldId="256"/>
            <ac:picMk id="7" creationId="{B41C50A7-9E41-4131-B441-A83F8DA4A081}"/>
          </ac:picMkLst>
        </pc:picChg>
        <pc:picChg chg="del">
          <ac:chgData name="Bertrand Pouleto" userId="8488cefa11e3b03d" providerId="LiveId" clId="{8909DC3B-F615-4946-A3E3-026AAD56ADC7}" dt="2021-10-01T13:24:25.926" v="2255" actId="478"/>
          <ac:picMkLst>
            <pc:docMk/>
            <pc:sldMk cId="3415776046" sldId="256"/>
            <ac:picMk id="8" creationId="{3B2E6CBF-9C18-4BB9-9360-25CF77548027}"/>
          </ac:picMkLst>
        </pc:picChg>
        <pc:picChg chg="mod">
          <ac:chgData name="Bertrand Pouleto" userId="8488cefa11e3b03d" providerId="LiveId" clId="{8909DC3B-F615-4946-A3E3-026AAD56ADC7}" dt="2021-09-28T07:37:05.140" v="1160" actId="1076"/>
          <ac:picMkLst>
            <pc:docMk/>
            <pc:sldMk cId="3415776046" sldId="256"/>
            <ac:picMk id="11" creationId="{F0385B83-08ED-4DB2-BF58-5E1A72465775}"/>
          </ac:picMkLst>
        </pc:picChg>
        <pc:picChg chg="add mod modCrop">
          <ac:chgData name="Bertrand Pouleto" userId="8488cefa11e3b03d" providerId="LiveId" clId="{8909DC3B-F615-4946-A3E3-026AAD56ADC7}" dt="2021-10-01T13:25:30.864" v="2268" actId="14100"/>
          <ac:picMkLst>
            <pc:docMk/>
            <pc:sldMk cId="3415776046" sldId="256"/>
            <ac:picMk id="20" creationId="{B507AACF-4132-4C1E-852A-C7EEEFE012F2}"/>
          </ac:picMkLst>
        </pc:picChg>
        <pc:picChg chg="add del mod modCrop">
          <ac:chgData name="Bertrand Pouleto" userId="8488cefa11e3b03d" providerId="LiveId" clId="{8909DC3B-F615-4946-A3E3-026AAD56ADC7}" dt="2021-09-28T07:55:27.011" v="1657" actId="478"/>
          <ac:picMkLst>
            <pc:docMk/>
            <pc:sldMk cId="3415776046" sldId="256"/>
            <ac:picMk id="41" creationId="{05D7D7E4-8714-401C-8489-D63C7CF75C1B}"/>
          </ac:picMkLst>
        </pc:picChg>
        <pc:picChg chg="add mod modCrop">
          <ac:chgData name="Bertrand Pouleto" userId="8488cefa11e3b03d" providerId="LiveId" clId="{8909DC3B-F615-4946-A3E3-026AAD56ADC7}" dt="2021-09-28T07:58:10.816" v="1706" actId="1036"/>
          <ac:picMkLst>
            <pc:docMk/>
            <pc:sldMk cId="3415776046" sldId="256"/>
            <ac:picMk id="43" creationId="{7372B660-1EE5-49F5-8866-E32CBE20E6D7}"/>
          </ac:picMkLst>
        </pc:picChg>
        <pc:picChg chg="add mod">
          <ac:chgData name="Bertrand Pouleto" userId="8488cefa11e3b03d" providerId="LiveId" clId="{8909DC3B-F615-4946-A3E3-026AAD56ADC7}" dt="2021-09-28T08:03:45.518" v="1924" actId="167"/>
          <ac:picMkLst>
            <pc:docMk/>
            <pc:sldMk cId="3415776046" sldId="256"/>
            <ac:picMk id="1026" creationId="{BDB84CBB-2275-4AEF-991A-BDF3479B6C92}"/>
          </ac:picMkLst>
        </pc:picChg>
        <pc:cxnChg chg="mod">
          <ac:chgData name="Bertrand Pouleto" userId="8488cefa11e3b03d" providerId="LiveId" clId="{8909DC3B-F615-4946-A3E3-026AAD56ADC7}" dt="2021-09-28T08:06:39.747" v="2034" actId="1076"/>
          <ac:cxnSpMkLst>
            <pc:docMk/>
            <pc:sldMk cId="3415776046" sldId="256"/>
            <ac:cxnSpMk id="13" creationId="{47507131-09FD-4754-A91E-8AE31CFA1664}"/>
          </ac:cxnSpMkLst>
        </pc:cxnChg>
        <pc:cxnChg chg="add del mod">
          <ac:chgData name="Bertrand Pouleto" userId="8488cefa11e3b03d" providerId="LiveId" clId="{8909DC3B-F615-4946-A3E3-026AAD56ADC7}" dt="2021-09-28T07:42:36.927" v="1420" actId="478"/>
          <ac:cxnSpMkLst>
            <pc:docMk/>
            <pc:sldMk cId="3415776046" sldId="256"/>
            <ac:cxnSpMk id="21" creationId="{BDB91772-0C0C-4963-8BD7-7B15934310E2}"/>
          </ac:cxnSpMkLst>
        </pc:cxnChg>
        <pc:cxnChg chg="add del mod">
          <ac:chgData name="Bertrand Pouleto" userId="8488cefa11e3b03d" providerId="LiveId" clId="{8909DC3B-F615-4946-A3E3-026AAD56ADC7}" dt="2021-09-28T07:43:01.407" v="1423" actId="11529"/>
          <ac:cxnSpMkLst>
            <pc:docMk/>
            <pc:sldMk cId="3415776046" sldId="256"/>
            <ac:cxnSpMk id="26" creationId="{0A7E3490-0612-4697-8EB8-83984928941C}"/>
          </ac:cxnSpMkLst>
        </pc:cxnChg>
        <pc:cxnChg chg="add mod">
          <ac:chgData name="Bertrand Pouleto" userId="8488cefa11e3b03d" providerId="LiveId" clId="{8909DC3B-F615-4946-A3E3-026AAD56ADC7}" dt="2021-09-28T07:58:10.816" v="1706" actId="1036"/>
          <ac:cxnSpMkLst>
            <pc:docMk/>
            <pc:sldMk cId="3415776046" sldId="256"/>
            <ac:cxnSpMk id="28" creationId="{7BE3D844-7D01-49A3-9AB0-84190A1DBB65}"/>
          </ac:cxnSpMkLst>
        </pc:cxnChg>
        <pc:cxnChg chg="add mod">
          <ac:chgData name="Bertrand Pouleto" userId="8488cefa11e3b03d" providerId="LiveId" clId="{8909DC3B-F615-4946-A3E3-026AAD56ADC7}" dt="2021-09-28T07:58:10.816" v="1706" actId="1036"/>
          <ac:cxnSpMkLst>
            <pc:docMk/>
            <pc:sldMk cId="3415776046" sldId="256"/>
            <ac:cxnSpMk id="30" creationId="{4135492E-C662-4E67-80BD-1021F9D1C2E7}"/>
          </ac:cxnSpMkLst>
        </pc:cxnChg>
        <pc:cxnChg chg="add mod">
          <ac:chgData name="Bertrand Pouleto" userId="8488cefa11e3b03d" providerId="LiveId" clId="{8909DC3B-F615-4946-A3E3-026AAD56ADC7}" dt="2021-09-28T07:58:39.501" v="1710" actId="1076"/>
          <ac:cxnSpMkLst>
            <pc:docMk/>
            <pc:sldMk cId="3415776046" sldId="256"/>
            <ac:cxnSpMk id="32" creationId="{1EEDD225-82DF-463E-ABA1-751F8E559751}"/>
          </ac:cxnSpMkLst>
        </pc:cxnChg>
        <pc:cxnChg chg="add mod">
          <ac:chgData name="Bertrand Pouleto" userId="8488cefa11e3b03d" providerId="LiveId" clId="{8909DC3B-F615-4946-A3E3-026AAD56ADC7}" dt="2021-09-28T07:58:44.163" v="1711" actId="14100"/>
          <ac:cxnSpMkLst>
            <pc:docMk/>
            <pc:sldMk cId="3415776046" sldId="256"/>
            <ac:cxnSpMk id="35" creationId="{21DD3197-458E-4D02-B1FB-A610F97A1CD4}"/>
          </ac:cxnSpMkLst>
        </pc:cxnChg>
      </pc:sldChg>
    </pc:docChg>
  </pc:docChgLst>
  <pc:docChgLst>
    <pc:chgData name="Bertrand Pouleto" userId="8488cefa11e3b03d" providerId="LiveId" clId="{8638E1BC-35C5-4388-959A-7C1AF12D7E76}"/>
    <pc:docChg chg="undo custSel modSld">
      <pc:chgData name="Bertrand Pouleto" userId="8488cefa11e3b03d" providerId="LiveId" clId="{8638E1BC-35C5-4388-959A-7C1AF12D7E76}" dt="2021-10-15T09:13:45.408" v="358" actId="2711"/>
      <pc:docMkLst>
        <pc:docMk/>
      </pc:docMkLst>
      <pc:sldChg chg="addSp delSp modSp mod">
        <pc:chgData name="Bertrand Pouleto" userId="8488cefa11e3b03d" providerId="LiveId" clId="{8638E1BC-35C5-4388-959A-7C1AF12D7E76}" dt="2021-10-15T09:13:45.408" v="358" actId="2711"/>
        <pc:sldMkLst>
          <pc:docMk/>
          <pc:sldMk cId="3415776046" sldId="256"/>
        </pc:sldMkLst>
        <pc:spChg chg="add mod">
          <ac:chgData name="Bertrand Pouleto" userId="8488cefa11e3b03d" providerId="LiveId" clId="{8638E1BC-35C5-4388-959A-7C1AF12D7E76}" dt="2021-10-15T09:13:45.408" v="358" actId="2711"/>
          <ac:spMkLst>
            <pc:docMk/>
            <pc:sldMk cId="3415776046" sldId="256"/>
            <ac:spMk id="2" creationId="{A3AD13B5-05D9-4999-A1E2-7E953DA21212}"/>
          </ac:spMkLst>
        </pc:spChg>
        <pc:spChg chg="mod">
          <ac:chgData name="Bertrand Pouleto" userId="8488cefa11e3b03d" providerId="LiveId" clId="{8638E1BC-35C5-4388-959A-7C1AF12D7E76}" dt="2021-10-15T09:08:27.597" v="182" actId="1076"/>
          <ac:spMkLst>
            <pc:docMk/>
            <pc:sldMk cId="3415776046" sldId="256"/>
            <ac:spMk id="12" creationId="{2CFB05D3-6C0F-455E-973D-1EF33E94688C}"/>
          </ac:spMkLst>
        </pc:spChg>
        <pc:spChg chg="add mod">
          <ac:chgData name="Bertrand Pouleto" userId="8488cefa11e3b03d" providerId="LiveId" clId="{8638E1BC-35C5-4388-959A-7C1AF12D7E76}" dt="2021-10-15T09:09:03.147" v="201" actId="1076"/>
          <ac:spMkLst>
            <pc:docMk/>
            <pc:sldMk cId="3415776046" sldId="256"/>
            <ac:spMk id="14" creationId="{EA383642-83DA-48C3-ABC9-2FE33AA40A8A}"/>
          </ac:spMkLst>
        </pc:spChg>
        <pc:spChg chg="add mod">
          <ac:chgData name="Bertrand Pouleto" userId="8488cefa11e3b03d" providerId="LiveId" clId="{8638E1BC-35C5-4388-959A-7C1AF12D7E76}" dt="2021-10-15T09:13:45.408" v="358" actId="2711"/>
          <ac:spMkLst>
            <pc:docMk/>
            <pc:sldMk cId="3415776046" sldId="256"/>
            <ac:spMk id="33" creationId="{ECCEBBC8-A7D1-40B7-AAE8-6A94D21B1F61}"/>
          </ac:spMkLst>
        </pc:spChg>
        <pc:spChg chg="add mod">
          <ac:chgData name="Bertrand Pouleto" userId="8488cefa11e3b03d" providerId="LiveId" clId="{8638E1BC-35C5-4388-959A-7C1AF12D7E76}" dt="2021-10-15T09:13:45.408" v="358" actId="2711"/>
          <ac:spMkLst>
            <pc:docMk/>
            <pc:sldMk cId="3415776046" sldId="256"/>
            <ac:spMk id="34" creationId="{4932E6B6-4CE0-42A3-A52C-E6C0B456795D}"/>
          </ac:spMkLst>
        </pc:spChg>
        <pc:spChg chg="add mod">
          <ac:chgData name="Bertrand Pouleto" userId="8488cefa11e3b03d" providerId="LiveId" clId="{8638E1BC-35C5-4388-959A-7C1AF12D7E76}" dt="2021-10-15T09:13:45.408" v="358" actId="2711"/>
          <ac:spMkLst>
            <pc:docMk/>
            <pc:sldMk cId="3415776046" sldId="256"/>
            <ac:spMk id="39" creationId="{091B71D5-AE5B-4A7F-87F5-EF62E482FC17}"/>
          </ac:spMkLst>
        </pc:spChg>
        <pc:spChg chg="add mod">
          <ac:chgData name="Bertrand Pouleto" userId="8488cefa11e3b03d" providerId="LiveId" clId="{8638E1BC-35C5-4388-959A-7C1AF12D7E76}" dt="2021-10-15T09:13:45.408" v="358" actId="2711"/>
          <ac:spMkLst>
            <pc:docMk/>
            <pc:sldMk cId="3415776046" sldId="256"/>
            <ac:spMk id="40" creationId="{47079AED-00DD-4B4E-889C-086C32CF2E2D}"/>
          </ac:spMkLst>
        </pc:spChg>
        <pc:spChg chg="add mod">
          <ac:chgData name="Bertrand Pouleto" userId="8488cefa11e3b03d" providerId="LiveId" clId="{8638E1BC-35C5-4388-959A-7C1AF12D7E76}" dt="2021-10-15T09:13:45.408" v="358" actId="2711"/>
          <ac:spMkLst>
            <pc:docMk/>
            <pc:sldMk cId="3415776046" sldId="256"/>
            <ac:spMk id="41" creationId="{6C7F7217-2BD8-48D2-9084-AE3F1B7BC5BC}"/>
          </ac:spMkLst>
        </pc:spChg>
        <pc:spChg chg="add mod">
          <ac:chgData name="Bertrand Pouleto" userId="8488cefa11e3b03d" providerId="LiveId" clId="{8638E1BC-35C5-4388-959A-7C1AF12D7E76}" dt="2021-10-15T09:09:37.006" v="226" actId="1076"/>
          <ac:spMkLst>
            <pc:docMk/>
            <pc:sldMk cId="3415776046" sldId="256"/>
            <ac:spMk id="44" creationId="{6146E471-7816-4B2A-9272-D9FC717C884F}"/>
          </ac:spMkLst>
        </pc:spChg>
        <pc:spChg chg="add mod">
          <ac:chgData name="Bertrand Pouleto" userId="8488cefa11e3b03d" providerId="LiveId" clId="{8638E1BC-35C5-4388-959A-7C1AF12D7E76}" dt="2021-10-15T09:12:19.429" v="320" actId="1036"/>
          <ac:spMkLst>
            <pc:docMk/>
            <pc:sldMk cId="3415776046" sldId="256"/>
            <ac:spMk id="50" creationId="{33E90E40-5AD8-4F76-B402-51BF8E2B4067}"/>
          </ac:spMkLst>
        </pc:spChg>
        <pc:spChg chg="add mod">
          <ac:chgData name="Bertrand Pouleto" userId="8488cefa11e3b03d" providerId="LiveId" clId="{8638E1BC-35C5-4388-959A-7C1AF12D7E76}" dt="2021-10-15T09:10:47.710" v="271" actId="20577"/>
          <ac:spMkLst>
            <pc:docMk/>
            <pc:sldMk cId="3415776046" sldId="256"/>
            <ac:spMk id="51" creationId="{28526302-F15C-4333-94E9-68BCE1271D83}"/>
          </ac:spMkLst>
        </pc:spChg>
        <pc:spChg chg="add mod">
          <ac:chgData name="Bertrand Pouleto" userId="8488cefa11e3b03d" providerId="LiveId" clId="{8638E1BC-35C5-4388-959A-7C1AF12D7E76}" dt="2021-10-15T09:11:09.268" v="286" actId="1076"/>
          <ac:spMkLst>
            <pc:docMk/>
            <pc:sldMk cId="3415776046" sldId="256"/>
            <ac:spMk id="54" creationId="{2EFC979E-57BA-431D-B246-0DC217EB3290}"/>
          </ac:spMkLst>
        </pc:spChg>
        <pc:spChg chg="add mod">
          <ac:chgData name="Bertrand Pouleto" userId="8488cefa11e3b03d" providerId="LiveId" clId="{8638E1BC-35C5-4388-959A-7C1AF12D7E76}" dt="2021-10-15T09:11:55.548" v="314"/>
          <ac:spMkLst>
            <pc:docMk/>
            <pc:sldMk cId="3415776046" sldId="256"/>
            <ac:spMk id="59" creationId="{7743043F-F3FB-440B-BD3D-33CA951DF227}"/>
          </ac:spMkLst>
        </pc:spChg>
        <pc:spChg chg="add mod">
          <ac:chgData name="Bertrand Pouleto" userId="8488cefa11e3b03d" providerId="LiveId" clId="{8638E1BC-35C5-4388-959A-7C1AF12D7E76}" dt="2021-10-15T09:12:35.920" v="336" actId="1076"/>
          <ac:spMkLst>
            <pc:docMk/>
            <pc:sldMk cId="3415776046" sldId="256"/>
            <ac:spMk id="61" creationId="{D9C3F5A5-060F-4BFA-BBCD-746330DA02D3}"/>
          </ac:spMkLst>
        </pc:spChg>
        <pc:spChg chg="add mod">
          <ac:chgData name="Bertrand Pouleto" userId="8488cefa11e3b03d" providerId="LiveId" clId="{8638E1BC-35C5-4388-959A-7C1AF12D7E76}" dt="2021-10-15T09:12:54.337" v="347" actId="313"/>
          <ac:spMkLst>
            <pc:docMk/>
            <pc:sldMk cId="3415776046" sldId="256"/>
            <ac:spMk id="62" creationId="{863302D1-FD91-4710-845C-B1C391284366}"/>
          </ac:spMkLst>
        </pc:spChg>
        <pc:spChg chg="add mod">
          <ac:chgData name="Bertrand Pouleto" userId="8488cefa11e3b03d" providerId="LiveId" clId="{8638E1BC-35C5-4388-959A-7C1AF12D7E76}" dt="2021-10-15T09:13:15.930" v="352" actId="207"/>
          <ac:spMkLst>
            <pc:docMk/>
            <pc:sldMk cId="3415776046" sldId="256"/>
            <ac:spMk id="63" creationId="{2E332A88-9222-4D83-B5EE-1D16A8B70AC8}"/>
          </ac:spMkLst>
        </pc:spChg>
        <pc:spChg chg="add mod">
          <ac:chgData name="Bertrand Pouleto" userId="8488cefa11e3b03d" providerId="LiveId" clId="{8638E1BC-35C5-4388-959A-7C1AF12D7E76}" dt="2021-10-15T09:13:34.468" v="357" actId="207"/>
          <ac:spMkLst>
            <pc:docMk/>
            <pc:sldMk cId="3415776046" sldId="256"/>
            <ac:spMk id="64" creationId="{371DDA4C-00E7-4C8D-91D0-05AADDD41864}"/>
          </ac:spMkLst>
        </pc:spChg>
        <pc:picChg chg="del">
          <ac:chgData name="Bertrand Pouleto" userId="8488cefa11e3b03d" providerId="LiveId" clId="{8638E1BC-35C5-4388-959A-7C1AF12D7E76}" dt="2021-10-15T09:03:50.435" v="175" actId="478"/>
          <ac:picMkLst>
            <pc:docMk/>
            <pc:sldMk cId="3415776046" sldId="256"/>
            <ac:picMk id="3" creationId="{C49B0DC8-6B21-4284-90F7-2228E5A230FB}"/>
          </ac:picMkLst>
        </pc:picChg>
        <pc:picChg chg="add mod ord">
          <ac:chgData name="Bertrand Pouleto" userId="8488cefa11e3b03d" providerId="LiveId" clId="{8638E1BC-35C5-4388-959A-7C1AF12D7E76}" dt="2021-10-15T09:10:29.790" v="252" actId="1076"/>
          <ac:picMkLst>
            <pc:docMk/>
            <pc:sldMk cId="3415776046" sldId="256"/>
            <ac:picMk id="8" creationId="{853B4AD8-5FBE-4F38-8754-58CF79932FC3}"/>
          </ac:picMkLst>
        </pc:picChg>
        <pc:cxnChg chg="add mod">
          <ac:chgData name="Bertrand Pouleto" userId="8488cefa11e3b03d" providerId="LiveId" clId="{8638E1BC-35C5-4388-959A-7C1AF12D7E76}" dt="2021-10-15T09:09:51.620" v="229" actId="208"/>
          <ac:cxnSpMkLst>
            <pc:docMk/>
            <pc:sldMk cId="3415776046" sldId="256"/>
            <ac:cxnSpMk id="22" creationId="{372E8434-AB38-4F85-B78F-03516F38B50B}"/>
          </ac:cxnSpMkLst>
        </pc:cxnChg>
        <pc:cxnChg chg="add mod">
          <ac:chgData name="Bertrand Pouleto" userId="8488cefa11e3b03d" providerId="LiveId" clId="{8638E1BC-35C5-4388-959A-7C1AF12D7E76}" dt="2021-10-15T09:10:06.350" v="234" actId="14100"/>
          <ac:cxnSpMkLst>
            <pc:docMk/>
            <pc:sldMk cId="3415776046" sldId="256"/>
            <ac:cxnSpMk id="45" creationId="{3AA2A8FD-1432-44FD-989E-DF8B42C74D0B}"/>
          </ac:cxnSpMkLst>
        </pc:cxnChg>
        <pc:cxnChg chg="add mod">
          <ac:chgData name="Bertrand Pouleto" userId="8488cefa11e3b03d" providerId="LiveId" clId="{8638E1BC-35C5-4388-959A-7C1AF12D7E76}" dt="2021-10-15T09:10:16.130" v="238" actId="1076"/>
          <ac:cxnSpMkLst>
            <pc:docMk/>
            <pc:sldMk cId="3415776046" sldId="256"/>
            <ac:cxnSpMk id="48" creationId="{1425F6FC-870F-4883-8B70-32C80EDCC3A1}"/>
          </ac:cxnSpMkLst>
        </pc:cxnChg>
        <pc:cxnChg chg="add mod">
          <ac:chgData name="Bertrand Pouleto" userId="8488cefa11e3b03d" providerId="LiveId" clId="{8638E1BC-35C5-4388-959A-7C1AF12D7E76}" dt="2021-10-15T09:11:16.829" v="288" actId="1076"/>
          <ac:cxnSpMkLst>
            <pc:docMk/>
            <pc:sldMk cId="3415776046" sldId="256"/>
            <ac:cxnSpMk id="57" creationId="{F1015270-2008-4137-AB93-9441B0181BCA}"/>
          </ac:cxnSpMkLst>
        </pc:cxnChg>
        <pc:cxnChg chg="add mod">
          <ac:chgData name="Bertrand Pouleto" userId="8488cefa11e3b03d" providerId="LiveId" clId="{8638E1BC-35C5-4388-959A-7C1AF12D7E76}" dt="2021-10-15T09:11:30.769" v="291" actId="14100"/>
          <ac:cxnSpMkLst>
            <pc:docMk/>
            <pc:sldMk cId="3415776046" sldId="256"/>
            <ac:cxnSpMk id="58" creationId="{0373C6E0-3EC3-46C7-8DD4-4C31396FA4BC}"/>
          </ac:cxnSpMkLst>
        </pc:cxnChg>
        <pc:cxnChg chg="add mod">
          <ac:chgData name="Bertrand Pouleto" userId="8488cefa11e3b03d" providerId="LiveId" clId="{8638E1BC-35C5-4388-959A-7C1AF12D7E76}" dt="2021-10-15T09:12:10.549" v="316" actId="1076"/>
          <ac:cxnSpMkLst>
            <pc:docMk/>
            <pc:sldMk cId="3415776046" sldId="256"/>
            <ac:cxnSpMk id="60" creationId="{3C91165A-E09A-45AA-B1F5-1DFA21707B0D}"/>
          </ac:cxnSpMkLst>
        </pc:cxnChg>
      </pc:sldChg>
    </pc:docChg>
  </pc:docChgLst>
  <pc:docChgLst>
    <pc:chgData name="Bertrand Faurie" userId="8488cefa11e3b03d" providerId="LiveId" clId="{2CF5A6C1-54D6-40EB-AC6D-E644B77859ED}"/>
    <pc:docChg chg="modSld">
      <pc:chgData name="Bertrand Faurie" userId="8488cefa11e3b03d" providerId="LiveId" clId="{2CF5A6C1-54D6-40EB-AC6D-E644B77859ED}" dt="2021-12-26T17:30:27.581" v="1" actId="20577"/>
      <pc:docMkLst>
        <pc:docMk/>
      </pc:docMkLst>
      <pc:sldChg chg="modSp mod">
        <pc:chgData name="Bertrand Faurie" userId="8488cefa11e3b03d" providerId="LiveId" clId="{2CF5A6C1-54D6-40EB-AC6D-E644B77859ED}" dt="2021-12-26T17:30:27.581" v="1" actId="20577"/>
        <pc:sldMkLst>
          <pc:docMk/>
          <pc:sldMk cId="3415776046" sldId="256"/>
        </pc:sldMkLst>
        <pc:spChg chg="mod">
          <ac:chgData name="Bertrand Faurie" userId="8488cefa11e3b03d" providerId="LiveId" clId="{2CF5A6C1-54D6-40EB-AC6D-E644B77859ED}" dt="2021-12-26T17:30:27.581" v="1" actId="20577"/>
          <ac:spMkLst>
            <pc:docMk/>
            <pc:sldMk cId="3415776046" sldId="256"/>
            <ac:spMk id="5" creationId="{F8C5C786-D387-480A-9980-EEAE847F21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88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51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5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59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6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78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7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24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17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0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59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9B2D7-5C91-4161-8B4D-68B3AE5E4FD1}" type="datetimeFigureOut">
              <a:rPr lang="fr-FR" smtClean="0"/>
              <a:t>26/12/2021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70208-FC24-43CB-91FA-242920DE1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55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bioscience.fu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53B4AD8-5FBE-4F38-8754-58CF79932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90" y="3172035"/>
            <a:ext cx="7293429" cy="510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Épinglé sur Silhouettes">
            <a:extLst>
              <a:ext uri="{FF2B5EF4-FFF2-40B4-BE49-F238E27FC236}">
                <a16:creationId xmlns:a16="http://schemas.microsoft.com/office/drawing/2014/main" id="{BDB84CBB-2275-4AEF-991A-BDF3479B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9" y="9062092"/>
            <a:ext cx="1219200" cy="4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hlinkClick r:id="rId4" tooltip="Bioscience.fun"/>
            <a:extLst>
              <a:ext uri="{FF2B5EF4-FFF2-40B4-BE49-F238E27FC236}">
                <a16:creationId xmlns:a16="http://schemas.microsoft.com/office/drawing/2014/main" id="{387C9183-31AF-4F15-9937-0CC43B38BD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"/>
          <a:stretch/>
        </p:blipFill>
        <p:spPr>
          <a:xfrm>
            <a:off x="11077891" y="2250830"/>
            <a:ext cx="1543728" cy="8323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C5C786-D387-480A-9980-EEAE847F2175}"/>
              </a:ext>
            </a:extLst>
          </p:cNvPr>
          <p:cNvSpPr txBox="1"/>
          <p:nvPr/>
        </p:nvSpPr>
        <p:spPr>
          <a:xfrm>
            <a:off x="0" y="0"/>
            <a:ext cx="532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ova" panose="020B0504020202020204" pitchFamily="34" charset="0"/>
              </a:rPr>
              <a:t>P06 – Chapitre03 – Régulation de la glycémie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5303D1-AB23-4CB0-835F-DA09CB023125}"/>
              </a:ext>
            </a:extLst>
          </p:cNvPr>
          <p:cNvSpPr txBox="1"/>
          <p:nvPr/>
        </p:nvSpPr>
        <p:spPr>
          <a:xfrm>
            <a:off x="69010" y="409635"/>
            <a:ext cx="6909306" cy="116955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 Nova" panose="020B0504020202020204" pitchFamily="34" charset="0"/>
              </a:rPr>
              <a:t>Objectifs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Comprendre le rôle du pancréas dans la régulation de la glycémie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Comprendre le rôle des hormones pancréatiques dans la régulation de la glycémie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Construire un schéma de la régulation de la glycémie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Comprendre les notions d’homéostasie et d’hormone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2E8B09-FC33-4893-9571-25EC8D48B2EE}"/>
              </a:ext>
            </a:extLst>
          </p:cNvPr>
          <p:cNvSpPr txBox="1"/>
          <p:nvPr/>
        </p:nvSpPr>
        <p:spPr>
          <a:xfrm>
            <a:off x="69009" y="4800600"/>
            <a:ext cx="517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latin typeface="Arial Nova" panose="020B0504020202020204" pitchFamily="34" charset="0"/>
              </a:rPr>
              <a:t>Pour compléter </a:t>
            </a:r>
            <a:r>
              <a:rPr lang="fr-FR" sz="1200" dirty="0">
                <a:latin typeface="Arial Nova" panose="020B0504020202020204" pitchFamily="34" charset="0"/>
              </a:rPr>
              <a:t>: acinus, cellule acineuse, cellule alpha (à glucagon, les moins nombreuses), cellules béta (à insuline, les plus nombreuses), îlot de Langherans, vaisseau sanguin.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0385B83-08ED-4DB2-BF58-5E1A72465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1173" y="106673"/>
            <a:ext cx="2426705" cy="21076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7507131-09FD-4754-A91E-8AE31CFA1664}"/>
              </a:ext>
            </a:extLst>
          </p:cNvPr>
          <p:cNvCxnSpPr>
            <a:cxnSpLocks/>
          </p:cNvCxnSpPr>
          <p:nvPr/>
        </p:nvCxnSpPr>
        <p:spPr>
          <a:xfrm>
            <a:off x="10029825" y="1198195"/>
            <a:ext cx="1321468" cy="264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CFB05D3-6C0F-455E-973D-1EF33E94688C}"/>
              </a:ext>
            </a:extLst>
          </p:cNvPr>
          <p:cNvSpPr txBox="1"/>
          <p:nvPr/>
        </p:nvSpPr>
        <p:spPr>
          <a:xfrm>
            <a:off x="5328190" y="3173718"/>
            <a:ext cx="2659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n w="0"/>
                <a:solidFill>
                  <a:schemeClr val="accent1"/>
                </a:solidFill>
                <a:latin typeface="Arial Nova" panose="020B0504020202020204" pitchFamily="34" charset="0"/>
              </a:rPr>
              <a:t>Régulation de la glycémie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0C6F1F-C80A-43FE-8771-C6BE0F6EA8F2}"/>
              </a:ext>
            </a:extLst>
          </p:cNvPr>
          <p:cNvSpPr txBox="1"/>
          <p:nvPr/>
        </p:nvSpPr>
        <p:spPr>
          <a:xfrm>
            <a:off x="5240244" y="1585246"/>
            <a:ext cx="50509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Arial Nova" panose="020B0504020202020204" pitchFamily="34" charset="0"/>
              </a:rPr>
              <a:t>Le pancréas est une glande </a:t>
            </a:r>
            <a:r>
              <a:rPr lang="fr-FR" sz="1400" b="1" dirty="0">
                <a:latin typeface="Arial Nova" panose="020B0504020202020204" pitchFamily="34" charset="0"/>
              </a:rPr>
              <a:t>amphicrine</a:t>
            </a:r>
            <a:r>
              <a:rPr lang="fr-FR" sz="1400" dirty="0">
                <a:latin typeface="Arial Nova" panose="020B0504020202020204" pitchFamily="34" charset="0"/>
              </a:rPr>
              <a:t>. Elle possède une sécrétion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</a:rPr>
              <a:t>Exocrine</a:t>
            </a:r>
            <a:r>
              <a:rPr lang="fr-FR" sz="1400" dirty="0">
                <a:latin typeface="Arial Nova" panose="020B0504020202020204" pitchFamily="34" charset="0"/>
              </a:rPr>
              <a:t> : vers l’extérieur du corps = enzymes dans la lumière du tube digestif. Ce sont les acini qui la produise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</a:rPr>
              <a:t>Endocrine</a:t>
            </a:r>
            <a:r>
              <a:rPr lang="fr-FR" sz="1400" dirty="0">
                <a:latin typeface="Arial Nova" panose="020B0504020202020204" pitchFamily="34" charset="0"/>
              </a:rPr>
              <a:t> : vers l’intérieur du corps (dans le sang) = hormones, comme l’insuline (cellules béta) et le glucagon (cellules alpha).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CAF64B1-9F0D-481B-8FD8-D034A1C4A854}"/>
              </a:ext>
            </a:extLst>
          </p:cNvPr>
          <p:cNvSpPr txBox="1"/>
          <p:nvPr/>
        </p:nvSpPr>
        <p:spPr>
          <a:xfrm>
            <a:off x="5240245" y="8233120"/>
            <a:ext cx="7477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Arial Nova" panose="020B0504020202020204" pitchFamily="34" charset="0"/>
              </a:rPr>
              <a:t>L’insuline et le glucagon sont des </a:t>
            </a:r>
            <a:r>
              <a:rPr lang="fr-FR" sz="1400" b="1" dirty="0">
                <a:latin typeface="Arial Nova" panose="020B0504020202020204" pitchFamily="34" charset="0"/>
              </a:rPr>
              <a:t>hormones</a:t>
            </a:r>
            <a:r>
              <a:rPr lang="fr-FR" sz="1400" dirty="0">
                <a:latin typeface="Arial Nova" panose="020B0504020202020204" pitchFamily="34" charset="0"/>
              </a:rPr>
              <a:t>, qui se définissent comme une molécule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</a:rPr>
              <a:t>De petite taille </a:t>
            </a:r>
            <a:r>
              <a:rPr lang="fr-FR" sz="1400" dirty="0">
                <a:latin typeface="Arial Nova" panose="020B0504020202020204" pitchFamily="34" charset="0"/>
              </a:rPr>
              <a:t>(insuline et glucagon sont de petites protéines)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</a:rPr>
              <a:t>Libérée dans le sang en petite quantité </a:t>
            </a:r>
            <a:r>
              <a:rPr lang="fr-FR" sz="1400" dirty="0">
                <a:latin typeface="Arial Nova" panose="020B0504020202020204" pitchFamily="34" charset="0"/>
              </a:rPr>
              <a:t>par un organe endocrine stimulé ;</a:t>
            </a:r>
            <a:endParaRPr lang="fr-FR" sz="1400" b="1" dirty="0">
              <a:latin typeface="Arial Nova" panose="020B05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Nova" panose="020B0504020202020204" pitchFamily="34" charset="0"/>
              </a:rPr>
              <a:t>Qui agit à distance sur des organes effecteurs</a:t>
            </a:r>
            <a:r>
              <a:rPr lang="fr-FR" sz="1400" dirty="0">
                <a:latin typeface="Arial Nova" panose="020B0504020202020204" pitchFamily="34" charset="0"/>
              </a:rPr>
              <a:t> (foie, muscle et tissu adipeux pour l’insuline et le glucagon). L’hormone se fixe sur un récepteur cellulaire (situé sur la membrane ou dans le noyau). </a:t>
            </a:r>
            <a:r>
              <a:rPr lang="fr-FR" sz="1400" b="1" dirty="0">
                <a:latin typeface="Arial Nova" panose="020B0504020202020204" pitchFamily="34" charset="0"/>
              </a:rPr>
              <a:t>Elle modifie l’activité de l’organe effecteur</a:t>
            </a:r>
            <a:r>
              <a:rPr lang="fr-FR" sz="1400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1E7BE5-9D72-476D-A010-33A741975B97}"/>
              </a:ext>
            </a:extLst>
          </p:cNvPr>
          <p:cNvSpPr/>
          <p:nvPr/>
        </p:nvSpPr>
        <p:spPr>
          <a:xfrm>
            <a:off x="266700" y="5717008"/>
            <a:ext cx="4730750" cy="38143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19ABB17-6E94-4266-BEBB-D3B56C9931AB}"/>
              </a:ext>
            </a:extLst>
          </p:cNvPr>
          <p:cNvSpPr txBox="1"/>
          <p:nvPr/>
        </p:nvSpPr>
        <p:spPr>
          <a:xfrm>
            <a:off x="303264" y="5717009"/>
            <a:ext cx="4657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ln w="0"/>
                <a:solidFill>
                  <a:schemeClr val="accent1"/>
                </a:solidFill>
                <a:latin typeface="Arial Nova" panose="020B0504020202020204" pitchFamily="34" charset="0"/>
              </a:rPr>
              <a:t>Le point « homéostasie » : la boucle de régulation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30208F2-A07F-4DA6-B02B-CAFFC95403DC}"/>
              </a:ext>
            </a:extLst>
          </p:cNvPr>
          <p:cNvSpPr txBox="1"/>
          <p:nvPr/>
        </p:nvSpPr>
        <p:spPr>
          <a:xfrm>
            <a:off x="370074" y="6281736"/>
            <a:ext cx="206746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200" dirty="0">
                <a:latin typeface="Arial Nova" panose="020B0504020202020204" pitchFamily="34" charset="0"/>
              </a:rPr>
              <a:t>Modification d’un paramètre </a:t>
            </a:r>
          </a:p>
          <a:p>
            <a:pPr algn="ctr"/>
            <a:r>
              <a:rPr lang="fr-FR" sz="1200" dirty="0">
                <a:latin typeface="Arial Nova" panose="020B0504020202020204" pitchFamily="34" charset="0"/>
              </a:rPr>
              <a:t>biologique par l’environnement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36F70B0-C2CC-4A8F-B1DA-2894BF68DABE}"/>
              </a:ext>
            </a:extLst>
          </p:cNvPr>
          <p:cNvSpPr txBox="1"/>
          <p:nvPr/>
        </p:nvSpPr>
        <p:spPr>
          <a:xfrm>
            <a:off x="3417908" y="6374069"/>
            <a:ext cx="1476110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200" dirty="0">
                <a:latin typeface="Arial Nova" panose="020B0504020202020204" pitchFamily="34" charset="0"/>
              </a:rPr>
              <a:t>Capteur biologique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C5B0DEB-7ED0-415A-878A-99498E3BCD90}"/>
              </a:ext>
            </a:extLst>
          </p:cNvPr>
          <p:cNvSpPr txBox="1"/>
          <p:nvPr/>
        </p:nvSpPr>
        <p:spPr>
          <a:xfrm>
            <a:off x="3464299" y="7832162"/>
            <a:ext cx="1383327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200" dirty="0">
                <a:latin typeface="Arial Nova" panose="020B0504020202020204" pitchFamily="34" charset="0"/>
              </a:rPr>
              <a:t>Centre régulateur</a:t>
            </a:r>
          </a:p>
          <a:p>
            <a:pPr algn="ctr"/>
            <a:r>
              <a:rPr lang="fr-FR" sz="1050" i="1" dirty="0">
                <a:latin typeface="Arial Nova" panose="020B0504020202020204" pitchFamily="34" charset="0"/>
              </a:rPr>
              <a:t>Nerveux</a:t>
            </a:r>
          </a:p>
          <a:p>
            <a:pPr algn="ctr"/>
            <a:r>
              <a:rPr lang="fr-FR" sz="1050" i="1" dirty="0">
                <a:latin typeface="Arial Nova" panose="020B0504020202020204" pitchFamily="34" charset="0"/>
              </a:rPr>
              <a:t>Hormonal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94F316D-AE37-4002-B600-49EAD08CC0BC}"/>
              </a:ext>
            </a:extLst>
          </p:cNvPr>
          <p:cNvSpPr txBox="1"/>
          <p:nvPr/>
        </p:nvSpPr>
        <p:spPr>
          <a:xfrm>
            <a:off x="365706" y="7839856"/>
            <a:ext cx="2076209" cy="6001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rial Nova" panose="020B0504020202020204" pitchFamily="34" charset="0"/>
              </a:rPr>
              <a:t>Organes effecteurs</a:t>
            </a:r>
          </a:p>
          <a:p>
            <a:pPr algn="ctr"/>
            <a:r>
              <a:rPr lang="fr-FR" sz="1050" i="1" dirty="0">
                <a:solidFill>
                  <a:schemeClr val="tx1"/>
                </a:solidFill>
                <a:latin typeface="Arial Nova" panose="020B0504020202020204" pitchFamily="34" charset="0"/>
              </a:rPr>
              <a:t>Modification de l’activité </a:t>
            </a:r>
          </a:p>
          <a:p>
            <a:pPr algn="ctr"/>
            <a:r>
              <a:rPr lang="fr-FR" sz="1050" i="1" dirty="0">
                <a:solidFill>
                  <a:schemeClr val="tx1"/>
                </a:solidFill>
                <a:latin typeface="Arial Nova" panose="020B0504020202020204" pitchFamily="34" charset="0"/>
              </a:rPr>
              <a:t>pour compenser le déséquilibre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BE3D844-7D01-49A3-9AB0-84190A1DBB65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>
            <a:off x="2437539" y="6512569"/>
            <a:ext cx="980369" cy="0"/>
          </a:xfrm>
          <a:prstGeom prst="straightConnector1">
            <a:avLst/>
          </a:prstGeom>
          <a:ln w="38100">
            <a:solidFill>
              <a:srgbClr val="6EA5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135492E-C662-4E67-80BD-1021F9D1C2E7}"/>
              </a:ext>
            </a:extLst>
          </p:cNvPr>
          <p:cNvCxnSpPr>
            <a:stCxn id="19" idx="2"/>
            <a:endCxn id="23" idx="0"/>
          </p:cNvCxnSpPr>
          <p:nvPr/>
        </p:nvCxnSpPr>
        <p:spPr>
          <a:xfrm>
            <a:off x="4155963" y="6651068"/>
            <a:ext cx="0" cy="1181094"/>
          </a:xfrm>
          <a:prstGeom prst="straightConnector1">
            <a:avLst/>
          </a:prstGeom>
          <a:ln w="381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EEDD225-82DF-463E-ABA1-751F8E559751}"/>
              </a:ext>
            </a:extLst>
          </p:cNvPr>
          <p:cNvCxnSpPr>
            <a:stCxn id="23" idx="1"/>
            <a:endCxn id="24" idx="3"/>
          </p:cNvCxnSpPr>
          <p:nvPr/>
        </p:nvCxnSpPr>
        <p:spPr>
          <a:xfrm flipH="1" flipV="1">
            <a:off x="2441915" y="8139938"/>
            <a:ext cx="1022384" cy="1"/>
          </a:xfrm>
          <a:prstGeom prst="straightConnector1">
            <a:avLst/>
          </a:prstGeom>
          <a:ln w="38100">
            <a:solidFill>
              <a:srgbClr val="F57E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1DD3197-458E-4D02-B1FB-A610F97A1CD4}"/>
              </a:ext>
            </a:extLst>
          </p:cNvPr>
          <p:cNvCxnSpPr>
            <a:cxnSpLocks/>
          </p:cNvCxnSpPr>
          <p:nvPr/>
        </p:nvCxnSpPr>
        <p:spPr>
          <a:xfrm flipV="1">
            <a:off x="1335748" y="7374360"/>
            <a:ext cx="435902" cy="564359"/>
          </a:xfrm>
          <a:prstGeom prst="straightConnector1">
            <a:avLst/>
          </a:prstGeom>
          <a:ln w="38100">
            <a:solidFill>
              <a:srgbClr val="FFC7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0B9B5E35-E277-439C-88ED-3ECED63011C2}"/>
              </a:ext>
            </a:extLst>
          </p:cNvPr>
          <p:cNvSpPr txBox="1"/>
          <p:nvPr/>
        </p:nvSpPr>
        <p:spPr>
          <a:xfrm>
            <a:off x="2562180" y="6229930"/>
            <a:ext cx="834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70A6DB"/>
                </a:solidFill>
                <a:latin typeface="Arial Nova" panose="020B0504020202020204" pitchFamily="34" charset="0"/>
              </a:rPr>
              <a:t>Détection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46F1449-9045-46E9-9021-A3838E6C59AE}"/>
              </a:ext>
            </a:extLst>
          </p:cNvPr>
          <p:cNvSpPr txBox="1"/>
          <p:nvPr/>
        </p:nvSpPr>
        <p:spPr>
          <a:xfrm>
            <a:off x="3335814" y="6983448"/>
            <a:ext cx="81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>
                <a:solidFill>
                  <a:srgbClr val="70AD47"/>
                </a:solidFill>
                <a:latin typeface="Arial Nova" panose="020B0504020202020204" pitchFamily="34" charset="0"/>
              </a:rPr>
              <a:t>Information </a:t>
            </a:r>
          </a:p>
          <a:p>
            <a:pPr algn="ctr"/>
            <a:r>
              <a:rPr lang="fr-FR" sz="1200" i="1" dirty="0">
                <a:solidFill>
                  <a:srgbClr val="70AD47"/>
                </a:solidFill>
                <a:latin typeface="Arial Nova" panose="020B0504020202020204" pitchFamily="34" charset="0"/>
              </a:rPr>
              <a:t>afférente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0A0A22C-32A2-4DC7-B37B-1B8EE07E1491}"/>
              </a:ext>
            </a:extLst>
          </p:cNvPr>
          <p:cNvSpPr txBox="1"/>
          <p:nvPr/>
        </p:nvSpPr>
        <p:spPr>
          <a:xfrm>
            <a:off x="2485171" y="8146355"/>
            <a:ext cx="98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>
                <a:solidFill>
                  <a:srgbClr val="F57E31"/>
                </a:solidFill>
                <a:latin typeface="Arial Nova" panose="020B0504020202020204" pitchFamily="34" charset="0"/>
              </a:rPr>
              <a:t>Information </a:t>
            </a:r>
          </a:p>
          <a:p>
            <a:pPr algn="ctr"/>
            <a:r>
              <a:rPr lang="fr-FR" sz="1200" i="1" dirty="0">
                <a:solidFill>
                  <a:srgbClr val="F57E31"/>
                </a:solidFill>
                <a:latin typeface="Arial Nova" panose="020B0504020202020204" pitchFamily="34" charset="0"/>
              </a:rPr>
              <a:t>efférente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7372B660-1EE5-49F5-8866-E32CBE20E6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t="31250" r="23122" b="10495"/>
          <a:stretch/>
        </p:blipFill>
        <p:spPr>
          <a:xfrm>
            <a:off x="1061986" y="6479914"/>
            <a:ext cx="1744580" cy="1188727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79BA756D-82CD-4310-A0D1-FE3AD186622F}"/>
              </a:ext>
            </a:extLst>
          </p:cNvPr>
          <p:cNvSpPr txBox="1"/>
          <p:nvPr/>
        </p:nvSpPr>
        <p:spPr>
          <a:xfrm>
            <a:off x="266700" y="8678508"/>
            <a:ext cx="4730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latin typeface="Arial Nova" panose="020B0504020202020204" pitchFamily="34" charset="0"/>
              </a:rPr>
              <a:t>L’homéostasie est </a:t>
            </a:r>
            <a:r>
              <a:rPr lang="fr-FR" sz="1100" b="1" dirty="0">
                <a:latin typeface="Arial Nova" panose="020B0504020202020204" pitchFamily="34" charset="0"/>
              </a:rPr>
              <a:t>l’ensemble des processus qui permettent</a:t>
            </a:r>
            <a:r>
              <a:rPr lang="fr-FR" sz="1100" dirty="0">
                <a:latin typeface="Arial Nova" panose="020B0504020202020204" pitchFamily="34" charset="0"/>
              </a:rPr>
              <a:t>, par leurs changements dynamiques, </a:t>
            </a:r>
            <a:r>
              <a:rPr lang="fr-FR" sz="1100" b="1" dirty="0">
                <a:latin typeface="Arial Nova" panose="020B0504020202020204" pitchFamily="34" charset="0"/>
              </a:rPr>
              <a:t>de compenser tous les déséquilibres dans le</a:t>
            </a:r>
            <a:r>
              <a:rPr lang="fr-FR" sz="1100" dirty="0">
                <a:latin typeface="Arial Nova" panose="020B0504020202020204" pitchFamily="34" charset="0"/>
              </a:rPr>
              <a:t> </a:t>
            </a:r>
            <a:r>
              <a:rPr lang="fr-FR" sz="1100" b="1" dirty="0">
                <a:latin typeface="Arial Nova" panose="020B0504020202020204" pitchFamily="34" charset="0"/>
              </a:rPr>
              <a:t>fonctionnement biologique </a:t>
            </a:r>
            <a:r>
              <a:rPr lang="fr-FR" sz="1100" dirty="0">
                <a:latin typeface="Arial Nova" panose="020B0504020202020204" pitchFamily="34" charset="0"/>
              </a:rPr>
              <a:t>du corps.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4F30038-305C-407C-A17A-A1BACD90D343}"/>
              </a:ext>
            </a:extLst>
          </p:cNvPr>
          <p:cNvSpPr txBox="1"/>
          <p:nvPr/>
        </p:nvSpPr>
        <p:spPr>
          <a:xfrm>
            <a:off x="6981491" y="578911"/>
            <a:ext cx="1906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Arial Nova" panose="020B0504020202020204" pitchFamily="34" charset="0"/>
              </a:rPr>
              <a:t>Terminologie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 Nova" panose="020B0504020202020204" pitchFamily="34" charset="0"/>
              </a:rPr>
              <a:t>Glyco</a:t>
            </a:r>
            <a:r>
              <a:rPr lang="fr-FR" sz="1200" dirty="0">
                <a:latin typeface="Arial Nova" panose="020B0504020202020204" pitchFamily="34" charset="0"/>
              </a:rPr>
              <a:t> : glucose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 Nova" panose="020B0504020202020204" pitchFamily="34" charset="0"/>
              </a:rPr>
              <a:t>Glycogéno</a:t>
            </a:r>
            <a:r>
              <a:rPr lang="fr-FR" sz="1200" dirty="0">
                <a:latin typeface="Arial Nova" panose="020B0504020202020204" pitchFamily="34" charset="0"/>
              </a:rPr>
              <a:t> : glycogène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 Nova" panose="020B0504020202020204" pitchFamily="34" charset="0"/>
              </a:rPr>
              <a:t>Insulino</a:t>
            </a:r>
            <a:r>
              <a:rPr lang="fr-FR" sz="1200" dirty="0">
                <a:latin typeface="Arial Nova" panose="020B0504020202020204" pitchFamily="34" charset="0"/>
              </a:rPr>
              <a:t> : insuline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773EE11A-094C-47FA-81A1-AA0C84DBD0D2}"/>
              </a:ext>
            </a:extLst>
          </p:cNvPr>
          <p:cNvSpPr txBox="1"/>
          <p:nvPr/>
        </p:nvSpPr>
        <p:spPr>
          <a:xfrm>
            <a:off x="1344853" y="6849219"/>
            <a:ext cx="12554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>
                <a:solidFill>
                  <a:srgbClr val="474848"/>
                </a:solidFill>
                <a:latin typeface="Arial Nova" panose="020B0504020202020204" pitchFamily="34" charset="0"/>
              </a:rPr>
              <a:t>Déséquilibre biologique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F19D62B-DED3-4213-BB38-7D9E5DE6BA09}"/>
              </a:ext>
            </a:extLst>
          </p:cNvPr>
          <p:cNvSpPr txBox="1"/>
          <p:nvPr/>
        </p:nvSpPr>
        <p:spPr>
          <a:xfrm>
            <a:off x="2428166" y="7365646"/>
            <a:ext cx="10839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>
                <a:solidFill>
                  <a:srgbClr val="474848"/>
                </a:solidFill>
                <a:latin typeface="Arial Nova" panose="020B0504020202020204" pitchFamily="34" charset="0"/>
              </a:rPr>
              <a:t>Équilibre biologique</a:t>
            </a:r>
          </a:p>
        </p:txBody>
      </p:sp>
      <p:pic>
        <p:nvPicPr>
          <p:cNvPr id="20" name="Image 19" descr="Une image contenant dessert&#10;&#10;Description générée automatiquement">
            <a:extLst>
              <a:ext uri="{FF2B5EF4-FFF2-40B4-BE49-F238E27FC236}">
                <a16:creationId xmlns:a16="http://schemas.microsoft.com/office/drawing/2014/main" id="{B507AACF-4132-4C1E-852A-C7EEEFE012F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t="6560" r="21583" b="16191"/>
          <a:stretch/>
        </p:blipFill>
        <p:spPr>
          <a:xfrm>
            <a:off x="179981" y="1586153"/>
            <a:ext cx="3563344" cy="311106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3AD13B5-05D9-4999-A1E2-7E953DA21212}"/>
              </a:ext>
            </a:extLst>
          </p:cNvPr>
          <p:cNvSpPr txBox="1"/>
          <p:nvPr/>
        </p:nvSpPr>
        <p:spPr>
          <a:xfrm>
            <a:off x="3611717" y="2397151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 BLANCA" panose="02000000000000000000" pitchFamily="2" charset="0"/>
              </a:rPr>
              <a:t>Cellule acineuse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CCEBBC8-A7D1-40B7-AAE8-6A94D21B1F61}"/>
              </a:ext>
            </a:extLst>
          </p:cNvPr>
          <p:cNvSpPr txBox="1"/>
          <p:nvPr/>
        </p:nvSpPr>
        <p:spPr>
          <a:xfrm>
            <a:off x="3611717" y="2663546"/>
            <a:ext cx="13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 BLANCA" panose="02000000000000000000" pitchFamily="2" charset="0"/>
              </a:rPr>
              <a:t>Îlot de Langherans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932E6B6-4CE0-42A3-A52C-E6C0B456795D}"/>
              </a:ext>
            </a:extLst>
          </p:cNvPr>
          <p:cNvSpPr txBox="1"/>
          <p:nvPr/>
        </p:nvSpPr>
        <p:spPr>
          <a:xfrm>
            <a:off x="3611717" y="2983935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 BLANCA" panose="02000000000000000000" pitchFamily="2" charset="0"/>
              </a:rPr>
              <a:t>Cellule béta </a:t>
            </a:r>
            <a:r>
              <a:rPr lang="fr-FR" sz="1200" dirty="0">
                <a:latin typeface="AR BLANCA" panose="02000000000000000000" pitchFamily="2" charset="0"/>
                <a:sym typeface="Wingdings" panose="05000000000000000000" pitchFamily="2" charset="2"/>
              </a:rPr>
              <a:t> insuline</a:t>
            </a:r>
            <a:endParaRPr lang="fr-FR" sz="1200" dirty="0">
              <a:latin typeface="AR BLANCA" panose="02000000000000000000" pitchFamily="2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91B71D5-AE5B-4A7F-87F5-EF62E482FC17}"/>
              </a:ext>
            </a:extLst>
          </p:cNvPr>
          <p:cNvSpPr txBox="1"/>
          <p:nvPr/>
        </p:nvSpPr>
        <p:spPr>
          <a:xfrm>
            <a:off x="3611717" y="3311467"/>
            <a:ext cx="1215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 BLANCA" panose="02000000000000000000" pitchFamily="2" charset="0"/>
              </a:rPr>
              <a:t>Vaisseau sanguin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7079AED-00DD-4B4E-889C-086C32CF2E2D}"/>
              </a:ext>
            </a:extLst>
          </p:cNvPr>
          <p:cNvSpPr txBox="1"/>
          <p:nvPr/>
        </p:nvSpPr>
        <p:spPr>
          <a:xfrm>
            <a:off x="3611717" y="3670527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 BLANCA" panose="02000000000000000000" pitchFamily="2" charset="0"/>
              </a:rPr>
              <a:t>Cellule alpha </a:t>
            </a:r>
            <a:r>
              <a:rPr lang="fr-FR" sz="1200" dirty="0">
                <a:latin typeface="AR BLANCA" panose="02000000000000000000" pitchFamily="2" charset="0"/>
                <a:sym typeface="Wingdings" panose="05000000000000000000" pitchFamily="2" charset="2"/>
              </a:rPr>
              <a:t> glucagon</a:t>
            </a:r>
            <a:endParaRPr lang="fr-FR" sz="1200" dirty="0">
              <a:latin typeface="AR BLANCA" panose="02000000000000000000" pitchFamily="2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C7F7217-2BD8-48D2-9084-AE3F1B7BC5BC}"/>
              </a:ext>
            </a:extLst>
          </p:cNvPr>
          <p:cNvSpPr txBox="1"/>
          <p:nvPr/>
        </p:nvSpPr>
        <p:spPr>
          <a:xfrm>
            <a:off x="3611717" y="4072677"/>
            <a:ext cx="747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 BLANCA" panose="02000000000000000000" pitchFamily="2" charset="0"/>
              </a:rPr>
              <a:t>Acinus</a:t>
            </a:r>
          </a:p>
          <a:p>
            <a:r>
              <a:rPr lang="fr-FR" sz="1200" dirty="0">
                <a:latin typeface="AR BLANCA" panose="02000000000000000000" pitchFamily="2" charset="0"/>
              </a:rPr>
              <a:t>Pl : acini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A383642-83DA-48C3-ABC9-2FE33AA40A8A}"/>
              </a:ext>
            </a:extLst>
          </p:cNvPr>
          <p:cNvSpPr txBox="1"/>
          <p:nvPr/>
        </p:nvSpPr>
        <p:spPr>
          <a:xfrm>
            <a:off x="6075862" y="4534342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 BLANCA" panose="02000000000000000000" pitchFamily="2" charset="0"/>
              </a:rPr>
              <a:t>Augmentation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72E8434-AB38-4F85-B78F-03516F38B50B}"/>
              </a:ext>
            </a:extLst>
          </p:cNvPr>
          <p:cNvCxnSpPr>
            <a:cxnSpLocks/>
          </p:cNvCxnSpPr>
          <p:nvPr/>
        </p:nvCxnSpPr>
        <p:spPr>
          <a:xfrm>
            <a:off x="7570703" y="4821714"/>
            <a:ext cx="363805" cy="4408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6146E471-7816-4B2A-9272-D9FC717C884F}"/>
              </a:ext>
            </a:extLst>
          </p:cNvPr>
          <p:cNvSpPr txBox="1"/>
          <p:nvPr/>
        </p:nvSpPr>
        <p:spPr>
          <a:xfrm>
            <a:off x="7033124" y="6019620"/>
            <a:ext cx="859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 BLANCA" panose="02000000000000000000" pitchFamily="2" charset="0"/>
              </a:rPr>
              <a:t>d’insuline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AA2A8FD-1432-44FD-989E-DF8B42C74D0B}"/>
              </a:ext>
            </a:extLst>
          </p:cNvPr>
          <p:cNvCxnSpPr>
            <a:cxnSpLocks/>
          </p:cNvCxnSpPr>
          <p:nvPr/>
        </p:nvCxnSpPr>
        <p:spPr>
          <a:xfrm flipH="1">
            <a:off x="7570703" y="5534711"/>
            <a:ext cx="303255" cy="462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1425F6FC-870F-4883-8B70-32C80EDCC3A1}"/>
              </a:ext>
            </a:extLst>
          </p:cNvPr>
          <p:cNvCxnSpPr>
            <a:cxnSpLocks/>
          </p:cNvCxnSpPr>
          <p:nvPr/>
        </p:nvCxnSpPr>
        <p:spPr>
          <a:xfrm flipH="1">
            <a:off x="7462889" y="6279887"/>
            <a:ext cx="1" cy="4908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33E90E40-5AD8-4F76-B402-51BF8E2B4067}"/>
              </a:ext>
            </a:extLst>
          </p:cNvPr>
          <p:cNvSpPr txBox="1"/>
          <p:nvPr/>
        </p:nvSpPr>
        <p:spPr>
          <a:xfrm>
            <a:off x="7169512" y="6892153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 BLANCA" panose="02000000000000000000" pitchFamily="2" charset="0"/>
              </a:rPr>
              <a:t>Lipogenèse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8526302-F15C-4333-94E9-68BCE1271D83}"/>
              </a:ext>
            </a:extLst>
          </p:cNvPr>
          <p:cNvSpPr txBox="1"/>
          <p:nvPr/>
        </p:nvSpPr>
        <p:spPr>
          <a:xfrm>
            <a:off x="6926349" y="7606409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 BLANCA" panose="02000000000000000000" pitchFamily="2" charset="0"/>
              </a:rPr>
              <a:t>Glycogénogenèse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EFC979E-57BA-431D-B246-0DC217EB3290}"/>
              </a:ext>
            </a:extLst>
          </p:cNvPr>
          <p:cNvSpPr txBox="1"/>
          <p:nvPr/>
        </p:nvSpPr>
        <p:spPr>
          <a:xfrm>
            <a:off x="9981112" y="4534341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 BLANCA" panose="02000000000000000000" pitchFamily="2" charset="0"/>
              </a:rPr>
              <a:t>Diminution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F1015270-2008-4137-AB93-9441B0181BCA}"/>
              </a:ext>
            </a:extLst>
          </p:cNvPr>
          <p:cNvCxnSpPr>
            <a:cxnSpLocks/>
          </p:cNvCxnSpPr>
          <p:nvPr/>
        </p:nvCxnSpPr>
        <p:spPr>
          <a:xfrm flipH="1">
            <a:off x="10858973" y="4792172"/>
            <a:ext cx="303255" cy="462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0373C6E0-3EC3-46C7-8DD4-4C31396FA4BC}"/>
              </a:ext>
            </a:extLst>
          </p:cNvPr>
          <p:cNvCxnSpPr>
            <a:cxnSpLocks/>
          </p:cNvCxnSpPr>
          <p:nvPr/>
        </p:nvCxnSpPr>
        <p:spPr>
          <a:xfrm>
            <a:off x="10858973" y="5512135"/>
            <a:ext cx="303255" cy="5498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7743043F-F3FB-440B-BD3D-33CA951DF227}"/>
              </a:ext>
            </a:extLst>
          </p:cNvPr>
          <p:cNvSpPr txBox="1"/>
          <p:nvPr/>
        </p:nvSpPr>
        <p:spPr>
          <a:xfrm>
            <a:off x="10732462" y="6019620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 BLANCA" panose="02000000000000000000" pitchFamily="2" charset="0"/>
              </a:rPr>
              <a:t>de glucagon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3C91165A-E09A-45AA-B1F5-1DFA21707B0D}"/>
              </a:ext>
            </a:extLst>
          </p:cNvPr>
          <p:cNvCxnSpPr>
            <a:cxnSpLocks/>
          </p:cNvCxnSpPr>
          <p:nvPr/>
        </p:nvCxnSpPr>
        <p:spPr>
          <a:xfrm flipH="1">
            <a:off x="11247185" y="6270093"/>
            <a:ext cx="1" cy="4908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D9C3F5A5-060F-4BFA-BBCD-746330DA02D3}"/>
              </a:ext>
            </a:extLst>
          </p:cNvPr>
          <p:cNvSpPr txBox="1"/>
          <p:nvPr/>
        </p:nvSpPr>
        <p:spPr>
          <a:xfrm>
            <a:off x="10471791" y="7360864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 BLANCA" panose="02000000000000000000" pitchFamily="2" charset="0"/>
              </a:rPr>
              <a:t>Glycogénolyse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863302D1-FD91-4710-845C-B1C391284366}"/>
              </a:ext>
            </a:extLst>
          </p:cNvPr>
          <p:cNvSpPr txBox="1"/>
          <p:nvPr/>
        </p:nvSpPr>
        <p:spPr>
          <a:xfrm>
            <a:off x="10519084" y="7779950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 BLANCA" panose="02000000000000000000" pitchFamily="2" charset="0"/>
              </a:rPr>
              <a:t>Glycogénèse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E332A88-9222-4D83-B5EE-1D16A8B70AC8}"/>
              </a:ext>
            </a:extLst>
          </p:cNvPr>
          <p:cNvSpPr txBox="1"/>
          <p:nvPr/>
        </p:nvSpPr>
        <p:spPr>
          <a:xfrm rot="16200000">
            <a:off x="8606996" y="6566721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 BLANCA" panose="02000000000000000000" pitchFamily="2" charset="0"/>
              </a:rPr>
              <a:t>Diminution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71DDA4C-00E7-4C8D-91D0-05AADDD41864}"/>
              </a:ext>
            </a:extLst>
          </p:cNvPr>
          <p:cNvSpPr txBox="1"/>
          <p:nvPr/>
        </p:nvSpPr>
        <p:spPr>
          <a:xfrm rot="16200000">
            <a:off x="9124583" y="6642687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 BLANCA" panose="02000000000000000000" pitchFamily="2" charset="0"/>
              </a:rPr>
              <a:t>Augmentation</a:t>
            </a:r>
          </a:p>
        </p:txBody>
      </p:sp>
    </p:spTree>
    <p:extLst>
      <p:ext uri="{BB962C8B-B14F-4D97-AF65-F5344CB8AC3E}">
        <p14:creationId xmlns:p14="http://schemas.microsoft.com/office/powerpoint/2010/main" val="34157760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1891</TotalTime>
  <Words>340</Words>
  <Application>Microsoft Office PowerPoint</Application>
  <PresentationFormat>A3 (297 x 420 mm)</PresentationFormat>
  <Paragraphs>54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 BLANCA</vt:lpstr>
      <vt:lpstr>Arial</vt:lpstr>
      <vt:lpstr>Arial Nova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Pouleto</dc:creator>
  <cp:lastModifiedBy>Bertrand Faurie</cp:lastModifiedBy>
  <cp:revision>1</cp:revision>
  <dcterms:created xsi:type="dcterms:W3CDTF">2021-09-26T13:11:51Z</dcterms:created>
  <dcterms:modified xsi:type="dcterms:W3CDTF">2021-12-26T17:30:31Z</dcterms:modified>
</cp:coreProperties>
</file>