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848"/>
    <a:srgbClr val="6EA5DB"/>
    <a:srgbClr val="70A6DB"/>
    <a:srgbClr val="FFC736"/>
    <a:srgbClr val="F57E31"/>
    <a:srgbClr val="FFFFFF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Faurie" userId="8488cefa11e3b03d" providerId="LiveId" clId="{D6B5014E-49C1-4373-89DD-6D43FF4564A3}"/>
    <pc:docChg chg="modSld">
      <pc:chgData name="Bertrand Faurie" userId="8488cefa11e3b03d" providerId="LiveId" clId="{D6B5014E-49C1-4373-89DD-6D43FF4564A3}" dt="2021-12-26T17:32:29.021" v="5" actId="20577"/>
      <pc:docMkLst>
        <pc:docMk/>
      </pc:docMkLst>
      <pc:sldChg chg="modSp mod">
        <pc:chgData name="Bertrand Faurie" userId="8488cefa11e3b03d" providerId="LiveId" clId="{D6B5014E-49C1-4373-89DD-6D43FF4564A3}" dt="2021-12-26T17:32:19.368" v="2" actId="20577"/>
        <pc:sldMkLst>
          <pc:docMk/>
          <pc:sldMk cId="3415776046" sldId="256"/>
        </pc:sldMkLst>
        <pc:spChg chg="mod">
          <ac:chgData name="Bertrand Faurie" userId="8488cefa11e3b03d" providerId="LiveId" clId="{D6B5014E-49C1-4373-89DD-6D43FF4564A3}" dt="2021-12-26T17:32:19.368" v="2" actId="20577"/>
          <ac:spMkLst>
            <pc:docMk/>
            <pc:sldMk cId="3415776046" sldId="256"/>
            <ac:spMk id="5" creationId="{F8C5C786-D387-480A-9980-EEAE847F2175}"/>
          </ac:spMkLst>
        </pc:spChg>
      </pc:sldChg>
      <pc:sldChg chg="modSp mod">
        <pc:chgData name="Bertrand Faurie" userId="8488cefa11e3b03d" providerId="LiveId" clId="{D6B5014E-49C1-4373-89DD-6D43FF4564A3}" dt="2021-12-26T17:32:29.021" v="5" actId="20577"/>
        <pc:sldMkLst>
          <pc:docMk/>
          <pc:sldMk cId="864205857" sldId="257"/>
        </pc:sldMkLst>
        <pc:spChg chg="mod">
          <ac:chgData name="Bertrand Faurie" userId="8488cefa11e3b03d" providerId="LiveId" clId="{D6B5014E-49C1-4373-89DD-6D43FF4564A3}" dt="2021-12-26T17:32:29.021" v="5" actId="20577"/>
          <ac:spMkLst>
            <pc:docMk/>
            <pc:sldMk cId="864205857" sldId="257"/>
            <ac:spMk id="5" creationId="{F8C5C786-D387-480A-9980-EEAE847F2175}"/>
          </ac:spMkLst>
        </pc:spChg>
      </pc:sldChg>
    </pc:docChg>
  </pc:docChgLst>
  <pc:docChgLst>
    <pc:chgData name="Bertrand Pouleto" userId="8488cefa11e3b03d" providerId="LiveId" clId="{8909DC3B-F615-4946-A3E3-026AAD56ADC7}"/>
    <pc:docChg chg="undo custSel modSld">
      <pc:chgData name="Bertrand Pouleto" userId="8488cefa11e3b03d" providerId="LiveId" clId="{8909DC3B-F615-4946-A3E3-026AAD56ADC7}" dt="2021-10-01T13:25:30.864" v="2268" actId="14100"/>
      <pc:docMkLst>
        <pc:docMk/>
      </pc:docMkLst>
      <pc:sldChg chg="addSp delSp modSp mod">
        <pc:chgData name="Bertrand Pouleto" userId="8488cefa11e3b03d" providerId="LiveId" clId="{8909DC3B-F615-4946-A3E3-026AAD56ADC7}" dt="2021-10-01T13:25:30.864" v="2268" actId="14100"/>
        <pc:sldMkLst>
          <pc:docMk/>
          <pc:sldMk cId="3415776046" sldId="256"/>
        </pc:sldMkLst>
        <pc:spChg chg="mod">
          <ac:chgData name="Bertrand Pouleto" userId="8488cefa11e3b03d" providerId="LiveId" clId="{8909DC3B-F615-4946-A3E3-026AAD56ADC7}" dt="2021-09-28T07:37:43.091" v="1171" actId="255"/>
          <ac:spMkLst>
            <pc:docMk/>
            <pc:sldMk cId="3415776046" sldId="256"/>
            <ac:spMk id="6" creationId="{565303D1-AB23-4CB0-835F-DA09CB023125}"/>
          </ac:spMkLst>
        </pc:spChg>
        <pc:spChg chg="mod">
          <ac:chgData name="Bertrand Pouleto" userId="8488cefa11e3b03d" providerId="LiveId" clId="{8909DC3B-F615-4946-A3E3-026AAD56ADC7}" dt="2021-09-28T07:57:54.943" v="1678" actId="14100"/>
          <ac:spMkLst>
            <pc:docMk/>
            <pc:sldMk cId="3415776046" sldId="256"/>
            <ac:spMk id="9" creationId="{B32E8B09-FC33-4893-9571-25EC8D48B2EE}"/>
          </ac:spMkLst>
        </pc:spChg>
        <pc:spChg chg="add mod">
          <ac:chgData name="Bertrand Pouleto" userId="8488cefa11e3b03d" providerId="LiveId" clId="{8909DC3B-F615-4946-A3E3-026AAD56ADC7}" dt="2021-09-28T08:07:51.573" v="2098" actId="1036"/>
          <ac:spMkLst>
            <pc:docMk/>
            <pc:sldMk cId="3415776046" sldId="256"/>
            <ac:spMk id="10" creationId="{F70C6F1F-C80A-43FE-8771-C6BE0F6EA8F2}"/>
          </ac:spMkLst>
        </pc:spChg>
        <pc:spChg chg="add mod">
          <ac:chgData name="Bertrand Pouleto" userId="8488cefa11e3b03d" providerId="LiveId" clId="{8909DC3B-F615-4946-A3E3-026AAD56ADC7}" dt="2021-09-28T07:32:48.681" v="1009" actId="1038"/>
          <ac:spMkLst>
            <pc:docMk/>
            <pc:sldMk cId="3415776046" sldId="256"/>
            <ac:spMk id="12" creationId="{2CFB05D3-6C0F-455E-973D-1EF33E94688C}"/>
          </ac:spMkLst>
        </pc:spChg>
        <pc:spChg chg="add mod">
          <ac:chgData name="Bertrand Pouleto" userId="8488cefa11e3b03d" providerId="LiveId" clId="{8909DC3B-F615-4946-A3E3-026AAD56ADC7}" dt="2021-09-28T08:52:45.459" v="2254" actId="20577"/>
          <ac:spMkLst>
            <pc:docMk/>
            <pc:sldMk cId="3415776046" sldId="256"/>
            <ac:spMk id="15" creationId="{8CAF64B1-9F0D-481B-8FD8-D034A1C4A854}"/>
          </ac:spMkLst>
        </pc:spChg>
        <pc:spChg chg="add mod">
          <ac:chgData name="Bertrand Pouleto" userId="8488cefa11e3b03d" providerId="LiveId" clId="{8909DC3B-F615-4946-A3E3-026AAD56ADC7}" dt="2021-09-28T08:03:14.162" v="1910" actId="14100"/>
          <ac:spMkLst>
            <pc:docMk/>
            <pc:sldMk cId="3415776046" sldId="256"/>
            <ac:spMk id="16" creationId="{371E7BE5-9D72-476D-A010-33A741975B97}"/>
          </ac:spMkLst>
        </pc:spChg>
        <pc:spChg chg="add mod">
          <ac:chgData name="Bertrand Pouleto" userId="8488cefa11e3b03d" providerId="LiveId" clId="{8909DC3B-F615-4946-A3E3-026AAD56ADC7}" dt="2021-09-28T07:58:10.816" v="1706" actId="1036"/>
          <ac:spMkLst>
            <pc:docMk/>
            <pc:sldMk cId="3415776046" sldId="256"/>
            <ac:spMk id="17" creationId="{219ABB17-6E94-4266-BEBB-D3B56C9931AB}"/>
          </ac:spMkLst>
        </pc:spChg>
        <pc:spChg chg="add mod">
          <ac:chgData name="Bertrand Pouleto" userId="8488cefa11e3b03d" providerId="LiveId" clId="{8909DC3B-F615-4946-A3E3-026AAD56ADC7}" dt="2021-09-28T07:58:10.816" v="1706" actId="1036"/>
          <ac:spMkLst>
            <pc:docMk/>
            <pc:sldMk cId="3415776046" sldId="256"/>
            <ac:spMk id="18" creationId="{E30208F2-A07F-4DA6-B02B-CAFFC95403DC}"/>
          </ac:spMkLst>
        </pc:spChg>
        <pc:spChg chg="add mod">
          <ac:chgData name="Bertrand Pouleto" userId="8488cefa11e3b03d" providerId="LiveId" clId="{8909DC3B-F615-4946-A3E3-026AAD56ADC7}" dt="2021-09-28T07:58:10.816" v="1706" actId="1036"/>
          <ac:spMkLst>
            <pc:docMk/>
            <pc:sldMk cId="3415776046" sldId="256"/>
            <ac:spMk id="19" creationId="{F36F70B0-C2CC-4A8F-B1DA-2894BF68DABE}"/>
          </ac:spMkLst>
        </pc:spChg>
        <pc:spChg chg="add mod">
          <ac:chgData name="Bertrand Pouleto" userId="8488cefa11e3b03d" providerId="LiveId" clId="{8909DC3B-F615-4946-A3E3-026AAD56ADC7}" dt="2021-09-28T07:58:10.816" v="1706" actId="1036"/>
          <ac:spMkLst>
            <pc:docMk/>
            <pc:sldMk cId="3415776046" sldId="256"/>
            <ac:spMk id="23" creationId="{CC5B0DEB-7ED0-415A-878A-99498E3BCD90}"/>
          </ac:spMkLst>
        </pc:spChg>
        <pc:spChg chg="add mod">
          <ac:chgData name="Bertrand Pouleto" userId="8488cefa11e3b03d" providerId="LiveId" clId="{8909DC3B-F615-4946-A3E3-026AAD56ADC7}" dt="2021-09-28T07:58:39.501" v="1710" actId="1076"/>
          <ac:spMkLst>
            <pc:docMk/>
            <pc:sldMk cId="3415776046" sldId="256"/>
            <ac:spMk id="24" creationId="{394F316D-AE37-4002-B600-49EAD08CC0BC}"/>
          </ac:spMkLst>
        </pc:spChg>
        <pc:spChg chg="add mod">
          <ac:chgData name="Bertrand Pouleto" userId="8488cefa11e3b03d" providerId="LiveId" clId="{8909DC3B-F615-4946-A3E3-026AAD56ADC7}" dt="2021-09-28T07:58:10.816" v="1706" actId="1036"/>
          <ac:spMkLst>
            <pc:docMk/>
            <pc:sldMk cId="3415776046" sldId="256"/>
            <ac:spMk id="36" creationId="{0B9B5E35-E277-439C-88ED-3ECED63011C2}"/>
          </ac:spMkLst>
        </pc:spChg>
        <pc:spChg chg="add mod">
          <ac:chgData name="Bertrand Pouleto" userId="8488cefa11e3b03d" providerId="LiveId" clId="{8909DC3B-F615-4946-A3E3-026AAD56ADC7}" dt="2021-09-28T07:58:10.816" v="1706" actId="1036"/>
          <ac:spMkLst>
            <pc:docMk/>
            <pc:sldMk cId="3415776046" sldId="256"/>
            <ac:spMk id="37" creationId="{846F1449-9045-46E9-9021-A3838E6C59AE}"/>
          </ac:spMkLst>
        </pc:spChg>
        <pc:spChg chg="add mod">
          <ac:chgData name="Bertrand Pouleto" userId="8488cefa11e3b03d" providerId="LiveId" clId="{8909DC3B-F615-4946-A3E3-026AAD56ADC7}" dt="2021-09-28T07:58:10.816" v="1706" actId="1036"/>
          <ac:spMkLst>
            <pc:docMk/>
            <pc:sldMk cId="3415776046" sldId="256"/>
            <ac:spMk id="38" creationId="{D0A0A22C-32A2-4DC7-B37B-1B8EE07E1491}"/>
          </ac:spMkLst>
        </pc:spChg>
        <pc:spChg chg="add mod">
          <ac:chgData name="Bertrand Pouleto" userId="8488cefa11e3b03d" providerId="LiveId" clId="{8909DC3B-F615-4946-A3E3-026AAD56ADC7}" dt="2021-09-28T08:51:26.768" v="2237" actId="404"/>
          <ac:spMkLst>
            <pc:docMk/>
            <pc:sldMk cId="3415776046" sldId="256"/>
            <ac:spMk id="52" creationId="{79BA756D-82CD-4310-A0D1-FE3AD186622F}"/>
          </ac:spMkLst>
        </pc:spChg>
        <pc:spChg chg="add mod">
          <ac:chgData name="Bertrand Pouleto" userId="8488cefa11e3b03d" providerId="LiveId" clId="{8909DC3B-F615-4946-A3E3-026AAD56ADC7}" dt="2021-09-28T08:06:07.576" v="2033" actId="1038"/>
          <ac:spMkLst>
            <pc:docMk/>
            <pc:sldMk cId="3415776046" sldId="256"/>
            <ac:spMk id="53" creationId="{34F30038-305C-407C-A17A-A1BACD90D343}"/>
          </ac:spMkLst>
        </pc:spChg>
        <pc:spChg chg="add mod">
          <ac:chgData name="Bertrand Pouleto" userId="8488cefa11e3b03d" providerId="LiveId" clId="{8909DC3B-F615-4946-A3E3-026AAD56ADC7}" dt="2021-09-28T08:14:57.332" v="2175" actId="207"/>
          <ac:spMkLst>
            <pc:docMk/>
            <pc:sldMk cId="3415776046" sldId="256"/>
            <ac:spMk id="55" creationId="{773EE11A-094C-47FA-81A1-AA0C84DBD0D2}"/>
          </ac:spMkLst>
        </pc:spChg>
        <pc:spChg chg="add mod">
          <ac:chgData name="Bertrand Pouleto" userId="8488cefa11e3b03d" providerId="LiveId" clId="{8909DC3B-F615-4946-A3E3-026AAD56ADC7}" dt="2021-09-28T08:15:02.772" v="2176" actId="207"/>
          <ac:spMkLst>
            <pc:docMk/>
            <pc:sldMk cId="3415776046" sldId="256"/>
            <ac:spMk id="56" creationId="{DF19D62B-DED3-4213-BB38-7D9E5DE6BA09}"/>
          </ac:spMkLst>
        </pc:spChg>
        <pc:picChg chg="add mod modCrop">
          <ac:chgData name="Bertrand Pouleto" userId="8488cefa11e3b03d" providerId="LiveId" clId="{8909DC3B-F615-4946-A3E3-026AAD56ADC7}" dt="2021-09-28T07:56:11.603" v="1662" actId="1076"/>
          <ac:picMkLst>
            <pc:docMk/>
            <pc:sldMk cId="3415776046" sldId="256"/>
            <ac:picMk id="3" creationId="{C49B0DC8-6B21-4284-90F7-2228E5A230FB}"/>
          </ac:picMkLst>
        </pc:picChg>
        <pc:picChg chg="mod">
          <ac:chgData name="Bertrand Pouleto" userId="8488cefa11e3b03d" providerId="LiveId" clId="{8909DC3B-F615-4946-A3E3-026AAD56ADC7}" dt="2021-09-28T08:08:16.932" v="2100" actId="1076"/>
          <ac:picMkLst>
            <pc:docMk/>
            <pc:sldMk cId="3415776046" sldId="256"/>
            <ac:picMk id="4" creationId="{387C9183-31AF-4F15-9937-0CC43B38BDD3}"/>
          </ac:picMkLst>
        </pc:picChg>
        <pc:picChg chg="add del mod">
          <ac:chgData name="Bertrand Pouleto" userId="8488cefa11e3b03d" providerId="LiveId" clId="{8909DC3B-F615-4946-A3E3-026AAD56ADC7}" dt="2021-10-01T13:24:39.502" v="2257" actId="478"/>
          <ac:picMkLst>
            <pc:docMk/>
            <pc:sldMk cId="3415776046" sldId="256"/>
            <ac:picMk id="7" creationId="{B41C50A7-9E41-4131-B441-A83F8DA4A081}"/>
          </ac:picMkLst>
        </pc:picChg>
        <pc:picChg chg="del">
          <ac:chgData name="Bertrand Pouleto" userId="8488cefa11e3b03d" providerId="LiveId" clId="{8909DC3B-F615-4946-A3E3-026AAD56ADC7}" dt="2021-10-01T13:24:25.926" v="2255" actId="478"/>
          <ac:picMkLst>
            <pc:docMk/>
            <pc:sldMk cId="3415776046" sldId="256"/>
            <ac:picMk id="8" creationId="{3B2E6CBF-9C18-4BB9-9360-25CF77548027}"/>
          </ac:picMkLst>
        </pc:picChg>
        <pc:picChg chg="mod">
          <ac:chgData name="Bertrand Pouleto" userId="8488cefa11e3b03d" providerId="LiveId" clId="{8909DC3B-F615-4946-A3E3-026AAD56ADC7}" dt="2021-09-28T07:37:05.140" v="1160" actId="1076"/>
          <ac:picMkLst>
            <pc:docMk/>
            <pc:sldMk cId="3415776046" sldId="256"/>
            <ac:picMk id="11" creationId="{F0385B83-08ED-4DB2-BF58-5E1A72465775}"/>
          </ac:picMkLst>
        </pc:picChg>
        <pc:picChg chg="add mod modCrop">
          <ac:chgData name="Bertrand Pouleto" userId="8488cefa11e3b03d" providerId="LiveId" clId="{8909DC3B-F615-4946-A3E3-026AAD56ADC7}" dt="2021-10-01T13:25:30.864" v="2268" actId="14100"/>
          <ac:picMkLst>
            <pc:docMk/>
            <pc:sldMk cId="3415776046" sldId="256"/>
            <ac:picMk id="20" creationId="{B507AACF-4132-4C1E-852A-C7EEEFE012F2}"/>
          </ac:picMkLst>
        </pc:picChg>
        <pc:picChg chg="add del mod modCrop">
          <ac:chgData name="Bertrand Pouleto" userId="8488cefa11e3b03d" providerId="LiveId" clId="{8909DC3B-F615-4946-A3E3-026AAD56ADC7}" dt="2021-09-28T07:55:27.011" v="1657" actId="478"/>
          <ac:picMkLst>
            <pc:docMk/>
            <pc:sldMk cId="3415776046" sldId="256"/>
            <ac:picMk id="41" creationId="{05D7D7E4-8714-401C-8489-D63C7CF75C1B}"/>
          </ac:picMkLst>
        </pc:picChg>
        <pc:picChg chg="add mod modCrop">
          <ac:chgData name="Bertrand Pouleto" userId="8488cefa11e3b03d" providerId="LiveId" clId="{8909DC3B-F615-4946-A3E3-026AAD56ADC7}" dt="2021-09-28T07:58:10.816" v="1706" actId="1036"/>
          <ac:picMkLst>
            <pc:docMk/>
            <pc:sldMk cId="3415776046" sldId="256"/>
            <ac:picMk id="43" creationId="{7372B660-1EE5-49F5-8866-E32CBE20E6D7}"/>
          </ac:picMkLst>
        </pc:picChg>
        <pc:picChg chg="add mod">
          <ac:chgData name="Bertrand Pouleto" userId="8488cefa11e3b03d" providerId="LiveId" clId="{8909DC3B-F615-4946-A3E3-026AAD56ADC7}" dt="2021-09-28T08:03:45.518" v="1924" actId="167"/>
          <ac:picMkLst>
            <pc:docMk/>
            <pc:sldMk cId="3415776046" sldId="256"/>
            <ac:picMk id="1026" creationId="{BDB84CBB-2275-4AEF-991A-BDF3479B6C92}"/>
          </ac:picMkLst>
        </pc:picChg>
        <pc:cxnChg chg="mod">
          <ac:chgData name="Bertrand Pouleto" userId="8488cefa11e3b03d" providerId="LiveId" clId="{8909DC3B-F615-4946-A3E3-026AAD56ADC7}" dt="2021-09-28T08:06:39.747" v="2034" actId="1076"/>
          <ac:cxnSpMkLst>
            <pc:docMk/>
            <pc:sldMk cId="3415776046" sldId="256"/>
            <ac:cxnSpMk id="13" creationId="{47507131-09FD-4754-A91E-8AE31CFA1664}"/>
          </ac:cxnSpMkLst>
        </pc:cxnChg>
        <pc:cxnChg chg="add del mod">
          <ac:chgData name="Bertrand Pouleto" userId="8488cefa11e3b03d" providerId="LiveId" clId="{8909DC3B-F615-4946-A3E3-026AAD56ADC7}" dt="2021-09-28T07:42:36.927" v="1420" actId="478"/>
          <ac:cxnSpMkLst>
            <pc:docMk/>
            <pc:sldMk cId="3415776046" sldId="256"/>
            <ac:cxnSpMk id="21" creationId="{BDB91772-0C0C-4963-8BD7-7B15934310E2}"/>
          </ac:cxnSpMkLst>
        </pc:cxnChg>
        <pc:cxnChg chg="add del mod">
          <ac:chgData name="Bertrand Pouleto" userId="8488cefa11e3b03d" providerId="LiveId" clId="{8909DC3B-F615-4946-A3E3-026AAD56ADC7}" dt="2021-09-28T07:43:01.407" v="1423" actId="11529"/>
          <ac:cxnSpMkLst>
            <pc:docMk/>
            <pc:sldMk cId="3415776046" sldId="256"/>
            <ac:cxnSpMk id="26" creationId="{0A7E3490-0612-4697-8EB8-83984928941C}"/>
          </ac:cxnSpMkLst>
        </pc:cxnChg>
        <pc:cxnChg chg="add mod">
          <ac:chgData name="Bertrand Pouleto" userId="8488cefa11e3b03d" providerId="LiveId" clId="{8909DC3B-F615-4946-A3E3-026AAD56ADC7}" dt="2021-09-28T07:58:10.816" v="1706" actId="1036"/>
          <ac:cxnSpMkLst>
            <pc:docMk/>
            <pc:sldMk cId="3415776046" sldId="256"/>
            <ac:cxnSpMk id="28" creationId="{7BE3D844-7D01-49A3-9AB0-84190A1DBB65}"/>
          </ac:cxnSpMkLst>
        </pc:cxnChg>
        <pc:cxnChg chg="add mod">
          <ac:chgData name="Bertrand Pouleto" userId="8488cefa11e3b03d" providerId="LiveId" clId="{8909DC3B-F615-4946-A3E3-026AAD56ADC7}" dt="2021-09-28T07:58:10.816" v="1706" actId="1036"/>
          <ac:cxnSpMkLst>
            <pc:docMk/>
            <pc:sldMk cId="3415776046" sldId="256"/>
            <ac:cxnSpMk id="30" creationId="{4135492E-C662-4E67-80BD-1021F9D1C2E7}"/>
          </ac:cxnSpMkLst>
        </pc:cxnChg>
        <pc:cxnChg chg="add mod">
          <ac:chgData name="Bertrand Pouleto" userId="8488cefa11e3b03d" providerId="LiveId" clId="{8909DC3B-F615-4946-A3E3-026AAD56ADC7}" dt="2021-09-28T07:58:39.501" v="1710" actId="1076"/>
          <ac:cxnSpMkLst>
            <pc:docMk/>
            <pc:sldMk cId="3415776046" sldId="256"/>
            <ac:cxnSpMk id="32" creationId="{1EEDD225-82DF-463E-ABA1-751F8E559751}"/>
          </ac:cxnSpMkLst>
        </pc:cxnChg>
        <pc:cxnChg chg="add mod">
          <ac:chgData name="Bertrand Pouleto" userId="8488cefa11e3b03d" providerId="LiveId" clId="{8909DC3B-F615-4946-A3E3-026AAD56ADC7}" dt="2021-09-28T07:58:44.163" v="1711" actId="14100"/>
          <ac:cxnSpMkLst>
            <pc:docMk/>
            <pc:sldMk cId="3415776046" sldId="256"/>
            <ac:cxnSpMk id="35" creationId="{21DD3197-458E-4D02-B1FB-A610F97A1CD4}"/>
          </ac:cxnSpMkLst>
        </pc:cxnChg>
      </pc:sldChg>
    </pc:docChg>
  </pc:docChgLst>
  <pc:docChgLst>
    <pc:chgData name="Bertrand Pouleto" userId="8488cefa11e3b03d" providerId="LiveId" clId="{C6817DC1-FA66-47EB-94A3-AA31161F96E4}"/>
    <pc:docChg chg="undo custSel addSld modSld">
      <pc:chgData name="Bertrand Pouleto" userId="8488cefa11e3b03d" providerId="LiveId" clId="{C6817DC1-FA66-47EB-94A3-AA31161F96E4}" dt="2021-10-08T07:33:38.728" v="2668" actId="1076"/>
      <pc:docMkLst>
        <pc:docMk/>
      </pc:docMkLst>
      <pc:sldChg chg="addSp delSp modSp mod">
        <pc:chgData name="Bertrand Pouleto" userId="8488cefa11e3b03d" providerId="LiveId" clId="{C6817DC1-FA66-47EB-94A3-AA31161F96E4}" dt="2021-10-08T07:31:59.658" v="2644" actId="22"/>
        <pc:sldMkLst>
          <pc:docMk/>
          <pc:sldMk cId="3415776046" sldId="256"/>
        </pc:sldMkLst>
        <pc:spChg chg="mod">
          <ac:chgData name="Bertrand Pouleto" userId="8488cefa11e3b03d" providerId="LiveId" clId="{C6817DC1-FA66-47EB-94A3-AA31161F96E4}" dt="2021-10-05T07:15:31.028" v="14" actId="20577"/>
          <ac:spMkLst>
            <pc:docMk/>
            <pc:sldMk cId="3415776046" sldId="256"/>
            <ac:spMk id="5" creationId="{F8C5C786-D387-480A-9980-EEAE847F2175}"/>
          </ac:spMkLst>
        </pc:spChg>
        <pc:spChg chg="mod">
          <ac:chgData name="Bertrand Pouleto" userId="8488cefa11e3b03d" providerId="LiveId" clId="{C6817DC1-FA66-47EB-94A3-AA31161F96E4}" dt="2021-10-05T07:18:47.153" v="329" actId="20577"/>
          <ac:spMkLst>
            <pc:docMk/>
            <pc:sldMk cId="3415776046" sldId="256"/>
            <ac:spMk id="6" creationId="{565303D1-AB23-4CB0-835F-DA09CB023125}"/>
          </ac:spMkLst>
        </pc:spChg>
        <pc:spChg chg="del mod">
          <ac:chgData name="Bertrand Pouleto" userId="8488cefa11e3b03d" providerId="LiveId" clId="{C6817DC1-FA66-47EB-94A3-AA31161F96E4}" dt="2021-10-05T07:32:45.248" v="797" actId="478"/>
          <ac:spMkLst>
            <pc:docMk/>
            <pc:sldMk cId="3415776046" sldId="256"/>
            <ac:spMk id="9" creationId="{B32E8B09-FC33-4893-9571-25EC8D48B2EE}"/>
          </ac:spMkLst>
        </pc:spChg>
        <pc:spChg chg="del">
          <ac:chgData name="Bertrand Pouleto" userId="8488cefa11e3b03d" providerId="LiveId" clId="{C6817DC1-FA66-47EB-94A3-AA31161F96E4}" dt="2021-10-05T07:18:56.058" v="330" actId="478"/>
          <ac:spMkLst>
            <pc:docMk/>
            <pc:sldMk cId="3415776046" sldId="256"/>
            <ac:spMk id="10" creationId="{F70C6F1F-C80A-43FE-8771-C6BE0F6EA8F2}"/>
          </ac:spMkLst>
        </pc:spChg>
        <pc:spChg chg="mod ord">
          <ac:chgData name="Bertrand Pouleto" userId="8488cefa11e3b03d" providerId="LiveId" clId="{C6817DC1-FA66-47EB-94A3-AA31161F96E4}" dt="2021-10-05T08:58:17.553" v="2550" actId="1037"/>
          <ac:spMkLst>
            <pc:docMk/>
            <pc:sldMk cId="3415776046" sldId="256"/>
            <ac:spMk id="12" creationId="{2CFB05D3-6C0F-455E-973D-1EF33E94688C}"/>
          </ac:spMkLst>
        </pc:spChg>
        <pc:spChg chg="add del">
          <ac:chgData name="Bertrand Pouleto" userId="8488cefa11e3b03d" providerId="LiveId" clId="{C6817DC1-FA66-47EB-94A3-AA31161F96E4}" dt="2021-10-05T07:35:01.182" v="803" actId="478"/>
          <ac:spMkLst>
            <pc:docMk/>
            <pc:sldMk cId="3415776046" sldId="256"/>
            <ac:spMk id="14" creationId="{387453E8-9F0A-44CF-8406-7F19B8FF2D5F}"/>
          </ac:spMkLst>
        </pc:spChg>
        <pc:spChg chg="del">
          <ac:chgData name="Bertrand Pouleto" userId="8488cefa11e3b03d" providerId="LiveId" clId="{C6817DC1-FA66-47EB-94A3-AA31161F96E4}" dt="2021-10-05T07:19:09.587" v="338" actId="478"/>
          <ac:spMkLst>
            <pc:docMk/>
            <pc:sldMk cId="3415776046" sldId="256"/>
            <ac:spMk id="15" creationId="{8CAF64B1-9F0D-481B-8FD8-D034A1C4A854}"/>
          </ac:spMkLst>
        </pc:spChg>
        <pc:spChg chg="del">
          <ac:chgData name="Bertrand Pouleto" userId="8488cefa11e3b03d" providerId="LiveId" clId="{C6817DC1-FA66-47EB-94A3-AA31161F96E4}" dt="2021-10-05T07:19:07.867" v="337" actId="478"/>
          <ac:spMkLst>
            <pc:docMk/>
            <pc:sldMk cId="3415776046" sldId="256"/>
            <ac:spMk id="16" creationId="{371E7BE5-9D72-476D-A010-33A741975B97}"/>
          </ac:spMkLst>
        </pc:spChg>
        <pc:spChg chg="del">
          <ac:chgData name="Bertrand Pouleto" userId="8488cefa11e3b03d" providerId="LiveId" clId="{C6817DC1-FA66-47EB-94A3-AA31161F96E4}" dt="2021-10-05T07:19:07.867" v="337" actId="478"/>
          <ac:spMkLst>
            <pc:docMk/>
            <pc:sldMk cId="3415776046" sldId="256"/>
            <ac:spMk id="17" creationId="{219ABB17-6E94-4266-BEBB-D3B56C9931AB}"/>
          </ac:spMkLst>
        </pc:spChg>
        <pc:spChg chg="del">
          <ac:chgData name="Bertrand Pouleto" userId="8488cefa11e3b03d" providerId="LiveId" clId="{C6817DC1-FA66-47EB-94A3-AA31161F96E4}" dt="2021-10-05T07:19:07.867" v="337" actId="478"/>
          <ac:spMkLst>
            <pc:docMk/>
            <pc:sldMk cId="3415776046" sldId="256"/>
            <ac:spMk id="18" creationId="{E30208F2-A07F-4DA6-B02B-CAFFC95403DC}"/>
          </ac:spMkLst>
        </pc:spChg>
        <pc:spChg chg="del">
          <ac:chgData name="Bertrand Pouleto" userId="8488cefa11e3b03d" providerId="LiveId" clId="{C6817DC1-FA66-47EB-94A3-AA31161F96E4}" dt="2021-10-05T07:19:07.867" v="337" actId="478"/>
          <ac:spMkLst>
            <pc:docMk/>
            <pc:sldMk cId="3415776046" sldId="256"/>
            <ac:spMk id="19" creationId="{F36F70B0-C2CC-4A8F-B1DA-2894BF68DABE}"/>
          </ac:spMkLst>
        </pc:spChg>
        <pc:spChg chg="add mod">
          <ac:chgData name="Bertrand Pouleto" userId="8488cefa11e3b03d" providerId="LiveId" clId="{C6817DC1-FA66-47EB-94A3-AA31161F96E4}" dt="2021-10-05T08:39:56.703" v="1532" actId="20577"/>
          <ac:spMkLst>
            <pc:docMk/>
            <pc:sldMk cId="3415776046" sldId="256"/>
            <ac:spMk id="21" creationId="{2EDF7613-2113-4424-9A6F-65B20054DE2B}"/>
          </ac:spMkLst>
        </pc:spChg>
        <pc:spChg chg="del">
          <ac:chgData name="Bertrand Pouleto" userId="8488cefa11e3b03d" providerId="LiveId" clId="{C6817DC1-FA66-47EB-94A3-AA31161F96E4}" dt="2021-10-05T07:19:07.867" v="337" actId="478"/>
          <ac:spMkLst>
            <pc:docMk/>
            <pc:sldMk cId="3415776046" sldId="256"/>
            <ac:spMk id="23" creationId="{CC5B0DEB-7ED0-415A-878A-99498E3BCD90}"/>
          </ac:spMkLst>
        </pc:spChg>
        <pc:spChg chg="del">
          <ac:chgData name="Bertrand Pouleto" userId="8488cefa11e3b03d" providerId="LiveId" clId="{C6817DC1-FA66-47EB-94A3-AA31161F96E4}" dt="2021-10-05T07:19:07.867" v="337" actId="478"/>
          <ac:spMkLst>
            <pc:docMk/>
            <pc:sldMk cId="3415776046" sldId="256"/>
            <ac:spMk id="24" creationId="{394F316D-AE37-4002-B600-49EAD08CC0BC}"/>
          </ac:spMkLst>
        </pc:spChg>
        <pc:spChg chg="del">
          <ac:chgData name="Bertrand Pouleto" userId="8488cefa11e3b03d" providerId="LiveId" clId="{C6817DC1-FA66-47EB-94A3-AA31161F96E4}" dt="2021-10-05T07:19:07.867" v="337" actId="478"/>
          <ac:spMkLst>
            <pc:docMk/>
            <pc:sldMk cId="3415776046" sldId="256"/>
            <ac:spMk id="36" creationId="{0B9B5E35-E277-439C-88ED-3ECED63011C2}"/>
          </ac:spMkLst>
        </pc:spChg>
        <pc:spChg chg="add del">
          <ac:chgData name="Bertrand Pouleto" userId="8488cefa11e3b03d" providerId="LiveId" clId="{C6817DC1-FA66-47EB-94A3-AA31161F96E4}" dt="2021-10-08T07:31:59.658" v="2644" actId="22"/>
          <ac:spMkLst>
            <pc:docMk/>
            <pc:sldMk cId="3415776046" sldId="256"/>
            <ac:spMk id="37" creationId="{69A50D27-F2C6-4D43-9B35-295044370EF0}"/>
          </ac:spMkLst>
        </pc:spChg>
        <pc:spChg chg="del">
          <ac:chgData name="Bertrand Pouleto" userId="8488cefa11e3b03d" providerId="LiveId" clId="{C6817DC1-FA66-47EB-94A3-AA31161F96E4}" dt="2021-10-05T07:19:07.867" v="337" actId="478"/>
          <ac:spMkLst>
            <pc:docMk/>
            <pc:sldMk cId="3415776046" sldId="256"/>
            <ac:spMk id="37" creationId="{846F1449-9045-46E9-9021-A3838E6C59AE}"/>
          </ac:spMkLst>
        </pc:spChg>
        <pc:spChg chg="del">
          <ac:chgData name="Bertrand Pouleto" userId="8488cefa11e3b03d" providerId="LiveId" clId="{C6817DC1-FA66-47EB-94A3-AA31161F96E4}" dt="2021-10-05T07:19:07.867" v="337" actId="478"/>
          <ac:spMkLst>
            <pc:docMk/>
            <pc:sldMk cId="3415776046" sldId="256"/>
            <ac:spMk id="38" creationId="{D0A0A22C-32A2-4DC7-B37B-1B8EE07E1491}"/>
          </ac:spMkLst>
        </pc:spChg>
        <pc:spChg chg="add mod">
          <ac:chgData name="Bertrand Pouleto" userId="8488cefa11e3b03d" providerId="LiveId" clId="{C6817DC1-FA66-47EB-94A3-AA31161F96E4}" dt="2021-10-05T08:39:51.531" v="1530" actId="20577"/>
          <ac:spMkLst>
            <pc:docMk/>
            <pc:sldMk cId="3415776046" sldId="256"/>
            <ac:spMk id="39" creationId="{2BEEF4F5-E3F2-421D-8B3E-9D63C46E71EE}"/>
          </ac:spMkLst>
        </pc:spChg>
        <pc:spChg chg="add mod">
          <ac:chgData name="Bertrand Pouleto" userId="8488cefa11e3b03d" providerId="LiveId" clId="{C6817DC1-FA66-47EB-94A3-AA31161F96E4}" dt="2021-10-05T07:41:58.464" v="1193" actId="1076"/>
          <ac:spMkLst>
            <pc:docMk/>
            <pc:sldMk cId="3415776046" sldId="256"/>
            <ac:spMk id="40" creationId="{14716934-BC75-4982-A1BF-5634828F3EA9}"/>
          </ac:spMkLst>
        </pc:spChg>
        <pc:spChg chg="add mod">
          <ac:chgData name="Bertrand Pouleto" userId="8488cefa11e3b03d" providerId="LiveId" clId="{C6817DC1-FA66-47EB-94A3-AA31161F96E4}" dt="2021-10-05T07:51:56.101" v="1385" actId="20577"/>
          <ac:spMkLst>
            <pc:docMk/>
            <pc:sldMk cId="3415776046" sldId="256"/>
            <ac:spMk id="41" creationId="{90B17317-30E0-4331-94BC-B11BA059FD9F}"/>
          </ac:spMkLst>
        </pc:spChg>
        <pc:spChg chg="add mod">
          <ac:chgData name="Bertrand Pouleto" userId="8488cefa11e3b03d" providerId="LiveId" clId="{C6817DC1-FA66-47EB-94A3-AA31161F96E4}" dt="2021-10-05T07:48:11.756" v="1343" actId="13822"/>
          <ac:spMkLst>
            <pc:docMk/>
            <pc:sldMk cId="3415776046" sldId="256"/>
            <ac:spMk id="42" creationId="{960842C1-D132-4B12-BFDD-9099A1464C80}"/>
          </ac:spMkLst>
        </pc:spChg>
        <pc:spChg chg="add mod">
          <ac:chgData name="Bertrand Pouleto" userId="8488cefa11e3b03d" providerId="LiveId" clId="{C6817DC1-FA66-47EB-94A3-AA31161F96E4}" dt="2021-10-05T07:50:08.226" v="1350" actId="1076"/>
          <ac:spMkLst>
            <pc:docMk/>
            <pc:sldMk cId="3415776046" sldId="256"/>
            <ac:spMk id="44" creationId="{0BC811A6-F15E-46BA-865E-794FD7C70E69}"/>
          </ac:spMkLst>
        </pc:spChg>
        <pc:spChg chg="add mod">
          <ac:chgData name="Bertrand Pouleto" userId="8488cefa11e3b03d" providerId="LiveId" clId="{C6817DC1-FA66-47EB-94A3-AA31161F96E4}" dt="2021-10-05T07:48:44.689" v="1345" actId="13822"/>
          <ac:spMkLst>
            <pc:docMk/>
            <pc:sldMk cId="3415776046" sldId="256"/>
            <ac:spMk id="45" creationId="{DDA457C5-F7A3-43C3-9F3F-9489650743A4}"/>
          </ac:spMkLst>
        </pc:spChg>
        <pc:spChg chg="add mod">
          <ac:chgData name="Bertrand Pouleto" userId="8488cefa11e3b03d" providerId="LiveId" clId="{C6817DC1-FA66-47EB-94A3-AA31161F96E4}" dt="2021-10-05T09:01:03.870" v="2629" actId="6549"/>
          <ac:spMkLst>
            <pc:docMk/>
            <pc:sldMk cId="3415776046" sldId="256"/>
            <ac:spMk id="46" creationId="{4F015A22-90B6-4005-BAE4-E227D421702E}"/>
          </ac:spMkLst>
        </pc:spChg>
        <pc:spChg chg="add mod">
          <ac:chgData name="Bertrand Pouleto" userId="8488cefa11e3b03d" providerId="LiveId" clId="{C6817DC1-FA66-47EB-94A3-AA31161F96E4}" dt="2021-10-05T08:16:17.411" v="1496" actId="12789"/>
          <ac:spMkLst>
            <pc:docMk/>
            <pc:sldMk cId="3415776046" sldId="256"/>
            <ac:spMk id="47" creationId="{3A989253-F4A2-4EF6-B8B0-39E114E3EF9E}"/>
          </ac:spMkLst>
        </pc:spChg>
        <pc:spChg chg="add del mod">
          <ac:chgData name="Bertrand Pouleto" userId="8488cefa11e3b03d" providerId="LiveId" clId="{C6817DC1-FA66-47EB-94A3-AA31161F96E4}" dt="2021-10-05T07:44:55.203" v="1237" actId="478"/>
          <ac:spMkLst>
            <pc:docMk/>
            <pc:sldMk cId="3415776046" sldId="256"/>
            <ac:spMk id="48" creationId="{97B03B5F-8589-4D32-8F58-973E2C8E7368}"/>
          </ac:spMkLst>
        </pc:spChg>
        <pc:spChg chg="del">
          <ac:chgData name="Bertrand Pouleto" userId="8488cefa11e3b03d" providerId="LiveId" clId="{C6817DC1-FA66-47EB-94A3-AA31161F96E4}" dt="2021-10-05T07:19:07.867" v="337" actId="478"/>
          <ac:spMkLst>
            <pc:docMk/>
            <pc:sldMk cId="3415776046" sldId="256"/>
            <ac:spMk id="52" creationId="{79BA756D-82CD-4310-A0D1-FE3AD186622F}"/>
          </ac:spMkLst>
        </pc:spChg>
        <pc:spChg chg="del mod">
          <ac:chgData name="Bertrand Pouleto" userId="8488cefa11e3b03d" providerId="LiveId" clId="{C6817DC1-FA66-47EB-94A3-AA31161F96E4}" dt="2021-10-05T07:52:50.781" v="1390" actId="478"/>
          <ac:spMkLst>
            <pc:docMk/>
            <pc:sldMk cId="3415776046" sldId="256"/>
            <ac:spMk id="53" creationId="{34F30038-305C-407C-A17A-A1BACD90D343}"/>
          </ac:spMkLst>
        </pc:spChg>
        <pc:spChg chg="del">
          <ac:chgData name="Bertrand Pouleto" userId="8488cefa11e3b03d" providerId="LiveId" clId="{C6817DC1-FA66-47EB-94A3-AA31161F96E4}" dt="2021-10-05T07:19:07.867" v="337" actId="478"/>
          <ac:spMkLst>
            <pc:docMk/>
            <pc:sldMk cId="3415776046" sldId="256"/>
            <ac:spMk id="55" creationId="{773EE11A-094C-47FA-81A1-AA0C84DBD0D2}"/>
          </ac:spMkLst>
        </pc:spChg>
        <pc:spChg chg="del">
          <ac:chgData name="Bertrand Pouleto" userId="8488cefa11e3b03d" providerId="LiveId" clId="{C6817DC1-FA66-47EB-94A3-AA31161F96E4}" dt="2021-10-05T07:19:07.867" v="337" actId="478"/>
          <ac:spMkLst>
            <pc:docMk/>
            <pc:sldMk cId="3415776046" sldId="256"/>
            <ac:spMk id="56" creationId="{DF19D62B-DED3-4213-BB38-7D9E5DE6BA09}"/>
          </ac:spMkLst>
        </pc:spChg>
        <pc:spChg chg="add mod">
          <ac:chgData name="Bertrand Pouleto" userId="8488cefa11e3b03d" providerId="LiveId" clId="{C6817DC1-FA66-47EB-94A3-AA31161F96E4}" dt="2021-10-05T08:16:36.368" v="1500" actId="12788"/>
          <ac:spMkLst>
            <pc:docMk/>
            <pc:sldMk cId="3415776046" sldId="256"/>
            <ac:spMk id="67" creationId="{A6F7B8F5-E60B-43FF-8D32-6C1DBF7A9F6F}"/>
          </ac:spMkLst>
        </pc:spChg>
        <pc:spChg chg="add mod">
          <ac:chgData name="Bertrand Pouleto" userId="8488cefa11e3b03d" providerId="LiveId" clId="{C6817DC1-FA66-47EB-94A3-AA31161F96E4}" dt="2021-10-05T08:16:36.368" v="1500" actId="12788"/>
          <ac:spMkLst>
            <pc:docMk/>
            <pc:sldMk cId="3415776046" sldId="256"/>
            <ac:spMk id="70" creationId="{3AF2F790-8313-4C83-A12F-E9380A74E060}"/>
          </ac:spMkLst>
        </pc:spChg>
        <pc:spChg chg="add mod">
          <ac:chgData name="Bertrand Pouleto" userId="8488cefa11e3b03d" providerId="LiveId" clId="{C6817DC1-FA66-47EB-94A3-AA31161F96E4}" dt="2021-10-05T08:16:36.368" v="1500" actId="12788"/>
          <ac:spMkLst>
            <pc:docMk/>
            <pc:sldMk cId="3415776046" sldId="256"/>
            <ac:spMk id="71" creationId="{33AFD955-6779-4734-8673-42A01468A325}"/>
          </ac:spMkLst>
        </pc:spChg>
        <pc:spChg chg="add mod">
          <ac:chgData name="Bertrand Pouleto" userId="8488cefa11e3b03d" providerId="LiveId" clId="{C6817DC1-FA66-47EB-94A3-AA31161F96E4}" dt="2021-10-05T08:16:36.368" v="1500" actId="12788"/>
          <ac:spMkLst>
            <pc:docMk/>
            <pc:sldMk cId="3415776046" sldId="256"/>
            <ac:spMk id="88" creationId="{D9D16AC2-C9FA-4751-A3EB-EFF6889F9A1B}"/>
          </ac:spMkLst>
        </pc:spChg>
        <pc:spChg chg="add mod">
          <ac:chgData name="Bertrand Pouleto" userId="8488cefa11e3b03d" providerId="LiveId" clId="{C6817DC1-FA66-47EB-94A3-AA31161F96E4}" dt="2021-10-05T08:58:48.246" v="2594" actId="1076"/>
          <ac:spMkLst>
            <pc:docMk/>
            <pc:sldMk cId="3415776046" sldId="256"/>
            <ac:spMk id="95" creationId="{313AEF8F-0E53-47BC-9CDD-A98BF51AC707}"/>
          </ac:spMkLst>
        </pc:spChg>
        <pc:spChg chg="add del mod">
          <ac:chgData name="Bertrand Pouleto" userId="8488cefa11e3b03d" providerId="LiveId" clId="{C6817DC1-FA66-47EB-94A3-AA31161F96E4}" dt="2021-10-05T08:15:51.960" v="1493"/>
          <ac:spMkLst>
            <pc:docMk/>
            <pc:sldMk cId="3415776046" sldId="256"/>
            <ac:spMk id="1044" creationId="{79FA48A8-5D26-49D5-9A4A-6598EB417597}"/>
          </ac:spMkLst>
        </pc:spChg>
        <pc:graphicFrameChg chg="add mod modGraphic">
          <ac:chgData name="Bertrand Pouleto" userId="8488cefa11e3b03d" providerId="LiveId" clId="{C6817DC1-FA66-47EB-94A3-AA31161F96E4}" dt="2021-10-05T09:02:09.381" v="2634" actId="552"/>
          <ac:graphicFrameMkLst>
            <pc:docMk/>
            <pc:sldMk cId="3415776046" sldId="256"/>
            <ac:graphicFrameMk id="2" creationId="{F65C35C7-20F4-4925-81DC-05497A5EBC2D}"/>
          </ac:graphicFrameMkLst>
        </pc:graphicFrameChg>
        <pc:graphicFrameChg chg="add mod modGraphic">
          <ac:chgData name="Bertrand Pouleto" userId="8488cefa11e3b03d" providerId="LiveId" clId="{C6817DC1-FA66-47EB-94A3-AA31161F96E4}" dt="2021-10-05T09:02:53.518" v="2642" actId="1035"/>
          <ac:graphicFrameMkLst>
            <pc:docMk/>
            <pc:sldMk cId="3415776046" sldId="256"/>
            <ac:graphicFrameMk id="1050" creationId="{C18165CF-74A4-4D96-8787-A0F4C625E6AE}"/>
          </ac:graphicFrameMkLst>
        </pc:graphicFrameChg>
        <pc:picChg chg="del">
          <ac:chgData name="Bertrand Pouleto" userId="8488cefa11e3b03d" providerId="LiveId" clId="{C6817DC1-FA66-47EB-94A3-AA31161F96E4}" dt="2021-10-05T07:18:58.247" v="333" actId="478"/>
          <ac:picMkLst>
            <pc:docMk/>
            <pc:sldMk cId="3415776046" sldId="256"/>
            <ac:picMk id="3" creationId="{C49B0DC8-6B21-4284-90F7-2228E5A230FB}"/>
          </ac:picMkLst>
        </pc:picChg>
        <pc:picChg chg="mod ord modCrop">
          <ac:chgData name="Bertrand Pouleto" userId="8488cefa11e3b03d" providerId="LiveId" clId="{C6817DC1-FA66-47EB-94A3-AA31161F96E4}" dt="2021-10-05T09:01:45.728" v="2633" actId="1076"/>
          <ac:picMkLst>
            <pc:docMk/>
            <pc:sldMk cId="3415776046" sldId="256"/>
            <ac:picMk id="4" creationId="{387C9183-31AF-4F15-9937-0CC43B38BDD3}"/>
          </ac:picMkLst>
        </pc:picChg>
        <pc:picChg chg="add mod modCrop">
          <ac:chgData name="Bertrand Pouleto" userId="8488cefa11e3b03d" providerId="LiveId" clId="{C6817DC1-FA66-47EB-94A3-AA31161F96E4}" dt="2021-10-05T09:02:33.363" v="2635" actId="732"/>
          <ac:picMkLst>
            <pc:docMk/>
            <pc:sldMk cId="3415776046" sldId="256"/>
            <ac:picMk id="8" creationId="{F1E9411A-BDD4-4CF2-A144-F4BB499689A9}"/>
          </ac:picMkLst>
        </pc:picChg>
        <pc:picChg chg="del">
          <ac:chgData name="Bertrand Pouleto" userId="8488cefa11e3b03d" providerId="LiveId" clId="{C6817DC1-FA66-47EB-94A3-AA31161F96E4}" dt="2021-10-05T07:18:56.590" v="331" actId="478"/>
          <ac:picMkLst>
            <pc:docMk/>
            <pc:sldMk cId="3415776046" sldId="256"/>
            <ac:picMk id="11" creationId="{F0385B83-08ED-4DB2-BF58-5E1A72465775}"/>
          </ac:picMkLst>
        </pc:picChg>
        <pc:picChg chg="del">
          <ac:chgData name="Bertrand Pouleto" userId="8488cefa11e3b03d" providerId="LiveId" clId="{C6817DC1-FA66-47EB-94A3-AA31161F96E4}" dt="2021-10-05T07:19:02.101" v="335" actId="478"/>
          <ac:picMkLst>
            <pc:docMk/>
            <pc:sldMk cId="3415776046" sldId="256"/>
            <ac:picMk id="20" creationId="{B507AACF-4132-4C1E-852A-C7EEEFE012F2}"/>
          </ac:picMkLst>
        </pc:picChg>
        <pc:picChg chg="del">
          <ac:chgData name="Bertrand Pouleto" userId="8488cefa11e3b03d" providerId="LiveId" clId="{C6817DC1-FA66-47EB-94A3-AA31161F96E4}" dt="2021-10-05T07:19:07.867" v="337" actId="478"/>
          <ac:picMkLst>
            <pc:docMk/>
            <pc:sldMk cId="3415776046" sldId="256"/>
            <ac:picMk id="43" creationId="{7372B660-1EE5-49F5-8866-E32CBE20E6D7}"/>
          </ac:picMkLst>
        </pc:picChg>
        <pc:picChg chg="del">
          <ac:chgData name="Bertrand Pouleto" userId="8488cefa11e3b03d" providerId="LiveId" clId="{C6817DC1-FA66-47EB-94A3-AA31161F96E4}" dt="2021-10-05T07:19:07.867" v="337" actId="478"/>
          <ac:picMkLst>
            <pc:docMk/>
            <pc:sldMk cId="3415776046" sldId="256"/>
            <ac:picMk id="1026" creationId="{BDB84CBB-2275-4AEF-991A-BDF3479B6C92}"/>
          </ac:picMkLst>
        </pc:picChg>
        <pc:picChg chg="add mod">
          <ac:chgData name="Bertrand Pouleto" userId="8488cefa11e3b03d" providerId="LiveId" clId="{C6817DC1-FA66-47EB-94A3-AA31161F96E4}" dt="2021-10-05T08:55:06.050" v="2503" actId="1076"/>
          <ac:picMkLst>
            <pc:docMk/>
            <pc:sldMk cId="3415776046" sldId="256"/>
            <ac:picMk id="1049" creationId="{DD8A9CB8-02C1-4D54-A495-7B307A388F13}"/>
          </ac:picMkLst>
        </pc:picChg>
        <pc:cxnChg chg="del">
          <ac:chgData name="Bertrand Pouleto" userId="8488cefa11e3b03d" providerId="LiveId" clId="{C6817DC1-FA66-47EB-94A3-AA31161F96E4}" dt="2021-10-05T07:18:57.192" v="332" actId="478"/>
          <ac:cxnSpMkLst>
            <pc:docMk/>
            <pc:sldMk cId="3415776046" sldId="256"/>
            <ac:cxnSpMk id="13" creationId="{47507131-09FD-4754-A91E-8AE31CFA1664}"/>
          </ac:cxnSpMkLst>
        </pc:cxnChg>
        <pc:cxnChg chg="add mod">
          <ac:chgData name="Bertrand Pouleto" userId="8488cefa11e3b03d" providerId="LiveId" clId="{C6817DC1-FA66-47EB-94A3-AA31161F96E4}" dt="2021-10-05T08:39:51.531" v="1530" actId="20577"/>
          <ac:cxnSpMkLst>
            <pc:docMk/>
            <pc:sldMk cId="3415776046" sldId="256"/>
            <ac:cxnSpMk id="25" creationId="{7B962496-A8C7-4830-B456-53045A689280}"/>
          </ac:cxnSpMkLst>
        </pc:cxnChg>
        <pc:cxnChg chg="add mod">
          <ac:chgData name="Bertrand Pouleto" userId="8488cefa11e3b03d" providerId="LiveId" clId="{C6817DC1-FA66-47EB-94A3-AA31161F96E4}" dt="2021-10-05T08:39:56.703" v="1532" actId="20577"/>
          <ac:cxnSpMkLst>
            <pc:docMk/>
            <pc:sldMk cId="3415776046" sldId="256"/>
            <ac:cxnSpMk id="27" creationId="{3D34F7A7-5249-4AEF-A22F-005E4C681F3B}"/>
          </ac:cxnSpMkLst>
        </pc:cxnChg>
        <pc:cxnChg chg="del">
          <ac:chgData name="Bertrand Pouleto" userId="8488cefa11e3b03d" providerId="LiveId" clId="{C6817DC1-FA66-47EB-94A3-AA31161F96E4}" dt="2021-10-05T07:19:07.867" v="337" actId="478"/>
          <ac:cxnSpMkLst>
            <pc:docMk/>
            <pc:sldMk cId="3415776046" sldId="256"/>
            <ac:cxnSpMk id="28" creationId="{7BE3D844-7D01-49A3-9AB0-84190A1DBB65}"/>
          </ac:cxnSpMkLst>
        </pc:cxnChg>
        <pc:cxnChg chg="del">
          <ac:chgData name="Bertrand Pouleto" userId="8488cefa11e3b03d" providerId="LiveId" clId="{C6817DC1-FA66-47EB-94A3-AA31161F96E4}" dt="2021-10-05T07:19:07.867" v="337" actId="478"/>
          <ac:cxnSpMkLst>
            <pc:docMk/>
            <pc:sldMk cId="3415776046" sldId="256"/>
            <ac:cxnSpMk id="30" creationId="{4135492E-C662-4E67-80BD-1021F9D1C2E7}"/>
          </ac:cxnSpMkLst>
        </pc:cxnChg>
        <pc:cxnChg chg="add mod">
          <ac:chgData name="Bertrand Pouleto" userId="8488cefa11e3b03d" providerId="LiveId" clId="{C6817DC1-FA66-47EB-94A3-AA31161F96E4}" dt="2021-10-05T08:39:51.531" v="1530" actId="20577"/>
          <ac:cxnSpMkLst>
            <pc:docMk/>
            <pc:sldMk cId="3415776046" sldId="256"/>
            <ac:cxnSpMk id="31" creationId="{D5101B3B-9518-46AC-A863-1CCA0464107F}"/>
          </ac:cxnSpMkLst>
        </pc:cxnChg>
        <pc:cxnChg chg="del">
          <ac:chgData name="Bertrand Pouleto" userId="8488cefa11e3b03d" providerId="LiveId" clId="{C6817DC1-FA66-47EB-94A3-AA31161F96E4}" dt="2021-10-05T07:19:07.867" v="337" actId="478"/>
          <ac:cxnSpMkLst>
            <pc:docMk/>
            <pc:sldMk cId="3415776046" sldId="256"/>
            <ac:cxnSpMk id="32" creationId="{1EEDD225-82DF-463E-ABA1-751F8E559751}"/>
          </ac:cxnSpMkLst>
        </pc:cxnChg>
        <pc:cxnChg chg="del">
          <ac:chgData name="Bertrand Pouleto" userId="8488cefa11e3b03d" providerId="LiveId" clId="{C6817DC1-FA66-47EB-94A3-AA31161F96E4}" dt="2021-10-05T07:19:07.867" v="337" actId="478"/>
          <ac:cxnSpMkLst>
            <pc:docMk/>
            <pc:sldMk cId="3415776046" sldId="256"/>
            <ac:cxnSpMk id="35" creationId="{21DD3197-458E-4D02-B1FB-A610F97A1CD4}"/>
          </ac:cxnSpMkLst>
        </pc:cxnChg>
        <pc:cxnChg chg="add mod">
          <ac:chgData name="Bertrand Pouleto" userId="8488cefa11e3b03d" providerId="LiveId" clId="{C6817DC1-FA66-47EB-94A3-AA31161F96E4}" dt="2021-10-05T08:39:56.703" v="1532" actId="20577"/>
          <ac:cxnSpMkLst>
            <pc:docMk/>
            <pc:sldMk cId="3415776046" sldId="256"/>
            <ac:cxnSpMk id="49" creationId="{4B521AD3-2558-43B0-B061-E16B34DB31FD}"/>
          </ac:cxnSpMkLst>
        </pc:cxnChg>
        <pc:cxnChg chg="add mod">
          <ac:chgData name="Bertrand Pouleto" userId="8488cefa11e3b03d" providerId="LiveId" clId="{C6817DC1-FA66-47EB-94A3-AA31161F96E4}" dt="2021-10-05T07:50:08.226" v="1350" actId="1076"/>
          <ac:cxnSpMkLst>
            <pc:docMk/>
            <pc:sldMk cId="3415776046" sldId="256"/>
            <ac:cxnSpMk id="54" creationId="{07D43133-C623-49D5-87DD-8B462CE792D1}"/>
          </ac:cxnSpMkLst>
        </pc:cxnChg>
        <pc:cxnChg chg="add mod">
          <ac:chgData name="Bertrand Pouleto" userId="8488cefa11e3b03d" providerId="LiveId" clId="{C6817DC1-FA66-47EB-94A3-AA31161F96E4}" dt="2021-10-05T08:39:51.531" v="1530" actId="20577"/>
          <ac:cxnSpMkLst>
            <pc:docMk/>
            <pc:sldMk cId="3415776046" sldId="256"/>
            <ac:cxnSpMk id="58" creationId="{0F59910E-B464-4E68-9F5B-8ADCC246B846}"/>
          </ac:cxnSpMkLst>
        </pc:cxnChg>
        <pc:cxnChg chg="add del mod">
          <ac:chgData name="Bertrand Pouleto" userId="8488cefa11e3b03d" providerId="LiveId" clId="{C6817DC1-FA66-47EB-94A3-AA31161F96E4}" dt="2021-10-05T07:47:29.476" v="1336" actId="478"/>
          <ac:cxnSpMkLst>
            <pc:docMk/>
            <pc:sldMk cId="3415776046" sldId="256"/>
            <ac:cxnSpMk id="61" creationId="{BD3552E2-4BB0-4AC7-9A50-695A8A102367}"/>
          </ac:cxnSpMkLst>
        </pc:cxnChg>
        <pc:cxnChg chg="add del mod">
          <ac:chgData name="Bertrand Pouleto" userId="8488cefa11e3b03d" providerId="LiveId" clId="{C6817DC1-FA66-47EB-94A3-AA31161F96E4}" dt="2021-10-05T07:47:30.093" v="1337" actId="478"/>
          <ac:cxnSpMkLst>
            <pc:docMk/>
            <pc:sldMk cId="3415776046" sldId="256"/>
            <ac:cxnSpMk id="63" creationId="{75F713B8-C9FA-4188-96C7-2AD9FAD7E7DF}"/>
          </ac:cxnSpMkLst>
        </pc:cxnChg>
        <pc:cxnChg chg="add del mod">
          <ac:chgData name="Bertrand Pouleto" userId="8488cefa11e3b03d" providerId="LiveId" clId="{C6817DC1-FA66-47EB-94A3-AA31161F96E4}" dt="2021-10-05T07:44:56.068" v="1238" actId="478"/>
          <ac:cxnSpMkLst>
            <pc:docMk/>
            <pc:sldMk cId="3415776046" sldId="256"/>
            <ac:cxnSpMk id="1025" creationId="{165D90B9-7BB3-4462-A27C-C994A6F784F6}"/>
          </ac:cxnSpMkLst>
        </pc:cxnChg>
        <pc:cxnChg chg="add mod">
          <ac:chgData name="Bertrand Pouleto" userId="8488cefa11e3b03d" providerId="LiveId" clId="{C6817DC1-FA66-47EB-94A3-AA31161F96E4}" dt="2021-10-05T09:01:03.870" v="2629" actId="6549"/>
          <ac:cxnSpMkLst>
            <pc:docMk/>
            <pc:sldMk cId="3415776046" sldId="256"/>
            <ac:cxnSpMk id="1033" creationId="{C17241F1-FD68-45EA-9EFC-F4D0DB27F604}"/>
          </ac:cxnSpMkLst>
        </pc:cxnChg>
        <pc:cxnChg chg="add mod">
          <ac:chgData name="Bertrand Pouleto" userId="8488cefa11e3b03d" providerId="LiveId" clId="{C6817DC1-FA66-47EB-94A3-AA31161F96E4}" dt="2021-10-05T09:01:03.870" v="2629" actId="6549"/>
          <ac:cxnSpMkLst>
            <pc:docMk/>
            <pc:sldMk cId="3415776046" sldId="256"/>
            <ac:cxnSpMk id="1035" creationId="{827B711B-54DC-43ED-A5B6-EE2068195D0D}"/>
          </ac:cxnSpMkLst>
        </pc:cxnChg>
        <pc:cxnChg chg="add mod">
          <ac:chgData name="Bertrand Pouleto" userId="8488cefa11e3b03d" providerId="LiveId" clId="{C6817DC1-FA66-47EB-94A3-AA31161F96E4}" dt="2021-10-05T08:16:36.368" v="1500" actId="12788"/>
          <ac:cxnSpMkLst>
            <pc:docMk/>
            <pc:sldMk cId="3415776046" sldId="256"/>
            <ac:cxnSpMk id="1037" creationId="{FAA27811-CB5F-4260-8B44-3C741D25F560}"/>
          </ac:cxnSpMkLst>
        </pc:cxnChg>
        <pc:cxnChg chg="add mod">
          <ac:chgData name="Bertrand Pouleto" userId="8488cefa11e3b03d" providerId="LiveId" clId="{C6817DC1-FA66-47EB-94A3-AA31161F96E4}" dt="2021-10-05T08:16:36.368" v="1500" actId="12788"/>
          <ac:cxnSpMkLst>
            <pc:docMk/>
            <pc:sldMk cId="3415776046" sldId="256"/>
            <ac:cxnSpMk id="1039" creationId="{F4724A48-DD79-4E41-8CE7-1CF8DBDC10AD}"/>
          </ac:cxnSpMkLst>
        </pc:cxnChg>
        <pc:cxnChg chg="add mod">
          <ac:chgData name="Bertrand Pouleto" userId="8488cefa11e3b03d" providerId="LiveId" clId="{C6817DC1-FA66-47EB-94A3-AA31161F96E4}" dt="2021-10-05T08:16:36.368" v="1500" actId="12788"/>
          <ac:cxnSpMkLst>
            <pc:docMk/>
            <pc:sldMk cId="3415776046" sldId="256"/>
            <ac:cxnSpMk id="1041" creationId="{30F705E0-901E-496A-AEBA-90AD64477586}"/>
          </ac:cxnSpMkLst>
        </pc:cxnChg>
        <pc:cxnChg chg="add mod">
          <ac:chgData name="Bertrand Pouleto" userId="8488cefa11e3b03d" providerId="LiveId" clId="{C6817DC1-FA66-47EB-94A3-AA31161F96E4}" dt="2021-10-05T08:16:41.362" v="1501" actId="13822"/>
          <ac:cxnSpMkLst>
            <pc:docMk/>
            <pc:sldMk cId="3415776046" sldId="256"/>
            <ac:cxnSpMk id="1047" creationId="{5A7DBDC7-1B22-4BE1-ADB9-E8464D79086C}"/>
          </ac:cxnSpMkLst>
        </pc:cxnChg>
      </pc:sldChg>
      <pc:sldChg chg="delSp modSp add mod">
        <pc:chgData name="Bertrand Pouleto" userId="8488cefa11e3b03d" providerId="LiveId" clId="{C6817DC1-FA66-47EB-94A3-AA31161F96E4}" dt="2021-10-08T07:33:38.728" v="2668" actId="1076"/>
        <pc:sldMkLst>
          <pc:docMk/>
          <pc:sldMk cId="864205857" sldId="257"/>
        </pc:sldMkLst>
        <pc:spChg chg="del">
          <ac:chgData name="Bertrand Pouleto" userId="8488cefa11e3b03d" providerId="LiveId" clId="{C6817DC1-FA66-47EB-94A3-AA31161F96E4}" dt="2021-10-08T07:32:43.426" v="2658" actId="478"/>
          <ac:spMkLst>
            <pc:docMk/>
            <pc:sldMk cId="864205857" sldId="257"/>
            <ac:spMk id="44" creationId="{0BC811A6-F15E-46BA-865E-794FD7C70E69}"/>
          </ac:spMkLst>
        </pc:spChg>
        <pc:spChg chg="del">
          <ac:chgData name="Bertrand Pouleto" userId="8488cefa11e3b03d" providerId="LiveId" clId="{C6817DC1-FA66-47EB-94A3-AA31161F96E4}" dt="2021-10-08T07:32:47.097" v="2660" actId="478"/>
          <ac:spMkLst>
            <pc:docMk/>
            <pc:sldMk cId="864205857" sldId="257"/>
            <ac:spMk id="67" creationId="{A6F7B8F5-E60B-43FF-8D32-6C1DBF7A9F6F}"/>
          </ac:spMkLst>
        </pc:spChg>
        <pc:spChg chg="del">
          <ac:chgData name="Bertrand Pouleto" userId="8488cefa11e3b03d" providerId="LiveId" clId="{C6817DC1-FA66-47EB-94A3-AA31161F96E4}" dt="2021-10-08T07:32:48.598" v="2661" actId="478"/>
          <ac:spMkLst>
            <pc:docMk/>
            <pc:sldMk cId="864205857" sldId="257"/>
            <ac:spMk id="70" creationId="{3AF2F790-8313-4C83-A12F-E9380A74E060}"/>
          </ac:spMkLst>
        </pc:spChg>
        <pc:spChg chg="del">
          <ac:chgData name="Bertrand Pouleto" userId="8488cefa11e3b03d" providerId="LiveId" clId="{C6817DC1-FA66-47EB-94A3-AA31161F96E4}" dt="2021-10-08T07:32:45.598" v="2659" actId="478"/>
          <ac:spMkLst>
            <pc:docMk/>
            <pc:sldMk cId="864205857" sldId="257"/>
            <ac:spMk id="88" creationId="{D9D16AC2-C9FA-4751-A3EB-EFF6889F9A1B}"/>
          </ac:spMkLst>
        </pc:spChg>
        <pc:graphicFrameChg chg="modGraphic">
          <ac:chgData name="Bertrand Pouleto" userId="8488cefa11e3b03d" providerId="LiveId" clId="{C6817DC1-FA66-47EB-94A3-AA31161F96E4}" dt="2021-10-08T07:32:25.458" v="2657" actId="20577"/>
          <ac:graphicFrameMkLst>
            <pc:docMk/>
            <pc:sldMk cId="864205857" sldId="257"/>
            <ac:graphicFrameMk id="2" creationId="{F65C35C7-20F4-4925-81DC-05497A5EBC2D}"/>
          </ac:graphicFrameMkLst>
        </pc:graphicFrameChg>
        <pc:graphicFrameChg chg="modGraphic">
          <ac:chgData name="Bertrand Pouleto" userId="8488cefa11e3b03d" providerId="LiveId" clId="{C6817DC1-FA66-47EB-94A3-AA31161F96E4}" dt="2021-10-08T07:33:18.324" v="2666" actId="20577"/>
          <ac:graphicFrameMkLst>
            <pc:docMk/>
            <pc:sldMk cId="864205857" sldId="257"/>
            <ac:graphicFrameMk id="1050" creationId="{C18165CF-74A4-4D96-8787-A0F4C625E6AE}"/>
          </ac:graphicFrameMkLst>
        </pc:graphicFrameChg>
        <pc:picChg chg="mod">
          <ac:chgData name="Bertrand Pouleto" userId="8488cefa11e3b03d" providerId="LiveId" clId="{C6817DC1-FA66-47EB-94A3-AA31161F96E4}" dt="2021-10-08T07:33:38.728" v="2668" actId="1076"/>
          <ac:picMkLst>
            <pc:docMk/>
            <pc:sldMk cId="864205857" sldId="257"/>
            <ac:picMk id="4" creationId="{387C9183-31AF-4F15-9937-0CC43B38BDD3}"/>
          </ac:picMkLst>
        </pc:picChg>
        <pc:cxnChg chg="mod">
          <ac:chgData name="Bertrand Pouleto" userId="8488cefa11e3b03d" providerId="LiveId" clId="{C6817DC1-FA66-47EB-94A3-AA31161F96E4}" dt="2021-10-08T07:32:43.426" v="2658" actId="478"/>
          <ac:cxnSpMkLst>
            <pc:docMk/>
            <pc:sldMk cId="864205857" sldId="257"/>
            <ac:cxnSpMk id="54" creationId="{07D43133-C623-49D5-87DD-8B462CE792D1}"/>
          </ac:cxnSpMkLst>
        </pc:cxnChg>
        <pc:cxnChg chg="mod">
          <ac:chgData name="Bertrand Pouleto" userId="8488cefa11e3b03d" providerId="LiveId" clId="{C6817DC1-FA66-47EB-94A3-AA31161F96E4}" dt="2021-10-08T07:32:45.598" v="2659" actId="478"/>
          <ac:cxnSpMkLst>
            <pc:docMk/>
            <pc:sldMk cId="864205857" sldId="257"/>
            <ac:cxnSpMk id="1037" creationId="{FAA27811-CB5F-4260-8B44-3C741D25F560}"/>
          </ac:cxnSpMkLst>
        </pc:cxnChg>
        <pc:cxnChg chg="mod">
          <ac:chgData name="Bertrand Pouleto" userId="8488cefa11e3b03d" providerId="LiveId" clId="{C6817DC1-FA66-47EB-94A3-AA31161F96E4}" dt="2021-10-08T07:32:47.097" v="2660" actId="478"/>
          <ac:cxnSpMkLst>
            <pc:docMk/>
            <pc:sldMk cId="864205857" sldId="257"/>
            <ac:cxnSpMk id="1039" creationId="{F4724A48-DD79-4E41-8CE7-1CF8DBDC10AD}"/>
          </ac:cxnSpMkLst>
        </pc:cxnChg>
        <pc:cxnChg chg="mod">
          <ac:chgData name="Bertrand Pouleto" userId="8488cefa11e3b03d" providerId="LiveId" clId="{C6817DC1-FA66-47EB-94A3-AA31161F96E4}" dt="2021-10-08T07:32:48.598" v="2661" actId="478"/>
          <ac:cxnSpMkLst>
            <pc:docMk/>
            <pc:sldMk cId="864205857" sldId="257"/>
            <ac:cxnSpMk id="1041" creationId="{30F705E0-901E-496A-AEBA-90AD6447758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88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51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65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59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6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78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7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24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17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10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59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55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cience.fu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cience.fu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8C5C786-D387-480A-9980-EEAE847F2175}"/>
              </a:ext>
            </a:extLst>
          </p:cNvPr>
          <p:cNvSpPr txBox="1"/>
          <p:nvPr/>
        </p:nvSpPr>
        <p:spPr>
          <a:xfrm>
            <a:off x="0" y="0"/>
            <a:ext cx="3856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ova" panose="020B0504020202020204" pitchFamily="34" charset="0"/>
              </a:rPr>
              <a:t>P06 – Chapitre04 – Les diabètes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65303D1-AB23-4CB0-835F-DA09CB023125}"/>
              </a:ext>
            </a:extLst>
          </p:cNvPr>
          <p:cNvSpPr txBox="1"/>
          <p:nvPr/>
        </p:nvSpPr>
        <p:spPr>
          <a:xfrm>
            <a:off x="69010" y="409635"/>
            <a:ext cx="6909306" cy="116955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 Nova" panose="020B0504020202020204" pitchFamily="34" charset="0"/>
              </a:rPr>
              <a:t>Objectifs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</a:rPr>
              <a:t>Comparer les signes cliniques et paracliniques des diabètes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</a:rPr>
              <a:t>Expliquer l’origine des signes cliniques et paracliniques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</a:rPr>
              <a:t>Identifier les facteurs de risque et les approches de prévention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</a:rPr>
              <a:t>Citer les principales pathologies associées aux diabètes et les relier aux traitements</a:t>
            </a:r>
          </a:p>
        </p:txBody>
      </p:sp>
      <p:graphicFrame>
        <p:nvGraphicFramePr>
          <p:cNvPr id="2" name="Tableau 6">
            <a:extLst>
              <a:ext uri="{FF2B5EF4-FFF2-40B4-BE49-F238E27FC236}">
                <a16:creationId xmlns:a16="http://schemas.microsoft.com/office/drawing/2014/main" id="{F65C35C7-20F4-4925-81DC-05497A5EB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19630"/>
              </p:ext>
            </p:extLst>
          </p:nvPr>
        </p:nvGraphicFramePr>
        <p:xfrm>
          <a:off x="66628" y="1648704"/>
          <a:ext cx="7623052" cy="22167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7870">
                  <a:extLst>
                    <a:ext uri="{9D8B030D-6E8A-4147-A177-3AD203B41FA5}">
                      <a16:colId xmlns:a16="http://schemas.microsoft.com/office/drawing/2014/main" val="2298382001"/>
                    </a:ext>
                  </a:extLst>
                </a:gridCol>
                <a:gridCol w="1087591">
                  <a:extLst>
                    <a:ext uri="{9D8B030D-6E8A-4147-A177-3AD203B41FA5}">
                      <a16:colId xmlns:a16="http://schemas.microsoft.com/office/drawing/2014/main" val="746352726"/>
                    </a:ext>
                  </a:extLst>
                </a:gridCol>
                <a:gridCol w="1087591">
                  <a:extLst>
                    <a:ext uri="{9D8B030D-6E8A-4147-A177-3AD203B41FA5}">
                      <a16:colId xmlns:a16="http://schemas.microsoft.com/office/drawing/2014/main" val="2428509171"/>
                    </a:ext>
                  </a:extLst>
                </a:gridCol>
              </a:tblGrid>
              <a:tr h="296483">
                <a:tc>
                  <a:txBody>
                    <a:bodyPr/>
                    <a:lstStyle/>
                    <a:p>
                      <a:endParaRPr lang="fr-FR" sz="120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Type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Type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80474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 Nova" panose="020B0504020202020204" pitchFamily="34" charset="0"/>
                        </a:rPr>
                        <a:t>Corpulence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Maigre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Obésité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411147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fr-FR" sz="1200" b="1" dirty="0"/>
                        <a:t>Polyurie</a:t>
                      </a:r>
                      <a:r>
                        <a:rPr lang="fr-FR" sz="1200" dirty="0"/>
                        <a:t> = volume d’urine plus important que d’habitude</a:t>
                      </a:r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Oui</a:t>
                      </a:r>
                      <a:endParaRPr lang="fr-FR" sz="12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Variable</a:t>
                      </a:r>
                      <a:endParaRPr lang="fr-FR" sz="12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317556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r>
                        <a:rPr lang="fr-FR" sz="1200" b="1" dirty="0"/>
                        <a:t>Polydipsie</a:t>
                      </a:r>
                      <a:r>
                        <a:rPr lang="fr-FR" sz="1200" dirty="0"/>
                        <a:t> = soif intense liée à la polyurie</a:t>
                      </a:r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fr-FR" sz="1200" dirty="0">
                          <a:latin typeface="Arial Nova" panose="020B0504020202020204" pitchFamily="34" charset="0"/>
                        </a:rPr>
                        <a:t>oui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7106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fr-FR" sz="1200" b="1" dirty="0"/>
                        <a:t>Polyphagie</a:t>
                      </a:r>
                      <a:r>
                        <a:rPr lang="fr-FR" sz="1200" dirty="0"/>
                        <a:t> = faim importante liée à l’absence d’absorption du glucose par les tissus</a:t>
                      </a:r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fr-FR" sz="1200" dirty="0">
                          <a:latin typeface="Arial Nova" panose="020B0504020202020204" pitchFamily="34" charset="0"/>
                        </a:rPr>
                        <a:t>oui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54458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fr-FR" sz="1200" b="1" dirty="0"/>
                        <a:t>Hyperglycémie chronique </a:t>
                      </a:r>
                      <a:r>
                        <a:rPr lang="fr-FR" sz="1200" dirty="0"/>
                        <a:t>= maintien du glucose dans le sang par trouble insulinique</a:t>
                      </a:r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Oui</a:t>
                      </a:r>
                      <a:endParaRPr lang="fr-FR" sz="12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4832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Glycosurie</a:t>
                      </a:r>
                      <a:r>
                        <a:rPr lang="fr-FR" sz="1200" dirty="0">
                          <a:latin typeface="Arial Nova" panose="020B0504020202020204" pitchFamily="34" charset="0"/>
                        </a:rPr>
                        <a:t> = présence de glucose dans les urines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Oui</a:t>
                      </a:r>
                      <a:endParaRPr lang="fr-FR" sz="12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384596"/>
                  </a:ext>
                </a:extLst>
              </a:tr>
              <a:tr h="250128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Insulinémie</a:t>
                      </a:r>
                      <a:r>
                        <a:rPr lang="fr-FR" sz="1200" dirty="0">
                          <a:latin typeface="Arial Nova" panose="020B0504020202020204" pitchFamily="34" charset="0"/>
                        </a:rPr>
                        <a:t> après une HGPO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Hypo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Hyper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7774814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F1E9411A-BDD4-4CF2-A144-F4BB49968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"/>
          <a:stretch/>
        </p:blipFill>
        <p:spPr>
          <a:xfrm>
            <a:off x="66628" y="3934945"/>
            <a:ext cx="5112590" cy="35088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>
            <a:hlinkClick r:id="rId3" tooltip="Bioscience.fun"/>
            <a:extLst>
              <a:ext uri="{FF2B5EF4-FFF2-40B4-BE49-F238E27FC236}">
                <a16:creationId xmlns:a16="http://schemas.microsoft.com/office/drawing/2014/main" id="{387C9183-31AF-4F15-9937-0CC43B38BD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2" b="4145"/>
          <a:stretch/>
        </p:blipFill>
        <p:spPr>
          <a:xfrm>
            <a:off x="11314631" y="2474126"/>
            <a:ext cx="1367097" cy="83235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2EDF7613-2113-4424-9A6F-65B20054DE2B}"/>
              </a:ext>
            </a:extLst>
          </p:cNvPr>
          <p:cNvSpPr txBox="1"/>
          <p:nvPr/>
        </p:nvSpPr>
        <p:spPr>
          <a:xfrm>
            <a:off x="11075310" y="765404"/>
            <a:ext cx="122341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latin typeface="Arial Nova" panose="020B0504020202020204" pitchFamily="34" charset="0"/>
              </a:rPr>
              <a:t>&lt; 8,2 mmol/L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BEEF4F5-E3F2-421D-8B3E-9D63C46E71EE}"/>
              </a:ext>
            </a:extLst>
          </p:cNvPr>
          <p:cNvSpPr txBox="1"/>
          <p:nvPr/>
        </p:nvSpPr>
        <p:spPr>
          <a:xfrm>
            <a:off x="8800931" y="765404"/>
            <a:ext cx="122341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latin typeface="Arial Nova" panose="020B0504020202020204" pitchFamily="34" charset="0"/>
              </a:rPr>
              <a:t>&gt; 8,2 mmol/L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4716934-BC75-4982-A1BF-5634828F3EA9}"/>
              </a:ext>
            </a:extLst>
          </p:cNvPr>
          <p:cNvSpPr txBox="1"/>
          <p:nvPr/>
        </p:nvSpPr>
        <p:spPr>
          <a:xfrm>
            <a:off x="9874597" y="121422"/>
            <a:ext cx="120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 Nova" panose="020B0504020202020204" pitchFamily="34" charset="0"/>
              </a:rPr>
              <a:t>Glycémie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0B17317-30E0-4331-94BC-B11BA059FD9F}"/>
              </a:ext>
            </a:extLst>
          </p:cNvPr>
          <p:cNvSpPr txBox="1"/>
          <p:nvPr/>
        </p:nvSpPr>
        <p:spPr>
          <a:xfrm>
            <a:off x="10795073" y="1271545"/>
            <a:ext cx="178388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Arial Nova" panose="020B0504020202020204" pitchFamily="34" charset="0"/>
              </a:rPr>
              <a:t>Glucose réabsorbé </a:t>
            </a:r>
          </a:p>
          <a:p>
            <a:pPr algn="ctr"/>
            <a:r>
              <a:rPr lang="fr-FR" sz="1400" dirty="0">
                <a:latin typeface="Arial Nova" panose="020B0504020202020204" pitchFamily="34" charset="0"/>
              </a:rPr>
              <a:t>par le rein = normal 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60842C1-D132-4B12-BFDD-9099A1464C80}"/>
              </a:ext>
            </a:extLst>
          </p:cNvPr>
          <p:cNvSpPr txBox="1"/>
          <p:nvPr/>
        </p:nvSpPr>
        <p:spPr>
          <a:xfrm>
            <a:off x="8663938" y="1271545"/>
            <a:ext cx="149739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Arial Nova" panose="020B0504020202020204" pitchFamily="34" charset="0"/>
              </a:rPr>
              <a:t>Glucose éliminé </a:t>
            </a:r>
          </a:p>
          <a:p>
            <a:pPr algn="ctr"/>
            <a:r>
              <a:rPr lang="fr-FR" sz="1400" dirty="0">
                <a:latin typeface="Arial Nova" panose="020B0504020202020204" pitchFamily="34" charset="0"/>
              </a:rPr>
              <a:t>par le rein 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BC811A6-F15E-46BA-865E-794FD7C70E69}"/>
              </a:ext>
            </a:extLst>
          </p:cNvPr>
          <p:cNvSpPr txBox="1"/>
          <p:nvPr/>
        </p:nvSpPr>
        <p:spPr>
          <a:xfrm>
            <a:off x="11331323" y="2012461"/>
            <a:ext cx="1097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latin typeface="Arial Nova" panose="020B0504020202020204" pitchFamily="34" charset="0"/>
              </a:rPr>
              <a:t>Glycosurie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DA457C5-F7A3-43C3-9F3F-9489650743A4}"/>
              </a:ext>
            </a:extLst>
          </p:cNvPr>
          <p:cNvSpPr txBox="1"/>
          <p:nvPr/>
        </p:nvSpPr>
        <p:spPr>
          <a:xfrm>
            <a:off x="8004901" y="2067703"/>
            <a:ext cx="2977866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Arial Nova" panose="020B0504020202020204" pitchFamily="34" charset="0"/>
              </a:rPr>
              <a:t>Tentative de dilution du glucose </a:t>
            </a:r>
          </a:p>
          <a:p>
            <a:pPr algn="ctr"/>
            <a:r>
              <a:rPr lang="fr-FR" sz="1400" dirty="0">
                <a:latin typeface="Arial Nova" panose="020B0504020202020204" pitchFamily="34" charset="0"/>
              </a:rPr>
              <a:t>sanguin par le liquide intracellulaire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F015A22-90B6-4005-BAE4-E227D421702E}"/>
              </a:ext>
            </a:extLst>
          </p:cNvPr>
          <p:cNvSpPr txBox="1"/>
          <p:nvPr/>
        </p:nvSpPr>
        <p:spPr>
          <a:xfrm>
            <a:off x="7960627" y="2811128"/>
            <a:ext cx="3066417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Arial Nova" panose="020B0504020202020204" pitchFamily="34" charset="0"/>
              </a:rPr>
              <a:t>Vidange du cytoplasme des cellules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A989253-F4A2-4EF6-B8B0-39E114E3EF9E}"/>
              </a:ext>
            </a:extLst>
          </p:cNvPr>
          <p:cNvSpPr txBox="1"/>
          <p:nvPr/>
        </p:nvSpPr>
        <p:spPr>
          <a:xfrm>
            <a:off x="8854076" y="3593378"/>
            <a:ext cx="1279517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Arial Nova" panose="020B0504020202020204" pitchFamily="34" charset="0"/>
              </a:rPr>
              <a:t>Hypervolémie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7B962496-A8C7-4830-B456-53045A689280}"/>
              </a:ext>
            </a:extLst>
          </p:cNvPr>
          <p:cNvCxnSpPr>
            <a:stCxn id="40" idx="2"/>
            <a:endCxn id="39" idx="0"/>
          </p:cNvCxnSpPr>
          <p:nvPr/>
        </p:nvCxnSpPr>
        <p:spPr>
          <a:xfrm flipH="1">
            <a:off x="9412637" y="490754"/>
            <a:ext cx="1062317" cy="274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D34F7A7-5249-4AEF-A22F-005E4C681F3B}"/>
              </a:ext>
            </a:extLst>
          </p:cNvPr>
          <p:cNvCxnSpPr>
            <a:stCxn id="40" idx="2"/>
            <a:endCxn id="21" idx="0"/>
          </p:cNvCxnSpPr>
          <p:nvPr/>
        </p:nvCxnSpPr>
        <p:spPr>
          <a:xfrm>
            <a:off x="10474954" y="490754"/>
            <a:ext cx="1212062" cy="274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5101B3B-9518-46AC-A863-1CCA0464107F}"/>
              </a:ext>
            </a:extLst>
          </p:cNvPr>
          <p:cNvCxnSpPr>
            <a:stCxn id="39" idx="2"/>
            <a:endCxn id="42" idx="0"/>
          </p:cNvCxnSpPr>
          <p:nvPr/>
        </p:nvCxnSpPr>
        <p:spPr>
          <a:xfrm>
            <a:off x="9412637" y="1073181"/>
            <a:ext cx="0" cy="198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4B521AD3-2558-43B0-B061-E16B34DB31FD}"/>
              </a:ext>
            </a:extLst>
          </p:cNvPr>
          <p:cNvCxnSpPr>
            <a:stCxn id="21" idx="2"/>
            <a:endCxn id="41" idx="0"/>
          </p:cNvCxnSpPr>
          <p:nvPr/>
        </p:nvCxnSpPr>
        <p:spPr>
          <a:xfrm>
            <a:off x="11687016" y="1073181"/>
            <a:ext cx="0" cy="198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07D43133-C623-49D5-87DD-8B462CE792D1}"/>
              </a:ext>
            </a:extLst>
          </p:cNvPr>
          <p:cNvCxnSpPr>
            <a:cxnSpLocks/>
            <a:stCxn id="42" idx="3"/>
            <a:endCxn id="44" idx="1"/>
          </p:cNvCxnSpPr>
          <p:nvPr/>
        </p:nvCxnSpPr>
        <p:spPr>
          <a:xfrm>
            <a:off x="10161336" y="1533155"/>
            <a:ext cx="1169987" cy="6331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 : en arc 57">
            <a:extLst>
              <a:ext uri="{FF2B5EF4-FFF2-40B4-BE49-F238E27FC236}">
                <a16:creationId xmlns:a16="http://schemas.microsoft.com/office/drawing/2014/main" id="{0F59910E-B464-4E68-9F5B-8ADCC246B846}"/>
              </a:ext>
            </a:extLst>
          </p:cNvPr>
          <p:cNvCxnSpPr>
            <a:stCxn id="39" idx="1"/>
            <a:endCxn id="45" idx="1"/>
          </p:cNvCxnSpPr>
          <p:nvPr/>
        </p:nvCxnSpPr>
        <p:spPr>
          <a:xfrm rot="10800000" flipV="1">
            <a:off x="8004901" y="919293"/>
            <a:ext cx="796030" cy="1410020"/>
          </a:xfrm>
          <a:prstGeom prst="curvedConnector3">
            <a:avLst>
              <a:gd name="adj1" fmla="val 128718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A6F7B8F5-E60B-43FF-8D32-6C1DBF7A9F6F}"/>
              </a:ext>
            </a:extLst>
          </p:cNvPr>
          <p:cNvSpPr txBox="1"/>
          <p:nvPr/>
        </p:nvSpPr>
        <p:spPr>
          <a:xfrm>
            <a:off x="11458600" y="4316653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latin typeface="Arial Nova" panose="020B0504020202020204" pitchFamily="34" charset="0"/>
              </a:rPr>
              <a:t>Polyurie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3AF2F790-8313-4C83-A12F-E9380A74E060}"/>
              </a:ext>
            </a:extLst>
          </p:cNvPr>
          <p:cNvSpPr txBox="1"/>
          <p:nvPr/>
        </p:nvSpPr>
        <p:spPr>
          <a:xfrm>
            <a:off x="11370178" y="5499991"/>
            <a:ext cx="1058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latin typeface="Arial Nova" panose="020B0504020202020204" pitchFamily="34" charset="0"/>
              </a:rPr>
              <a:t>Polydipsie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33AFD955-6779-4734-8673-42A01468A325}"/>
              </a:ext>
            </a:extLst>
          </p:cNvPr>
          <p:cNvSpPr txBox="1"/>
          <p:nvPr/>
        </p:nvSpPr>
        <p:spPr>
          <a:xfrm>
            <a:off x="11043037" y="4794413"/>
            <a:ext cx="171309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Arial Nova" panose="020B0504020202020204" pitchFamily="34" charset="0"/>
              </a:rPr>
              <a:t>Augmentation </a:t>
            </a:r>
          </a:p>
          <a:p>
            <a:pPr algn="ctr"/>
            <a:r>
              <a:rPr lang="fr-FR" sz="1400" dirty="0">
                <a:latin typeface="Arial Nova" panose="020B0504020202020204" pitchFamily="34" charset="0"/>
              </a:rPr>
              <a:t>des apports en eau</a:t>
            </a:r>
          </a:p>
        </p:txBody>
      </p:sp>
      <p:cxnSp>
        <p:nvCxnSpPr>
          <p:cNvPr id="1033" name="Connecteur droit avec flèche 1032">
            <a:extLst>
              <a:ext uri="{FF2B5EF4-FFF2-40B4-BE49-F238E27FC236}">
                <a16:creationId xmlns:a16="http://schemas.microsoft.com/office/drawing/2014/main" id="{C17241F1-FD68-45EA-9EFC-F4D0DB27F604}"/>
              </a:ext>
            </a:extLst>
          </p:cNvPr>
          <p:cNvCxnSpPr>
            <a:stCxn id="45" idx="2"/>
            <a:endCxn id="46" idx="0"/>
          </p:cNvCxnSpPr>
          <p:nvPr/>
        </p:nvCxnSpPr>
        <p:spPr>
          <a:xfrm>
            <a:off x="9493834" y="2590923"/>
            <a:ext cx="2" cy="220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5" name="Connecteur droit avec flèche 1034">
            <a:extLst>
              <a:ext uri="{FF2B5EF4-FFF2-40B4-BE49-F238E27FC236}">
                <a16:creationId xmlns:a16="http://schemas.microsoft.com/office/drawing/2014/main" id="{827B711B-54DC-43ED-A5B6-EE2068195D0D}"/>
              </a:ext>
            </a:extLst>
          </p:cNvPr>
          <p:cNvCxnSpPr>
            <a:stCxn id="46" idx="2"/>
            <a:endCxn id="47" idx="0"/>
          </p:cNvCxnSpPr>
          <p:nvPr/>
        </p:nvCxnSpPr>
        <p:spPr>
          <a:xfrm flipH="1">
            <a:off x="9493835" y="3118905"/>
            <a:ext cx="1" cy="4744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7" name="Connecteur droit avec flèche 1036">
            <a:extLst>
              <a:ext uri="{FF2B5EF4-FFF2-40B4-BE49-F238E27FC236}">
                <a16:creationId xmlns:a16="http://schemas.microsoft.com/office/drawing/2014/main" id="{FAA27811-CB5F-4260-8B44-3C741D25F560}"/>
              </a:ext>
            </a:extLst>
          </p:cNvPr>
          <p:cNvCxnSpPr>
            <a:cxnSpLocks/>
            <a:stCxn id="47" idx="3"/>
            <a:endCxn id="88" idx="1"/>
          </p:cNvCxnSpPr>
          <p:nvPr/>
        </p:nvCxnSpPr>
        <p:spPr>
          <a:xfrm flipV="1">
            <a:off x="10133593" y="3747266"/>
            <a:ext cx="122809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9" name="Connecteur droit avec flèche 1038">
            <a:extLst>
              <a:ext uri="{FF2B5EF4-FFF2-40B4-BE49-F238E27FC236}">
                <a16:creationId xmlns:a16="http://schemas.microsoft.com/office/drawing/2014/main" id="{F4724A48-DD79-4E41-8CE7-1CF8DBDC10AD}"/>
              </a:ext>
            </a:extLst>
          </p:cNvPr>
          <p:cNvCxnSpPr>
            <a:stCxn id="67" idx="2"/>
            <a:endCxn id="71" idx="0"/>
          </p:cNvCxnSpPr>
          <p:nvPr/>
        </p:nvCxnSpPr>
        <p:spPr>
          <a:xfrm flipH="1">
            <a:off x="11899586" y="4624430"/>
            <a:ext cx="1" cy="169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1" name="Connecteur droit avec flèche 1040">
            <a:extLst>
              <a:ext uri="{FF2B5EF4-FFF2-40B4-BE49-F238E27FC236}">
                <a16:creationId xmlns:a16="http://schemas.microsoft.com/office/drawing/2014/main" id="{30F705E0-901E-496A-AEBA-90AD64477586}"/>
              </a:ext>
            </a:extLst>
          </p:cNvPr>
          <p:cNvCxnSpPr>
            <a:stCxn id="71" idx="2"/>
            <a:endCxn id="70" idx="0"/>
          </p:cNvCxnSpPr>
          <p:nvPr/>
        </p:nvCxnSpPr>
        <p:spPr>
          <a:xfrm>
            <a:off x="11899586" y="5317633"/>
            <a:ext cx="0" cy="1823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8" name="ZoneTexte 87">
            <a:extLst>
              <a:ext uri="{FF2B5EF4-FFF2-40B4-BE49-F238E27FC236}">
                <a16:creationId xmlns:a16="http://schemas.microsoft.com/office/drawing/2014/main" id="{D9D16AC2-C9FA-4751-A3EB-EFF6889F9A1B}"/>
              </a:ext>
            </a:extLst>
          </p:cNvPr>
          <p:cNvSpPr txBox="1"/>
          <p:nvPr/>
        </p:nvSpPr>
        <p:spPr>
          <a:xfrm>
            <a:off x="11361683" y="3485656"/>
            <a:ext cx="1075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latin typeface="Arial Nova" panose="020B0504020202020204" pitchFamily="34" charset="0"/>
              </a:rPr>
              <a:t>Diurèse </a:t>
            </a:r>
          </a:p>
          <a:p>
            <a:pPr algn="ctr"/>
            <a:r>
              <a:rPr lang="fr-FR" sz="1400" b="1" dirty="0">
                <a:latin typeface="Arial Nova" panose="020B0504020202020204" pitchFamily="34" charset="0"/>
              </a:rPr>
              <a:t>osmotique</a:t>
            </a:r>
          </a:p>
        </p:txBody>
      </p:sp>
      <p:cxnSp>
        <p:nvCxnSpPr>
          <p:cNvPr id="1047" name="Connecteur droit avec flèche 1046">
            <a:extLst>
              <a:ext uri="{FF2B5EF4-FFF2-40B4-BE49-F238E27FC236}">
                <a16:creationId xmlns:a16="http://schemas.microsoft.com/office/drawing/2014/main" id="{5A7DBDC7-1B22-4BE1-ADB9-E8464D79086C}"/>
              </a:ext>
            </a:extLst>
          </p:cNvPr>
          <p:cNvCxnSpPr>
            <a:cxnSpLocks/>
          </p:cNvCxnSpPr>
          <p:nvPr/>
        </p:nvCxnSpPr>
        <p:spPr>
          <a:xfrm>
            <a:off x="11889872" y="4008876"/>
            <a:ext cx="0" cy="307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49" name="Image 1048">
            <a:extLst>
              <a:ext uri="{FF2B5EF4-FFF2-40B4-BE49-F238E27FC236}">
                <a16:creationId xmlns:a16="http://schemas.microsoft.com/office/drawing/2014/main" id="{DD8A9CB8-02C1-4D54-A495-7B307A388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999" y="4332753"/>
            <a:ext cx="5385514" cy="2642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CFB05D3-6C0F-455E-973D-1EF33E94688C}"/>
              </a:ext>
            </a:extLst>
          </p:cNvPr>
          <p:cNvSpPr txBox="1"/>
          <p:nvPr/>
        </p:nvSpPr>
        <p:spPr>
          <a:xfrm>
            <a:off x="66628" y="4903301"/>
            <a:ext cx="1412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n w="0"/>
                <a:solidFill>
                  <a:schemeClr val="accent1"/>
                </a:solidFill>
                <a:latin typeface="Arial Nova" panose="020B0504020202020204" pitchFamily="34" charset="0"/>
              </a:rPr>
              <a:t>Etiologie </a:t>
            </a:r>
          </a:p>
          <a:p>
            <a:r>
              <a:rPr lang="fr-FR" sz="1600" b="1" dirty="0">
                <a:ln w="0"/>
                <a:solidFill>
                  <a:schemeClr val="accent1"/>
                </a:solidFill>
                <a:latin typeface="Arial Nova" panose="020B0504020202020204" pitchFamily="34" charset="0"/>
              </a:rPr>
              <a:t>des diabètes</a:t>
            </a:r>
          </a:p>
        </p:txBody>
      </p:sp>
      <p:graphicFrame>
        <p:nvGraphicFramePr>
          <p:cNvPr id="1050" name="Tableau 1050">
            <a:extLst>
              <a:ext uri="{FF2B5EF4-FFF2-40B4-BE49-F238E27FC236}">
                <a16:creationId xmlns:a16="http://schemas.microsoft.com/office/drawing/2014/main" id="{C18165CF-74A4-4D96-8787-A0F4C625E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140426"/>
              </p:ext>
            </p:extLst>
          </p:nvPr>
        </p:nvGraphicFramePr>
        <p:xfrm>
          <a:off x="66628" y="7520030"/>
          <a:ext cx="12375131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41">
                  <a:extLst>
                    <a:ext uri="{9D8B030D-6E8A-4147-A177-3AD203B41FA5}">
                      <a16:colId xmlns:a16="http://schemas.microsoft.com/office/drawing/2014/main" val="3865314694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3893242843"/>
                    </a:ext>
                  </a:extLst>
                </a:gridCol>
                <a:gridCol w="6633890">
                  <a:extLst>
                    <a:ext uri="{9D8B030D-6E8A-4147-A177-3AD203B41FA5}">
                      <a16:colId xmlns:a16="http://schemas.microsoft.com/office/drawing/2014/main" val="898935700"/>
                    </a:ext>
                  </a:extLst>
                </a:gridCol>
              </a:tblGrid>
              <a:tr h="159361">
                <a:tc>
                  <a:txBody>
                    <a:bodyPr/>
                    <a:lstStyle/>
                    <a:p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Type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Type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4603117"/>
                  </a:ext>
                </a:extLst>
              </a:tr>
              <a:tr h="15110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Etiologie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 Nova" panose="020B0504020202020204" pitchFamily="34" charset="0"/>
                        </a:rPr>
                        <a:t>Disparition des cellules béta par </a:t>
                      </a:r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processus auto-immun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Résistance des cellules-cibles </a:t>
                      </a:r>
                      <a:r>
                        <a:rPr lang="fr-FR" sz="1200" dirty="0">
                          <a:latin typeface="Arial Nova" panose="020B0504020202020204" pitchFamily="34" charset="0"/>
                        </a:rPr>
                        <a:t>de l’insuline au signal hormonal = absence d’action de l’insuline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488384"/>
                  </a:ext>
                </a:extLst>
              </a:tr>
              <a:tr h="151741"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Facteurs de risques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Maladies multifactorielles </a:t>
                      </a:r>
                      <a:r>
                        <a:rPr lang="fr-FR" sz="1200" dirty="0">
                          <a:latin typeface="Arial Nova" panose="020B0504020202020204" pitchFamily="34" charset="0"/>
                        </a:rPr>
                        <a:t>: terrain génétique favorable, déclenché par des facteurs environnementaux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5514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 Nova" panose="020B0504020202020204" pitchFamily="34" charset="0"/>
                        </a:rPr>
                        <a:t>Virus, alimentation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 Nova" panose="020B0504020202020204" pitchFamily="34" charset="0"/>
                        </a:rPr>
                        <a:t>Obésité, sédentarité, régime hypercalorique, absence de rythme alimentaire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207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Prévention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 Nova" panose="020B0504020202020204" pitchFamily="34" charset="0"/>
                        </a:rPr>
                        <a:t>Dépistage des anticorps anti-cellules béta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latin typeface="Arial Nova" panose="020B0504020202020204" pitchFamily="34" charset="0"/>
                        </a:rPr>
                        <a:t>Prévention </a:t>
                      </a:r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primaire</a:t>
                      </a:r>
                      <a:r>
                        <a:rPr lang="fr-FR" sz="1200" dirty="0">
                          <a:latin typeface="Arial Nova" panose="020B0504020202020204" pitchFamily="34" charset="0"/>
                        </a:rPr>
                        <a:t> : anticiper les risques d’insulinorésistance 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latin typeface="Arial Nova" panose="020B0504020202020204" pitchFamily="34" charset="0"/>
                        </a:rPr>
                        <a:t>Prévention </a:t>
                      </a:r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secondaire</a:t>
                      </a:r>
                      <a:r>
                        <a:rPr lang="fr-FR" sz="1200" dirty="0">
                          <a:latin typeface="Arial Nova" panose="020B0504020202020204" pitchFamily="34" charset="0"/>
                        </a:rPr>
                        <a:t> : dépistage des sujets à risque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latin typeface="Arial Nova" panose="020B0504020202020204" pitchFamily="34" charset="0"/>
                        </a:rPr>
                        <a:t>Prévention </a:t>
                      </a:r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tertiaire</a:t>
                      </a:r>
                      <a:r>
                        <a:rPr lang="fr-FR" sz="1200" dirty="0">
                          <a:latin typeface="Arial Nova" panose="020B0504020202020204" pitchFamily="34" charset="0"/>
                        </a:rPr>
                        <a:t> : traitement des symptômes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3093"/>
                  </a:ext>
                </a:extLst>
              </a:tr>
              <a:tr h="269851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Traitement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Insulinothérapie</a:t>
                      </a:r>
                      <a:r>
                        <a:rPr lang="fr-FR" sz="1200" dirty="0">
                          <a:latin typeface="Arial Nova" panose="020B0504020202020204" pitchFamily="34" charset="0"/>
                        </a:rPr>
                        <a:t> : injection d’insuline régulièrement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 Nova" panose="020B0504020202020204" pitchFamily="34" charset="0"/>
                        </a:rPr>
                        <a:t>Conseils hygiéno-diététiques ; antidiabétiques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800820"/>
                  </a:ext>
                </a:extLst>
              </a:tr>
            </a:tbl>
          </a:graphicData>
        </a:graphic>
      </p:graphicFrame>
      <p:sp>
        <p:nvSpPr>
          <p:cNvPr id="95" name="ZoneTexte 94">
            <a:extLst>
              <a:ext uri="{FF2B5EF4-FFF2-40B4-BE49-F238E27FC236}">
                <a16:creationId xmlns:a16="http://schemas.microsoft.com/office/drawing/2014/main" id="{313AEF8F-0E53-47BC-9CDD-A98BF51AC707}"/>
              </a:ext>
            </a:extLst>
          </p:cNvPr>
          <p:cNvSpPr txBox="1"/>
          <p:nvPr/>
        </p:nvSpPr>
        <p:spPr>
          <a:xfrm>
            <a:off x="5496999" y="6975004"/>
            <a:ext cx="433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n w="0"/>
                <a:solidFill>
                  <a:schemeClr val="accent1"/>
                </a:solidFill>
                <a:latin typeface="Arial Nova" panose="020B0504020202020204" pitchFamily="34" charset="0"/>
              </a:rPr>
              <a:t>Conséquences pathologiques des diabètes</a:t>
            </a:r>
          </a:p>
        </p:txBody>
      </p:sp>
    </p:spTree>
    <p:extLst>
      <p:ext uri="{BB962C8B-B14F-4D97-AF65-F5344CB8AC3E}">
        <p14:creationId xmlns:p14="http://schemas.microsoft.com/office/powerpoint/2010/main" val="341577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8C5C786-D387-480A-9980-EEAE847F2175}"/>
              </a:ext>
            </a:extLst>
          </p:cNvPr>
          <p:cNvSpPr txBox="1"/>
          <p:nvPr/>
        </p:nvSpPr>
        <p:spPr>
          <a:xfrm>
            <a:off x="0" y="0"/>
            <a:ext cx="3856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ova" panose="020B0504020202020204" pitchFamily="34" charset="0"/>
              </a:rPr>
              <a:t>P06 – Chapitre04 – Les diabètes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65303D1-AB23-4CB0-835F-DA09CB023125}"/>
              </a:ext>
            </a:extLst>
          </p:cNvPr>
          <p:cNvSpPr txBox="1"/>
          <p:nvPr/>
        </p:nvSpPr>
        <p:spPr>
          <a:xfrm>
            <a:off x="69010" y="409635"/>
            <a:ext cx="6909306" cy="116955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 Nova" panose="020B0504020202020204" pitchFamily="34" charset="0"/>
              </a:rPr>
              <a:t>Objectifs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</a:rPr>
              <a:t>Comparer les signes cliniques et paracliniques des diabètes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</a:rPr>
              <a:t>Expliquer l’origine des signes cliniques et paracliniques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</a:rPr>
              <a:t>Identifier les facteurs de risque et les approches de prévention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</a:rPr>
              <a:t>Citer les principales pathologies associées aux diabètes et les relier aux traitements</a:t>
            </a:r>
          </a:p>
        </p:txBody>
      </p:sp>
      <p:graphicFrame>
        <p:nvGraphicFramePr>
          <p:cNvPr id="2" name="Tableau 6">
            <a:extLst>
              <a:ext uri="{FF2B5EF4-FFF2-40B4-BE49-F238E27FC236}">
                <a16:creationId xmlns:a16="http://schemas.microsoft.com/office/drawing/2014/main" id="{F65C35C7-20F4-4925-81DC-05497A5EB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67149"/>
              </p:ext>
            </p:extLst>
          </p:nvPr>
        </p:nvGraphicFramePr>
        <p:xfrm>
          <a:off x="66628" y="1648704"/>
          <a:ext cx="7623052" cy="22167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7870">
                  <a:extLst>
                    <a:ext uri="{9D8B030D-6E8A-4147-A177-3AD203B41FA5}">
                      <a16:colId xmlns:a16="http://schemas.microsoft.com/office/drawing/2014/main" val="2298382001"/>
                    </a:ext>
                  </a:extLst>
                </a:gridCol>
                <a:gridCol w="1087591">
                  <a:extLst>
                    <a:ext uri="{9D8B030D-6E8A-4147-A177-3AD203B41FA5}">
                      <a16:colId xmlns:a16="http://schemas.microsoft.com/office/drawing/2014/main" val="746352726"/>
                    </a:ext>
                  </a:extLst>
                </a:gridCol>
                <a:gridCol w="1087591">
                  <a:extLst>
                    <a:ext uri="{9D8B030D-6E8A-4147-A177-3AD203B41FA5}">
                      <a16:colId xmlns:a16="http://schemas.microsoft.com/office/drawing/2014/main" val="2428509171"/>
                    </a:ext>
                  </a:extLst>
                </a:gridCol>
              </a:tblGrid>
              <a:tr h="296483">
                <a:tc>
                  <a:txBody>
                    <a:bodyPr/>
                    <a:lstStyle/>
                    <a:p>
                      <a:endParaRPr lang="fr-FR" sz="120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Type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Type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80474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 Nova" panose="020B0504020202020204" pitchFamily="34" charset="0"/>
                        </a:rPr>
                        <a:t>Corpulence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411147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fr-FR" sz="1200" b="1" dirty="0"/>
                        <a:t>Polyurie</a:t>
                      </a:r>
                      <a:r>
                        <a:rPr lang="fr-FR" sz="1200" dirty="0"/>
                        <a:t> =</a:t>
                      </a:r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317556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r>
                        <a:rPr lang="fr-FR" sz="1200" b="1" dirty="0"/>
                        <a:t>Polydipsie</a:t>
                      </a:r>
                      <a:r>
                        <a:rPr lang="fr-FR" sz="1200" dirty="0"/>
                        <a:t> =</a:t>
                      </a:r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fr-FR" sz="1200" dirty="0">
                          <a:latin typeface="Arial Nova" panose="020B0504020202020204" pitchFamily="34" charset="0"/>
                        </a:rPr>
                        <a:t>oui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7106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fr-FR" sz="1200" b="1" dirty="0"/>
                        <a:t>Polyphagie</a:t>
                      </a:r>
                      <a:r>
                        <a:rPr lang="fr-FR" sz="1200" dirty="0"/>
                        <a:t> =</a:t>
                      </a:r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fr-FR" sz="1200" dirty="0">
                          <a:latin typeface="Arial Nova" panose="020B0504020202020204" pitchFamily="34" charset="0"/>
                        </a:rPr>
                        <a:t>oui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54458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fr-FR" sz="1200" b="1" dirty="0"/>
                        <a:t>Hyperglycémie chronique </a:t>
                      </a:r>
                      <a:r>
                        <a:rPr lang="fr-FR" sz="1200" dirty="0"/>
                        <a:t>= maintien du glucose dans le sang par trouble insulinique</a:t>
                      </a:r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4832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Glycosurie</a:t>
                      </a:r>
                      <a:r>
                        <a:rPr lang="fr-FR" sz="1200" dirty="0">
                          <a:latin typeface="Arial Nova" panose="020B0504020202020204" pitchFamily="34" charset="0"/>
                        </a:rPr>
                        <a:t> =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384596"/>
                  </a:ext>
                </a:extLst>
              </a:tr>
              <a:tr h="250128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Insulinémie</a:t>
                      </a:r>
                      <a:r>
                        <a:rPr lang="fr-FR" sz="1200" dirty="0">
                          <a:latin typeface="Arial Nova" panose="020B0504020202020204" pitchFamily="34" charset="0"/>
                        </a:rPr>
                        <a:t> après une HGPO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7774814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F1E9411A-BDD4-4CF2-A144-F4BB49968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"/>
          <a:stretch/>
        </p:blipFill>
        <p:spPr>
          <a:xfrm>
            <a:off x="66628" y="3934945"/>
            <a:ext cx="5112590" cy="35088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>
            <a:hlinkClick r:id="rId3" tooltip="Bioscience.fun"/>
            <a:extLst>
              <a:ext uri="{FF2B5EF4-FFF2-40B4-BE49-F238E27FC236}">
                <a16:creationId xmlns:a16="http://schemas.microsoft.com/office/drawing/2014/main" id="{387C9183-31AF-4F15-9937-0CC43B38BD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2" b="4145"/>
          <a:stretch/>
        </p:blipFill>
        <p:spPr>
          <a:xfrm>
            <a:off x="7131012" y="9995"/>
            <a:ext cx="1367097" cy="83235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2EDF7613-2113-4424-9A6F-65B20054DE2B}"/>
              </a:ext>
            </a:extLst>
          </p:cNvPr>
          <p:cNvSpPr txBox="1"/>
          <p:nvPr/>
        </p:nvSpPr>
        <p:spPr>
          <a:xfrm>
            <a:off x="11075310" y="765404"/>
            <a:ext cx="122341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latin typeface="Arial Nova" panose="020B0504020202020204" pitchFamily="34" charset="0"/>
              </a:rPr>
              <a:t>&lt; 8,2 mmol/L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BEEF4F5-E3F2-421D-8B3E-9D63C46E71EE}"/>
              </a:ext>
            </a:extLst>
          </p:cNvPr>
          <p:cNvSpPr txBox="1"/>
          <p:nvPr/>
        </p:nvSpPr>
        <p:spPr>
          <a:xfrm>
            <a:off x="8800931" y="765404"/>
            <a:ext cx="122341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latin typeface="Arial Nova" panose="020B0504020202020204" pitchFamily="34" charset="0"/>
              </a:rPr>
              <a:t>&gt; 8,2 mmol/L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4716934-BC75-4982-A1BF-5634828F3EA9}"/>
              </a:ext>
            </a:extLst>
          </p:cNvPr>
          <p:cNvSpPr txBox="1"/>
          <p:nvPr/>
        </p:nvSpPr>
        <p:spPr>
          <a:xfrm>
            <a:off x="9874597" y="121422"/>
            <a:ext cx="120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 Nova" panose="020B0504020202020204" pitchFamily="34" charset="0"/>
              </a:rPr>
              <a:t>Glycémie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0B17317-30E0-4331-94BC-B11BA059FD9F}"/>
              </a:ext>
            </a:extLst>
          </p:cNvPr>
          <p:cNvSpPr txBox="1"/>
          <p:nvPr/>
        </p:nvSpPr>
        <p:spPr>
          <a:xfrm>
            <a:off x="10795073" y="1271545"/>
            <a:ext cx="178388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Arial Nova" panose="020B0504020202020204" pitchFamily="34" charset="0"/>
              </a:rPr>
              <a:t>Glucose réabsorbé </a:t>
            </a:r>
          </a:p>
          <a:p>
            <a:pPr algn="ctr"/>
            <a:r>
              <a:rPr lang="fr-FR" sz="1400" dirty="0">
                <a:latin typeface="Arial Nova" panose="020B0504020202020204" pitchFamily="34" charset="0"/>
              </a:rPr>
              <a:t>par le rein = normal 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60842C1-D132-4B12-BFDD-9099A1464C80}"/>
              </a:ext>
            </a:extLst>
          </p:cNvPr>
          <p:cNvSpPr txBox="1"/>
          <p:nvPr/>
        </p:nvSpPr>
        <p:spPr>
          <a:xfrm>
            <a:off x="8663938" y="1271545"/>
            <a:ext cx="149739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Arial Nova" panose="020B0504020202020204" pitchFamily="34" charset="0"/>
              </a:rPr>
              <a:t>Glucose éliminé </a:t>
            </a:r>
          </a:p>
          <a:p>
            <a:pPr algn="ctr"/>
            <a:r>
              <a:rPr lang="fr-FR" sz="1400" dirty="0">
                <a:latin typeface="Arial Nova" panose="020B0504020202020204" pitchFamily="34" charset="0"/>
              </a:rPr>
              <a:t>par le rein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DA457C5-F7A3-43C3-9F3F-9489650743A4}"/>
              </a:ext>
            </a:extLst>
          </p:cNvPr>
          <p:cNvSpPr txBox="1"/>
          <p:nvPr/>
        </p:nvSpPr>
        <p:spPr>
          <a:xfrm>
            <a:off x="8004901" y="2067703"/>
            <a:ext cx="2977866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Arial Nova" panose="020B0504020202020204" pitchFamily="34" charset="0"/>
              </a:rPr>
              <a:t>Tentative de dilution du glucose </a:t>
            </a:r>
          </a:p>
          <a:p>
            <a:pPr algn="ctr"/>
            <a:r>
              <a:rPr lang="fr-FR" sz="1400" dirty="0">
                <a:latin typeface="Arial Nova" panose="020B0504020202020204" pitchFamily="34" charset="0"/>
              </a:rPr>
              <a:t>sanguin par le liquide intracellulaire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F015A22-90B6-4005-BAE4-E227D421702E}"/>
              </a:ext>
            </a:extLst>
          </p:cNvPr>
          <p:cNvSpPr txBox="1"/>
          <p:nvPr/>
        </p:nvSpPr>
        <p:spPr>
          <a:xfrm>
            <a:off x="7960627" y="2811128"/>
            <a:ext cx="3066417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Arial Nova" panose="020B0504020202020204" pitchFamily="34" charset="0"/>
              </a:rPr>
              <a:t>Vidange du cytoplasme des cellules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A989253-F4A2-4EF6-B8B0-39E114E3EF9E}"/>
              </a:ext>
            </a:extLst>
          </p:cNvPr>
          <p:cNvSpPr txBox="1"/>
          <p:nvPr/>
        </p:nvSpPr>
        <p:spPr>
          <a:xfrm>
            <a:off x="8854076" y="3593378"/>
            <a:ext cx="1279517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Arial Nova" panose="020B0504020202020204" pitchFamily="34" charset="0"/>
              </a:rPr>
              <a:t>Hypervolémie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7B962496-A8C7-4830-B456-53045A689280}"/>
              </a:ext>
            </a:extLst>
          </p:cNvPr>
          <p:cNvCxnSpPr>
            <a:stCxn id="40" idx="2"/>
            <a:endCxn id="39" idx="0"/>
          </p:cNvCxnSpPr>
          <p:nvPr/>
        </p:nvCxnSpPr>
        <p:spPr>
          <a:xfrm flipH="1">
            <a:off x="9412637" y="490754"/>
            <a:ext cx="1062317" cy="274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D34F7A7-5249-4AEF-A22F-005E4C681F3B}"/>
              </a:ext>
            </a:extLst>
          </p:cNvPr>
          <p:cNvCxnSpPr>
            <a:stCxn id="40" idx="2"/>
            <a:endCxn id="21" idx="0"/>
          </p:cNvCxnSpPr>
          <p:nvPr/>
        </p:nvCxnSpPr>
        <p:spPr>
          <a:xfrm>
            <a:off x="10474954" y="490754"/>
            <a:ext cx="1212062" cy="274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5101B3B-9518-46AC-A863-1CCA0464107F}"/>
              </a:ext>
            </a:extLst>
          </p:cNvPr>
          <p:cNvCxnSpPr>
            <a:stCxn id="39" idx="2"/>
            <a:endCxn id="42" idx="0"/>
          </p:cNvCxnSpPr>
          <p:nvPr/>
        </p:nvCxnSpPr>
        <p:spPr>
          <a:xfrm>
            <a:off x="9412637" y="1073181"/>
            <a:ext cx="0" cy="198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4B521AD3-2558-43B0-B061-E16B34DB31FD}"/>
              </a:ext>
            </a:extLst>
          </p:cNvPr>
          <p:cNvCxnSpPr>
            <a:stCxn id="21" idx="2"/>
            <a:endCxn id="41" idx="0"/>
          </p:cNvCxnSpPr>
          <p:nvPr/>
        </p:nvCxnSpPr>
        <p:spPr>
          <a:xfrm>
            <a:off x="11687016" y="1073181"/>
            <a:ext cx="0" cy="198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07D43133-C623-49D5-87DD-8B462CE792D1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10161336" y="1533155"/>
            <a:ext cx="1169987" cy="6331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 : en arc 57">
            <a:extLst>
              <a:ext uri="{FF2B5EF4-FFF2-40B4-BE49-F238E27FC236}">
                <a16:creationId xmlns:a16="http://schemas.microsoft.com/office/drawing/2014/main" id="{0F59910E-B464-4E68-9F5B-8ADCC246B846}"/>
              </a:ext>
            </a:extLst>
          </p:cNvPr>
          <p:cNvCxnSpPr>
            <a:stCxn id="39" idx="1"/>
            <a:endCxn id="45" idx="1"/>
          </p:cNvCxnSpPr>
          <p:nvPr/>
        </p:nvCxnSpPr>
        <p:spPr>
          <a:xfrm rot="10800000" flipV="1">
            <a:off x="8004901" y="919293"/>
            <a:ext cx="796030" cy="1410020"/>
          </a:xfrm>
          <a:prstGeom prst="curvedConnector3">
            <a:avLst>
              <a:gd name="adj1" fmla="val 128718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ZoneTexte 70">
            <a:extLst>
              <a:ext uri="{FF2B5EF4-FFF2-40B4-BE49-F238E27FC236}">
                <a16:creationId xmlns:a16="http://schemas.microsoft.com/office/drawing/2014/main" id="{33AFD955-6779-4734-8673-42A01468A325}"/>
              </a:ext>
            </a:extLst>
          </p:cNvPr>
          <p:cNvSpPr txBox="1"/>
          <p:nvPr/>
        </p:nvSpPr>
        <p:spPr>
          <a:xfrm>
            <a:off x="11043037" y="4794413"/>
            <a:ext cx="171309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Arial Nova" panose="020B0504020202020204" pitchFamily="34" charset="0"/>
              </a:rPr>
              <a:t>Augmentation </a:t>
            </a:r>
          </a:p>
          <a:p>
            <a:pPr algn="ctr"/>
            <a:r>
              <a:rPr lang="fr-FR" sz="1400" dirty="0">
                <a:latin typeface="Arial Nova" panose="020B0504020202020204" pitchFamily="34" charset="0"/>
              </a:rPr>
              <a:t>des apports en eau</a:t>
            </a:r>
          </a:p>
        </p:txBody>
      </p:sp>
      <p:cxnSp>
        <p:nvCxnSpPr>
          <p:cNvPr id="1033" name="Connecteur droit avec flèche 1032">
            <a:extLst>
              <a:ext uri="{FF2B5EF4-FFF2-40B4-BE49-F238E27FC236}">
                <a16:creationId xmlns:a16="http://schemas.microsoft.com/office/drawing/2014/main" id="{C17241F1-FD68-45EA-9EFC-F4D0DB27F604}"/>
              </a:ext>
            </a:extLst>
          </p:cNvPr>
          <p:cNvCxnSpPr>
            <a:stCxn id="45" idx="2"/>
            <a:endCxn id="46" idx="0"/>
          </p:cNvCxnSpPr>
          <p:nvPr/>
        </p:nvCxnSpPr>
        <p:spPr>
          <a:xfrm>
            <a:off x="9493834" y="2590923"/>
            <a:ext cx="2" cy="220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5" name="Connecteur droit avec flèche 1034">
            <a:extLst>
              <a:ext uri="{FF2B5EF4-FFF2-40B4-BE49-F238E27FC236}">
                <a16:creationId xmlns:a16="http://schemas.microsoft.com/office/drawing/2014/main" id="{827B711B-54DC-43ED-A5B6-EE2068195D0D}"/>
              </a:ext>
            </a:extLst>
          </p:cNvPr>
          <p:cNvCxnSpPr>
            <a:stCxn id="46" idx="2"/>
            <a:endCxn id="47" idx="0"/>
          </p:cNvCxnSpPr>
          <p:nvPr/>
        </p:nvCxnSpPr>
        <p:spPr>
          <a:xfrm flipH="1">
            <a:off x="9493835" y="3118905"/>
            <a:ext cx="1" cy="4744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7" name="Connecteur droit avec flèche 1036">
            <a:extLst>
              <a:ext uri="{FF2B5EF4-FFF2-40B4-BE49-F238E27FC236}">
                <a16:creationId xmlns:a16="http://schemas.microsoft.com/office/drawing/2014/main" id="{FAA27811-CB5F-4260-8B44-3C741D25F560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10133593" y="3747266"/>
            <a:ext cx="122809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9" name="Connecteur droit avec flèche 1038">
            <a:extLst>
              <a:ext uri="{FF2B5EF4-FFF2-40B4-BE49-F238E27FC236}">
                <a16:creationId xmlns:a16="http://schemas.microsoft.com/office/drawing/2014/main" id="{F4724A48-DD79-4E41-8CE7-1CF8DBDC10AD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11899586" y="4624430"/>
            <a:ext cx="1" cy="169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1" name="Connecteur droit avec flèche 1040">
            <a:extLst>
              <a:ext uri="{FF2B5EF4-FFF2-40B4-BE49-F238E27FC236}">
                <a16:creationId xmlns:a16="http://schemas.microsoft.com/office/drawing/2014/main" id="{30F705E0-901E-496A-AEBA-90AD64477586}"/>
              </a:ext>
            </a:extLst>
          </p:cNvPr>
          <p:cNvCxnSpPr>
            <a:cxnSpLocks/>
            <a:stCxn id="71" idx="2"/>
          </p:cNvCxnSpPr>
          <p:nvPr/>
        </p:nvCxnSpPr>
        <p:spPr>
          <a:xfrm>
            <a:off x="11899586" y="5317633"/>
            <a:ext cx="0" cy="1823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7" name="Connecteur droit avec flèche 1046">
            <a:extLst>
              <a:ext uri="{FF2B5EF4-FFF2-40B4-BE49-F238E27FC236}">
                <a16:creationId xmlns:a16="http://schemas.microsoft.com/office/drawing/2014/main" id="{5A7DBDC7-1B22-4BE1-ADB9-E8464D79086C}"/>
              </a:ext>
            </a:extLst>
          </p:cNvPr>
          <p:cNvCxnSpPr>
            <a:cxnSpLocks/>
          </p:cNvCxnSpPr>
          <p:nvPr/>
        </p:nvCxnSpPr>
        <p:spPr>
          <a:xfrm>
            <a:off x="11889872" y="4008876"/>
            <a:ext cx="0" cy="307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49" name="Image 1048">
            <a:extLst>
              <a:ext uri="{FF2B5EF4-FFF2-40B4-BE49-F238E27FC236}">
                <a16:creationId xmlns:a16="http://schemas.microsoft.com/office/drawing/2014/main" id="{DD8A9CB8-02C1-4D54-A495-7B307A388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999" y="4332753"/>
            <a:ext cx="5385514" cy="2642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CFB05D3-6C0F-455E-973D-1EF33E94688C}"/>
              </a:ext>
            </a:extLst>
          </p:cNvPr>
          <p:cNvSpPr txBox="1"/>
          <p:nvPr/>
        </p:nvSpPr>
        <p:spPr>
          <a:xfrm>
            <a:off x="66628" y="4903301"/>
            <a:ext cx="1412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n w="0"/>
                <a:solidFill>
                  <a:schemeClr val="accent1"/>
                </a:solidFill>
                <a:latin typeface="Arial Nova" panose="020B0504020202020204" pitchFamily="34" charset="0"/>
              </a:rPr>
              <a:t>Etiologie </a:t>
            </a:r>
          </a:p>
          <a:p>
            <a:r>
              <a:rPr lang="fr-FR" sz="1600" b="1" dirty="0">
                <a:ln w="0"/>
                <a:solidFill>
                  <a:schemeClr val="accent1"/>
                </a:solidFill>
                <a:latin typeface="Arial Nova" panose="020B0504020202020204" pitchFamily="34" charset="0"/>
              </a:rPr>
              <a:t>des diabètes</a:t>
            </a:r>
          </a:p>
        </p:txBody>
      </p:sp>
      <p:graphicFrame>
        <p:nvGraphicFramePr>
          <p:cNvPr id="1050" name="Tableau 1050">
            <a:extLst>
              <a:ext uri="{FF2B5EF4-FFF2-40B4-BE49-F238E27FC236}">
                <a16:creationId xmlns:a16="http://schemas.microsoft.com/office/drawing/2014/main" id="{C18165CF-74A4-4D96-8787-A0F4C625E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9616"/>
              </p:ext>
            </p:extLst>
          </p:nvPr>
        </p:nvGraphicFramePr>
        <p:xfrm>
          <a:off x="66628" y="7520030"/>
          <a:ext cx="12375131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41">
                  <a:extLst>
                    <a:ext uri="{9D8B030D-6E8A-4147-A177-3AD203B41FA5}">
                      <a16:colId xmlns:a16="http://schemas.microsoft.com/office/drawing/2014/main" val="3865314694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3893242843"/>
                    </a:ext>
                  </a:extLst>
                </a:gridCol>
                <a:gridCol w="6633890">
                  <a:extLst>
                    <a:ext uri="{9D8B030D-6E8A-4147-A177-3AD203B41FA5}">
                      <a16:colId xmlns:a16="http://schemas.microsoft.com/office/drawing/2014/main" val="898935700"/>
                    </a:ext>
                  </a:extLst>
                </a:gridCol>
              </a:tblGrid>
              <a:tr h="159361">
                <a:tc>
                  <a:txBody>
                    <a:bodyPr/>
                    <a:lstStyle/>
                    <a:p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Type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Type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4603117"/>
                  </a:ext>
                </a:extLst>
              </a:tr>
              <a:tr h="15110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Etiologie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 Nova" panose="020B0504020202020204" pitchFamily="34" charset="0"/>
                        </a:rPr>
                        <a:t>Disparition des cellules béta par </a:t>
                      </a:r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processus auto-immun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Résistance des cellules-cibles </a:t>
                      </a:r>
                      <a:r>
                        <a:rPr lang="fr-FR" sz="1200" dirty="0">
                          <a:latin typeface="Arial Nova" panose="020B0504020202020204" pitchFamily="34" charset="0"/>
                        </a:rPr>
                        <a:t>de l’insuline au signal hormonal = absence d’action de l’insuline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488384"/>
                  </a:ext>
                </a:extLst>
              </a:tr>
              <a:tr h="151741"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Facteurs de risques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Maladies multifactorielles </a:t>
                      </a:r>
                      <a:r>
                        <a:rPr lang="fr-FR" sz="1200" dirty="0">
                          <a:latin typeface="Arial Nova" panose="020B0504020202020204" pitchFamily="34" charset="0"/>
                        </a:rPr>
                        <a:t>: terrain génétique favorable, déclenché par des facteurs environnementaux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5514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 Nova" panose="020B0504020202020204" pitchFamily="34" charset="0"/>
                        </a:rPr>
                        <a:t>Virus, alimentation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 Nova" panose="020B0504020202020204" pitchFamily="34" charset="0"/>
                        </a:rPr>
                        <a:t>Obésité, sédentarité, régime hypercalorique, absence de rythme alimentaire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207276"/>
                  </a:ext>
                </a:extLst>
              </a:tr>
              <a:tr h="413861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Prévention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 Nova" panose="020B0504020202020204" pitchFamily="34" charset="0"/>
                        </a:rPr>
                        <a:t>Dépistage des anticorps anti-cellules béta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latin typeface="Arial Nova" panose="020B0504020202020204" pitchFamily="34" charset="0"/>
                        </a:rPr>
                        <a:t>Prévention </a:t>
                      </a:r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primaire</a:t>
                      </a:r>
                      <a:r>
                        <a:rPr lang="fr-FR" sz="1200" dirty="0">
                          <a:latin typeface="Arial Nova" panose="020B0504020202020204" pitchFamily="34" charset="0"/>
                        </a:rPr>
                        <a:t> : anticiper les risques d’insulinorésistance 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latin typeface="Arial Nova" panose="020B0504020202020204" pitchFamily="34" charset="0"/>
                        </a:rPr>
                        <a:t>Prévention </a:t>
                      </a:r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secondaire</a:t>
                      </a:r>
                      <a:r>
                        <a:rPr lang="fr-FR" sz="1200" dirty="0">
                          <a:latin typeface="Arial Nova" panose="020B0504020202020204" pitchFamily="34" charset="0"/>
                        </a:rPr>
                        <a:t> : dépistage des sujets à risque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latin typeface="Arial Nova" panose="020B0504020202020204" pitchFamily="34" charset="0"/>
                        </a:rPr>
                        <a:t>Prévention </a:t>
                      </a:r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tertiaire</a:t>
                      </a:r>
                      <a:r>
                        <a:rPr lang="fr-FR" sz="1200" dirty="0">
                          <a:latin typeface="Arial Nova" panose="020B0504020202020204" pitchFamily="34" charset="0"/>
                        </a:rPr>
                        <a:t> : traitement des symptômes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3093"/>
                  </a:ext>
                </a:extLst>
              </a:tr>
              <a:tr h="269851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Traitement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Arial Nova" panose="020B0504020202020204" pitchFamily="34" charset="0"/>
                        </a:rPr>
                        <a:t>Insulinothérapie</a:t>
                      </a:r>
                      <a:r>
                        <a:rPr lang="fr-FR" sz="1200" dirty="0">
                          <a:latin typeface="Arial Nova" panose="020B0504020202020204" pitchFamily="34" charset="0"/>
                        </a:rPr>
                        <a:t>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800820"/>
                  </a:ext>
                </a:extLst>
              </a:tr>
            </a:tbl>
          </a:graphicData>
        </a:graphic>
      </p:graphicFrame>
      <p:sp>
        <p:nvSpPr>
          <p:cNvPr id="95" name="ZoneTexte 94">
            <a:extLst>
              <a:ext uri="{FF2B5EF4-FFF2-40B4-BE49-F238E27FC236}">
                <a16:creationId xmlns:a16="http://schemas.microsoft.com/office/drawing/2014/main" id="{313AEF8F-0E53-47BC-9CDD-A98BF51AC707}"/>
              </a:ext>
            </a:extLst>
          </p:cNvPr>
          <p:cNvSpPr txBox="1"/>
          <p:nvPr/>
        </p:nvSpPr>
        <p:spPr>
          <a:xfrm>
            <a:off x="5496999" y="6975004"/>
            <a:ext cx="433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n w="0"/>
                <a:solidFill>
                  <a:schemeClr val="accent1"/>
                </a:solidFill>
                <a:latin typeface="Arial Nova" panose="020B0504020202020204" pitchFamily="34" charset="0"/>
              </a:rPr>
              <a:t>Conséquences pathologiques des diabètes</a:t>
            </a:r>
          </a:p>
        </p:txBody>
      </p:sp>
    </p:spTree>
    <p:extLst>
      <p:ext uri="{BB962C8B-B14F-4D97-AF65-F5344CB8AC3E}">
        <p14:creationId xmlns:p14="http://schemas.microsoft.com/office/powerpoint/2010/main" val="8642058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1987</TotalTime>
  <Words>467</Words>
  <Application>Microsoft Office PowerPoint</Application>
  <PresentationFormat>A3 (297 x 420 mm)</PresentationFormat>
  <Paragraphs>108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Arial Nova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Pouleto</dc:creator>
  <cp:lastModifiedBy>Bertrand Faurie</cp:lastModifiedBy>
  <cp:revision>1</cp:revision>
  <dcterms:created xsi:type="dcterms:W3CDTF">2021-09-26T13:11:51Z</dcterms:created>
  <dcterms:modified xsi:type="dcterms:W3CDTF">2021-12-26T17:32:40Z</dcterms:modified>
</cp:coreProperties>
</file>