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6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Pouleto" userId="8488cefa11e3b03d" providerId="LiveId" clId="{794F27BB-5093-4614-86A3-6B05D9706516}"/>
    <pc:docChg chg="undo custSel modSld">
      <pc:chgData name="Bertrand Pouleto" userId="8488cefa11e3b03d" providerId="LiveId" clId="{794F27BB-5093-4614-86A3-6B05D9706516}" dt="2021-03-05T08:38:40.726" v="2692" actId="208"/>
      <pc:docMkLst>
        <pc:docMk/>
      </pc:docMkLst>
      <pc:sldChg chg="addSp delSp modSp mod">
        <pc:chgData name="Bertrand Pouleto" userId="8488cefa11e3b03d" providerId="LiveId" clId="{794F27BB-5093-4614-86A3-6B05D9706516}" dt="2021-03-05T08:38:40.726" v="2692" actId="208"/>
        <pc:sldMkLst>
          <pc:docMk/>
          <pc:sldMk cId="411282537" sldId="256"/>
        </pc:sldMkLst>
        <pc:spChg chg="mod">
          <ac:chgData name="Bertrand Pouleto" userId="8488cefa11e3b03d" providerId="LiveId" clId="{794F27BB-5093-4614-86A3-6B05D9706516}" dt="2021-03-04T11:32:17.077" v="2676"/>
          <ac:spMkLst>
            <pc:docMk/>
            <pc:sldMk cId="411282537" sldId="256"/>
            <ac:spMk id="2" creationId="{F8D7245F-5043-47FB-B9F2-EFE577D2BB9B}"/>
          </ac:spMkLst>
        </pc:spChg>
        <pc:spChg chg="add mod">
          <ac:chgData name="Bertrand Pouleto" userId="8488cefa11e3b03d" providerId="LiveId" clId="{794F27BB-5093-4614-86A3-6B05D9706516}" dt="2021-03-04T09:20:13.497" v="518" actId="1076"/>
          <ac:spMkLst>
            <pc:docMk/>
            <pc:sldMk cId="411282537" sldId="256"/>
            <ac:spMk id="4" creationId="{B4B929F0-B202-4B9B-A123-EE117FFB5754}"/>
          </ac:spMkLst>
        </pc:spChg>
        <pc:spChg chg="del">
          <ac:chgData name="Bertrand Pouleto" userId="8488cefa11e3b03d" providerId="LiveId" clId="{794F27BB-5093-4614-86A3-6B05D9706516}" dt="2021-03-04T09:06:01.259" v="249" actId="478"/>
          <ac:spMkLst>
            <pc:docMk/>
            <pc:sldMk cId="411282537" sldId="256"/>
            <ac:spMk id="7" creationId="{5FE9968D-F0F0-4623-9898-722CBA96BE8C}"/>
          </ac:spMkLst>
        </pc:spChg>
        <pc:spChg chg="mod">
          <ac:chgData name="Bertrand Pouleto" userId="8488cefa11e3b03d" providerId="LiveId" clId="{794F27BB-5093-4614-86A3-6B05D9706516}" dt="2021-03-04T09:04:07.041" v="39" actId="20577"/>
          <ac:spMkLst>
            <pc:docMk/>
            <pc:sldMk cId="411282537" sldId="256"/>
            <ac:spMk id="10" creationId="{0C3D1E83-7644-4198-A54A-CAF5BEA44E89}"/>
          </ac:spMkLst>
        </pc:spChg>
        <pc:spChg chg="mod">
          <ac:chgData name="Bertrand Pouleto" userId="8488cefa11e3b03d" providerId="LiveId" clId="{794F27BB-5093-4614-86A3-6B05D9706516}" dt="2021-03-04T09:05:27.221" v="245" actId="1076"/>
          <ac:spMkLst>
            <pc:docMk/>
            <pc:sldMk cId="411282537" sldId="256"/>
            <ac:spMk id="11" creationId="{24D18247-119B-4C25-89F5-FF8B44396BF5}"/>
          </ac:spMkLst>
        </pc:spChg>
        <pc:spChg chg="del">
          <ac:chgData name="Bertrand Pouleto" userId="8488cefa11e3b03d" providerId="LiveId" clId="{794F27BB-5093-4614-86A3-6B05D9706516}" dt="2021-03-04T09:05:57.191" v="246" actId="478"/>
          <ac:spMkLst>
            <pc:docMk/>
            <pc:sldMk cId="411282537" sldId="256"/>
            <ac:spMk id="12" creationId="{4350F959-9150-4C4D-8DE2-4053A82CA8E0}"/>
          </ac:spMkLst>
        </pc:spChg>
        <pc:spChg chg="del">
          <ac:chgData name="Bertrand Pouleto" userId="8488cefa11e3b03d" providerId="LiveId" clId="{794F27BB-5093-4614-86A3-6B05D9706516}" dt="2021-03-04T09:05:57.191" v="246" actId="478"/>
          <ac:spMkLst>
            <pc:docMk/>
            <pc:sldMk cId="411282537" sldId="256"/>
            <ac:spMk id="13" creationId="{03635DF0-380E-4702-94A0-4CEFC3ED731F}"/>
          </ac:spMkLst>
        </pc:spChg>
        <pc:spChg chg="del">
          <ac:chgData name="Bertrand Pouleto" userId="8488cefa11e3b03d" providerId="LiveId" clId="{794F27BB-5093-4614-86A3-6B05D9706516}" dt="2021-03-04T09:05:57.191" v="246" actId="478"/>
          <ac:spMkLst>
            <pc:docMk/>
            <pc:sldMk cId="411282537" sldId="256"/>
            <ac:spMk id="14" creationId="{C549217E-27CD-4C52-994F-B951AB43A272}"/>
          </ac:spMkLst>
        </pc:spChg>
        <pc:spChg chg="del">
          <ac:chgData name="Bertrand Pouleto" userId="8488cefa11e3b03d" providerId="LiveId" clId="{794F27BB-5093-4614-86A3-6B05D9706516}" dt="2021-03-04T09:06:00.029" v="248" actId="478"/>
          <ac:spMkLst>
            <pc:docMk/>
            <pc:sldMk cId="411282537" sldId="256"/>
            <ac:spMk id="15" creationId="{0B759B31-3003-4791-AD6C-D7806D0A0A81}"/>
          </ac:spMkLst>
        </pc:spChg>
        <pc:spChg chg="del">
          <ac:chgData name="Bertrand Pouleto" userId="8488cefa11e3b03d" providerId="LiveId" clId="{794F27BB-5093-4614-86A3-6B05D9706516}" dt="2021-03-04T09:05:57.191" v="246" actId="478"/>
          <ac:spMkLst>
            <pc:docMk/>
            <pc:sldMk cId="411282537" sldId="256"/>
            <ac:spMk id="16" creationId="{43FAF879-24DD-4294-8101-2E173B83BFC1}"/>
          </ac:spMkLst>
        </pc:spChg>
        <pc:spChg chg="del">
          <ac:chgData name="Bertrand Pouleto" userId="8488cefa11e3b03d" providerId="LiveId" clId="{794F27BB-5093-4614-86A3-6B05D9706516}" dt="2021-03-04T09:05:57.191" v="246" actId="478"/>
          <ac:spMkLst>
            <pc:docMk/>
            <pc:sldMk cId="411282537" sldId="256"/>
            <ac:spMk id="17" creationId="{493A8D77-E29F-49A3-9291-B7FA9DB23EEF}"/>
          </ac:spMkLst>
        </pc:spChg>
        <pc:spChg chg="del">
          <ac:chgData name="Bertrand Pouleto" userId="8488cefa11e3b03d" providerId="LiveId" clId="{794F27BB-5093-4614-86A3-6B05D9706516}" dt="2021-03-04T09:05:57.191" v="246" actId="478"/>
          <ac:spMkLst>
            <pc:docMk/>
            <pc:sldMk cId="411282537" sldId="256"/>
            <ac:spMk id="18" creationId="{9D8BDD80-F3AD-435D-A703-356BF84C0DD0}"/>
          </ac:spMkLst>
        </pc:spChg>
        <pc:spChg chg="add mod">
          <ac:chgData name="Bertrand Pouleto" userId="8488cefa11e3b03d" providerId="LiveId" clId="{794F27BB-5093-4614-86A3-6B05D9706516}" dt="2021-03-04T10:33:30.113" v="2117" actId="1076"/>
          <ac:spMkLst>
            <pc:docMk/>
            <pc:sldMk cId="411282537" sldId="256"/>
            <ac:spMk id="21" creationId="{8077E330-3A65-49BA-856E-BFCDA03C3F6C}"/>
          </ac:spMkLst>
        </pc:spChg>
        <pc:spChg chg="add mod">
          <ac:chgData name="Bertrand Pouleto" userId="8488cefa11e3b03d" providerId="LiveId" clId="{794F27BB-5093-4614-86A3-6B05D9706516}" dt="2021-03-04T10:33:16.781" v="2114" actId="1076"/>
          <ac:spMkLst>
            <pc:docMk/>
            <pc:sldMk cId="411282537" sldId="256"/>
            <ac:spMk id="23" creationId="{FB183DD5-044E-44C9-AAED-7525AADE62D4}"/>
          </ac:spMkLst>
        </pc:spChg>
        <pc:spChg chg="mod">
          <ac:chgData name="Bertrand Pouleto" userId="8488cefa11e3b03d" providerId="LiveId" clId="{794F27BB-5093-4614-86A3-6B05D9706516}" dt="2021-03-04T11:28:50.980" v="2594" actId="1076"/>
          <ac:spMkLst>
            <pc:docMk/>
            <pc:sldMk cId="411282537" sldId="256"/>
            <ac:spMk id="25" creationId="{88F0982A-97C5-4D19-94B3-88E3306C1996}"/>
          </ac:spMkLst>
        </pc:spChg>
        <pc:spChg chg="del">
          <ac:chgData name="Bertrand Pouleto" userId="8488cefa11e3b03d" providerId="LiveId" clId="{794F27BB-5093-4614-86A3-6B05D9706516}" dt="2021-03-04T14:16:02.080" v="2679" actId="478"/>
          <ac:spMkLst>
            <pc:docMk/>
            <pc:sldMk cId="411282537" sldId="256"/>
            <ac:spMk id="26" creationId="{F1D8D704-05A0-4DFA-93C7-3C6280EB5DC2}"/>
          </ac:spMkLst>
        </pc:spChg>
        <pc:spChg chg="mod">
          <ac:chgData name="Bertrand Pouleto" userId="8488cefa11e3b03d" providerId="LiveId" clId="{794F27BB-5093-4614-86A3-6B05D9706516}" dt="2021-03-04T14:16:11.996" v="2680" actId="1076"/>
          <ac:spMkLst>
            <pc:docMk/>
            <pc:sldMk cId="411282537" sldId="256"/>
            <ac:spMk id="27" creationId="{471E0A6E-C1F0-4D61-8433-5E847D892AC8}"/>
          </ac:spMkLst>
        </pc:spChg>
        <pc:spChg chg="add mod">
          <ac:chgData name="Bertrand Pouleto" userId="8488cefa11e3b03d" providerId="LiveId" clId="{794F27BB-5093-4614-86A3-6B05D9706516}" dt="2021-03-04T11:25:04.992" v="2437" actId="20577"/>
          <ac:spMkLst>
            <pc:docMk/>
            <pc:sldMk cId="411282537" sldId="256"/>
            <ac:spMk id="29" creationId="{FBD9FE0B-1ED7-4684-AC65-6CD92F38E23D}"/>
          </ac:spMkLst>
        </pc:spChg>
        <pc:spChg chg="add mod">
          <ac:chgData name="Bertrand Pouleto" userId="8488cefa11e3b03d" providerId="LiveId" clId="{794F27BB-5093-4614-86A3-6B05D9706516}" dt="2021-03-04T11:26:14.032" v="2546" actId="1076"/>
          <ac:spMkLst>
            <pc:docMk/>
            <pc:sldMk cId="411282537" sldId="256"/>
            <ac:spMk id="31" creationId="{A0708B10-8536-4D13-B774-8BE12E7D9B26}"/>
          </ac:spMkLst>
        </pc:spChg>
        <pc:spChg chg="mod">
          <ac:chgData name="Bertrand Pouleto" userId="8488cefa11e3b03d" providerId="LiveId" clId="{794F27BB-5093-4614-86A3-6B05D9706516}" dt="2021-03-04T14:16:15.848" v="2682" actId="14100"/>
          <ac:spMkLst>
            <pc:docMk/>
            <pc:sldMk cId="411282537" sldId="256"/>
            <ac:spMk id="33" creationId="{9E707365-98F8-467D-832B-15A6D06EA9A8}"/>
          </ac:spMkLst>
        </pc:spChg>
        <pc:spChg chg="mod">
          <ac:chgData name="Bertrand Pouleto" userId="8488cefa11e3b03d" providerId="LiveId" clId="{794F27BB-5093-4614-86A3-6B05D9706516}" dt="2021-03-04T14:16:25.803" v="2686" actId="1036"/>
          <ac:spMkLst>
            <pc:docMk/>
            <pc:sldMk cId="411282537" sldId="256"/>
            <ac:spMk id="34" creationId="{AB21CB93-5834-444E-9F3E-1C3F5BE14B89}"/>
          </ac:spMkLst>
        </pc:spChg>
        <pc:spChg chg="add mod">
          <ac:chgData name="Bertrand Pouleto" userId="8488cefa11e3b03d" providerId="LiveId" clId="{794F27BB-5093-4614-86A3-6B05D9706516}" dt="2021-03-04T10:33:03.762" v="2077" actId="20577"/>
          <ac:spMkLst>
            <pc:docMk/>
            <pc:sldMk cId="411282537" sldId="256"/>
            <ac:spMk id="37" creationId="{D4F6A747-FC83-4B0E-B28D-40AF0C7BF763}"/>
          </ac:spMkLst>
        </pc:spChg>
        <pc:spChg chg="add mod">
          <ac:chgData name="Bertrand Pouleto" userId="8488cefa11e3b03d" providerId="LiveId" clId="{794F27BB-5093-4614-86A3-6B05D9706516}" dt="2021-03-04T09:20:25.929" v="522" actId="1076"/>
          <ac:spMkLst>
            <pc:docMk/>
            <pc:sldMk cId="411282537" sldId="256"/>
            <ac:spMk id="38" creationId="{A6AD5B27-44E1-4FB5-9D65-997D210D4204}"/>
          </ac:spMkLst>
        </pc:spChg>
        <pc:spChg chg="add mod">
          <ac:chgData name="Bertrand Pouleto" userId="8488cefa11e3b03d" providerId="LiveId" clId="{794F27BB-5093-4614-86A3-6B05D9706516}" dt="2021-03-04T10:33:25.224" v="2116" actId="1076"/>
          <ac:spMkLst>
            <pc:docMk/>
            <pc:sldMk cId="411282537" sldId="256"/>
            <ac:spMk id="39" creationId="{AF5A51A6-0833-42D3-9A8F-D9B2CB38DFEE}"/>
          </ac:spMkLst>
        </pc:spChg>
        <pc:spChg chg="add mod">
          <ac:chgData name="Bertrand Pouleto" userId="8488cefa11e3b03d" providerId="LiveId" clId="{794F27BB-5093-4614-86A3-6B05D9706516}" dt="2021-03-05T08:38:27.208" v="2691" actId="1035"/>
          <ac:spMkLst>
            <pc:docMk/>
            <pc:sldMk cId="411282537" sldId="256"/>
            <ac:spMk id="40" creationId="{487E7ABC-63CB-43F3-A6B1-7544E5EBFC86}"/>
          </ac:spMkLst>
        </pc:spChg>
        <pc:picChg chg="mod">
          <ac:chgData name="Bertrand Pouleto" userId="8488cefa11e3b03d" providerId="LiveId" clId="{794F27BB-5093-4614-86A3-6B05D9706516}" dt="2021-03-04T11:32:21.021" v="2677"/>
          <ac:picMkLst>
            <pc:docMk/>
            <pc:sldMk cId="411282537" sldId="256"/>
            <ac:picMk id="3" creationId="{0F08EF80-F184-4736-B913-F042907BBFFB}"/>
          </ac:picMkLst>
        </pc:picChg>
        <pc:picChg chg="del">
          <ac:chgData name="Bertrand Pouleto" userId="8488cefa11e3b03d" providerId="LiveId" clId="{794F27BB-5093-4614-86A3-6B05D9706516}" dt="2021-03-04T09:05:59.473" v="247" actId="478"/>
          <ac:picMkLst>
            <pc:docMk/>
            <pc:sldMk cId="411282537" sldId="256"/>
            <ac:picMk id="6" creationId="{5B112F8F-96E2-40A4-9C6C-3277F3A58839}"/>
          </ac:picMkLst>
        </pc:picChg>
        <pc:picChg chg="add mod modCrop">
          <ac:chgData name="Bertrand Pouleto" userId="8488cefa11e3b03d" providerId="LiveId" clId="{794F27BB-5093-4614-86A3-6B05D9706516}" dt="2021-03-05T08:38:21.906" v="2687" actId="208"/>
          <ac:picMkLst>
            <pc:docMk/>
            <pc:sldMk cId="411282537" sldId="256"/>
            <ac:picMk id="19" creationId="{C0E275FB-3601-4AE6-8B08-03498E319C52}"/>
          </ac:picMkLst>
        </pc:picChg>
        <pc:picChg chg="add mod">
          <ac:chgData name="Bertrand Pouleto" userId="8488cefa11e3b03d" providerId="LiveId" clId="{794F27BB-5093-4614-86A3-6B05D9706516}" dt="2021-03-04T09:18:29.119" v="495" actId="1076"/>
          <ac:picMkLst>
            <pc:docMk/>
            <pc:sldMk cId="411282537" sldId="256"/>
            <ac:picMk id="28" creationId="{B457D8DC-CA56-4C0A-9386-CB233D7190AE}"/>
          </ac:picMkLst>
        </pc:picChg>
        <pc:picChg chg="add mod">
          <ac:chgData name="Bertrand Pouleto" userId="8488cefa11e3b03d" providerId="LiveId" clId="{794F27BB-5093-4614-86A3-6B05D9706516}" dt="2021-03-05T08:38:40.726" v="2692" actId="208"/>
          <ac:picMkLst>
            <pc:docMk/>
            <pc:sldMk cId="411282537" sldId="256"/>
            <ac:picMk id="30" creationId="{131FFCF3-1143-4C0C-8D2E-3AFCC08C4DFA}"/>
          </ac:picMkLst>
        </pc:picChg>
        <pc:picChg chg="mod">
          <ac:chgData name="Bertrand Pouleto" userId="8488cefa11e3b03d" providerId="LiveId" clId="{794F27BB-5093-4614-86A3-6B05D9706516}" dt="2021-03-04T11:28:05.299" v="2547"/>
          <ac:picMkLst>
            <pc:docMk/>
            <pc:sldMk cId="411282537" sldId="256"/>
            <ac:picMk id="32" creationId="{CA7A9700-D33C-452C-91FD-04F40C4CC0F6}"/>
          </ac:picMkLst>
        </pc:picChg>
        <pc:picChg chg="del">
          <ac:chgData name="Bertrand Pouleto" userId="8488cefa11e3b03d" providerId="LiveId" clId="{794F27BB-5093-4614-86A3-6B05D9706516}" dt="2021-03-04T14:16:00.294" v="2678" actId="478"/>
          <ac:picMkLst>
            <pc:docMk/>
            <pc:sldMk cId="411282537" sldId="256"/>
            <ac:picMk id="35" creationId="{F8C48293-5ABD-4E19-8876-2D2BE05CEB31}"/>
          </ac:picMkLst>
        </pc:picChg>
        <pc:picChg chg="mod">
          <ac:chgData name="Bertrand Pouleto" userId="8488cefa11e3b03d" providerId="LiveId" clId="{794F27BB-5093-4614-86A3-6B05D9706516}" dt="2021-03-04T14:16:11.996" v="2680" actId="1076"/>
          <ac:picMkLst>
            <pc:docMk/>
            <pc:sldMk cId="411282537" sldId="256"/>
            <ac:picMk id="36" creationId="{745A07FC-3955-4592-87D3-9F927CD31CEC}"/>
          </ac:picMkLst>
        </pc:picChg>
        <pc:picChg chg="add mod">
          <ac:chgData name="Bertrand Pouleto" userId="8488cefa11e3b03d" providerId="LiveId" clId="{794F27BB-5093-4614-86A3-6B05D9706516}" dt="2021-03-04T09:19:02.432" v="501" actId="1076"/>
          <ac:picMkLst>
            <pc:docMk/>
            <pc:sldMk cId="411282537" sldId="256"/>
            <ac:picMk id="2050" creationId="{3DBDFE06-0B55-4146-B924-CE75D80B479E}"/>
          </ac:picMkLst>
        </pc:picChg>
        <pc:cxnChg chg="del mod">
          <ac:chgData name="Bertrand Pouleto" userId="8488cefa11e3b03d" providerId="LiveId" clId="{794F27BB-5093-4614-86A3-6B05D9706516}" dt="2021-03-04T09:05:57.191" v="246" actId="478"/>
          <ac:cxnSpMkLst>
            <pc:docMk/>
            <pc:sldMk cId="411282537" sldId="256"/>
            <ac:cxnSpMk id="9" creationId="{7D115C6E-A81E-4AB6-B8AD-45507D4B1BC2}"/>
          </ac:cxnSpMkLst>
        </pc:cxnChg>
        <pc:cxnChg chg="del mod">
          <ac:chgData name="Bertrand Pouleto" userId="8488cefa11e3b03d" providerId="LiveId" clId="{794F27BB-5093-4614-86A3-6B05D9706516}" dt="2021-03-04T09:05:57.191" v="246" actId="478"/>
          <ac:cxnSpMkLst>
            <pc:docMk/>
            <pc:sldMk cId="411282537" sldId="256"/>
            <ac:cxnSpMk id="20" creationId="{7D552368-6D0D-4B01-810F-521530818A7D}"/>
          </ac:cxnSpMkLst>
        </pc:cxnChg>
        <pc:cxnChg chg="del mod">
          <ac:chgData name="Bertrand Pouleto" userId="8488cefa11e3b03d" providerId="LiveId" clId="{794F27BB-5093-4614-86A3-6B05D9706516}" dt="2021-03-04T09:05:57.191" v="246" actId="478"/>
          <ac:cxnSpMkLst>
            <pc:docMk/>
            <pc:sldMk cId="411282537" sldId="256"/>
            <ac:cxnSpMk id="22" creationId="{FB6FBA59-D35F-4471-9A99-EEBD19E80D11}"/>
          </ac:cxnSpMkLst>
        </pc:cxnChg>
        <pc:cxnChg chg="del mod">
          <ac:chgData name="Bertrand Pouleto" userId="8488cefa11e3b03d" providerId="LiveId" clId="{794F27BB-5093-4614-86A3-6B05D9706516}" dt="2021-03-04T09:06:02.331" v="250" actId="478"/>
          <ac:cxnSpMkLst>
            <pc:docMk/>
            <pc:sldMk cId="411282537" sldId="256"/>
            <ac:cxnSpMk id="24" creationId="{1C25EA55-F21E-4F3B-B03D-DA65C2179686}"/>
          </ac:cxnSpMkLst>
        </pc:cxnChg>
      </pc:sldChg>
      <pc:sldChg chg="addSp delSp modSp mod">
        <pc:chgData name="Bertrand Pouleto" userId="8488cefa11e3b03d" providerId="LiveId" clId="{794F27BB-5093-4614-86A3-6B05D9706516}" dt="2021-03-04T10:43:33.615" v="2353" actId="113"/>
        <pc:sldMkLst>
          <pc:docMk/>
          <pc:sldMk cId="1851919639" sldId="257"/>
        </pc:sldMkLst>
        <pc:spChg chg="del">
          <ac:chgData name="Bertrand Pouleto" userId="8488cefa11e3b03d" providerId="LiveId" clId="{794F27BB-5093-4614-86A3-6B05D9706516}" dt="2021-03-04T09:12:23.121" v="261" actId="478"/>
          <ac:spMkLst>
            <pc:docMk/>
            <pc:sldMk cId="1851919639" sldId="257"/>
            <ac:spMk id="2" creationId="{E84D3C6F-2236-49B8-9C71-B0DFA7B7A48F}"/>
          </ac:spMkLst>
        </pc:spChg>
        <pc:spChg chg="del">
          <ac:chgData name="Bertrand Pouleto" userId="8488cefa11e3b03d" providerId="LiveId" clId="{794F27BB-5093-4614-86A3-6B05D9706516}" dt="2021-03-04T09:12:12.830" v="255" actId="478"/>
          <ac:spMkLst>
            <pc:docMk/>
            <pc:sldMk cId="1851919639" sldId="257"/>
            <ac:spMk id="3" creationId="{40160810-378B-4A1F-AFD2-CE28F07267FC}"/>
          </ac:spMkLst>
        </pc:spChg>
        <pc:spChg chg="del">
          <ac:chgData name="Bertrand Pouleto" userId="8488cefa11e3b03d" providerId="LiveId" clId="{794F27BB-5093-4614-86A3-6B05D9706516}" dt="2021-03-04T09:12:11.430" v="254" actId="478"/>
          <ac:spMkLst>
            <pc:docMk/>
            <pc:sldMk cId="1851919639" sldId="257"/>
            <ac:spMk id="4" creationId="{3E7CCD1D-CC95-4D3C-89B5-A5D076C89BCE}"/>
          </ac:spMkLst>
        </pc:spChg>
        <pc:spChg chg="del">
          <ac:chgData name="Bertrand Pouleto" userId="8488cefa11e3b03d" providerId="LiveId" clId="{794F27BB-5093-4614-86A3-6B05D9706516}" dt="2021-03-04T09:12:15.110" v="257" actId="478"/>
          <ac:spMkLst>
            <pc:docMk/>
            <pc:sldMk cId="1851919639" sldId="257"/>
            <ac:spMk id="5" creationId="{A5B3D28D-CAF1-4C66-A530-610E3C51A584}"/>
          </ac:spMkLst>
        </pc:spChg>
        <pc:spChg chg="del">
          <ac:chgData name="Bertrand Pouleto" userId="8488cefa11e3b03d" providerId="LiveId" clId="{794F27BB-5093-4614-86A3-6B05D9706516}" dt="2021-03-04T09:12:14.324" v="256" actId="478"/>
          <ac:spMkLst>
            <pc:docMk/>
            <pc:sldMk cId="1851919639" sldId="257"/>
            <ac:spMk id="6" creationId="{F854AF68-2871-46FD-9BAA-6F2AB3D63F59}"/>
          </ac:spMkLst>
        </pc:spChg>
        <pc:spChg chg="del">
          <ac:chgData name="Bertrand Pouleto" userId="8488cefa11e3b03d" providerId="LiveId" clId="{794F27BB-5093-4614-86A3-6B05D9706516}" dt="2021-03-04T09:12:17.931" v="259" actId="478"/>
          <ac:spMkLst>
            <pc:docMk/>
            <pc:sldMk cId="1851919639" sldId="257"/>
            <ac:spMk id="9" creationId="{184AEE5A-952A-426A-82DF-A0E0F0471DCF}"/>
          </ac:spMkLst>
        </pc:spChg>
        <pc:spChg chg="del">
          <ac:chgData name="Bertrand Pouleto" userId="8488cefa11e3b03d" providerId="LiveId" clId="{794F27BB-5093-4614-86A3-6B05D9706516}" dt="2021-03-04T09:12:16.711" v="258" actId="478"/>
          <ac:spMkLst>
            <pc:docMk/>
            <pc:sldMk cId="1851919639" sldId="257"/>
            <ac:spMk id="10" creationId="{D87D2094-FCF7-4B3B-A7DE-F646FBE9E20C}"/>
          </ac:spMkLst>
        </pc:spChg>
        <pc:spChg chg="add del mod">
          <ac:chgData name="Bertrand Pouleto" userId="8488cefa11e3b03d" providerId="LiveId" clId="{794F27BB-5093-4614-86A3-6B05D9706516}" dt="2021-03-04T09:12:07.209" v="253" actId="478"/>
          <ac:spMkLst>
            <pc:docMk/>
            <pc:sldMk cId="1851919639" sldId="257"/>
            <ac:spMk id="11" creationId="{803EDF3B-D6AC-4090-830C-5E9A04C41787}"/>
          </ac:spMkLst>
        </pc:spChg>
        <pc:spChg chg="add mod">
          <ac:chgData name="Bertrand Pouleto" userId="8488cefa11e3b03d" providerId="LiveId" clId="{794F27BB-5093-4614-86A3-6B05D9706516}" dt="2021-03-04T09:12:26.829" v="262"/>
          <ac:spMkLst>
            <pc:docMk/>
            <pc:sldMk cId="1851919639" sldId="257"/>
            <ac:spMk id="12" creationId="{A641FAC2-D49F-4D85-99C6-8B0DB5EF8567}"/>
          </ac:spMkLst>
        </pc:spChg>
        <pc:spChg chg="add del mod">
          <ac:chgData name="Bertrand Pouleto" userId="8488cefa11e3b03d" providerId="LiveId" clId="{794F27BB-5093-4614-86A3-6B05D9706516}" dt="2021-03-04T09:15:18.834" v="390" actId="21"/>
          <ac:spMkLst>
            <pc:docMk/>
            <pc:sldMk cId="1851919639" sldId="257"/>
            <ac:spMk id="13" creationId="{6A0B42D4-F212-4B05-B530-6B6212B9F172}"/>
          </ac:spMkLst>
        </pc:spChg>
        <pc:spChg chg="add del">
          <ac:chgData name="Bertrand Pouleto" userId="8488cefa11e3b03d" providerId="LiveId" clId="{794F27BB-5093-4614-86A3-6B05D9706516}" dt="2021-03-04T10:04:20.957" v="764" actId="478"/>
          <ac:spMkLst>
            <pc:docMk/>
            <pc:sldMk cId="1851919639" sldId="257"/>
            <ac:spMk id="18" creationId="{FD1180D9-39DB-4782-A1C6-481B6E480C2D}"/>
          </ac:spMkLst>
        </pc:spChg>
        <pc:spChg chg="add mod">
          <ac:chgData name="Bertrand Pouleto" userId="8488cefa11e3b03d" providerId="LiveId" clId="{794F27BB-5093-4614-86A3-6B05D9706516}" dt="2021-03-04T10:05:04.965" v="775" actId="14100"/>
          <ac:spMkLst>
            <pc:docMk/>
            <pc:sldMk cId="1851919639" sldId="257"/>
            <ac:spMk id="19" creationId="{B3E5F51C-4440-4394-8632-C4E0F4DC8252}"/>
          </ac:spMkLst>
        </pc:spChg>
        <pc:spChg chg="add mod">
          <ac:chgData name="Bertrand Pouleto" userId="8488cefa11e3b03d" providerId="LiveId" clId="{794F27BB-5093-4614-86A3-6B05D9706516}" dt="2021-03-04T10:10:24.018" v="903" actId="1076"/>
          <ac:spMkLst>
            <pc:docMk/>
            <pc:sldMk cId="1851919639" sldId="257"/>
            <ac:spMk id="20" creationId="{8E6EC863-1C52-4341-8265-F1507F21E0C6}"/>
          </ac:spMkLst>
        </pc:spChg>
        <pc:spChg chg="add del mod">
          <ac:chgData name="Bertrand Pouleto" userId="8488cefa11e3b03d" providerId="LiveId" clId="{794F27BB-5093-4614-86A3-6B05D9706516}" dt="2021-03-04T10:07:00.156" v="829"/>
          <ac:spMkLst>
            <pc:docMk/>
            <pc:sldMk cId="1851919639" sldId="257"/>
            <ac:spMk id="21" creationId="{B0052DED-DCF4-4BFA-BD69-167E8B4FD038}"/>
          </ac:spMkLst>
        </pc:spChg>
        <pc:spChg chg="add mod">
          <ac:chgData name="Bertrand Pouleto" userId="8488cefa11e3b03d" providerId="LiveId" clId="{794F27BB-5093-4614-86A3-6B05D9706516}" dt="2021-03-04T10:04:40.886" v="771" actId="14100"/>
          <ac:spMkLst>
            <pc:docMk/>
            <pc:sldMk cId="1851919639" sldId="257"/>
            <ac:spMk id="22" creationId="{9435485D-2425-4A0B-AC9A-3457543862E5}"/>
          </ac:spMkLst>
        </pc:spChg>
        <pc:spChg chg="add mod">
          <ac:chgData name="Bertrand Pouleto" userId="8488cefa11e3b03d" providerId="LiveId" clId="{794F27BB-5093-4614-86A3-6B05D9706516}" dt="2021-03-04T10:31:37.821" v="2017" actId="1076"/>
          <ac:spMkLst>
            <pc:docMk/>
            <pc:sldMk cId="1851919639" sldId="257"/>
            <ac:spMk id="23" creationId="{A08FC3EC-7BE7-4858-AE4C-84C9899270DA}"/>
          </ac:spMkLst>
        </pc:spChg>
        <pc:spChg chg="add mod">
          <ac:chgData name="Bertrand Pouleto" userId="8488cefa11e3b03d" providerId="LiveId" clId="{794F27BB-5093-4614-86A3-6B05D9706516}" dt="2021-03-04T10:27:49.720" v="1850" actId="1076"/>
          <ac:spMkLst>
            <pc:docMk/>
            <pc:sldMk cId="1851919639" sldId="257"/>
            <ac:spMk id="24" creationId="{8CFFF6DB-8754-4751-B11E-9C5170934FCF}"/>
          </ac:spMkLst>
        </pc:spChg>
        <pc:spChg chg="add mod">
          <ac:chgData name="Bertrand Pouleto" userId="8488cefa11e3b03d" providerId="LiveId" clId="{794F27BB-5093-4614-86A3-6B05D9706516}" dt="2021-03-04T10:43:07.863" v="2352" actId="20577"/>
          <ac:spMkLst>
            <pc:docMk/>
            <pc:sldMk cId="1851919639" sldId="257"/>
            <ac:spMk id="25" creationId="{63CF3999-389B-4DC0-A3F8-F4EAB153EEA7}"/>
          </ac:spMkLst>
        </pc:spChg>
        <pc:spChg chg="add mod">
          <ac:chgData name="Bertrand Pouleto" userId="8488cefa11e3b03d" providerId="LiveId" clId="{794F27BB-5093-4614-86A3-6B05D9706516}" dt="2021-03-04T10:17:16.333" v="1783" actId="14100"/>
          <ac:spMkLst>
            <pc:docMk/>
            <pc:sldMk cId="1851919639" sldId="257"/>
            <ac:spMk id="26" creationId="{F642DB36-B81B-40F7-91C0-F1AD4A2229E7}"/>
          </ac:spMkLst>
        </pc:spChg>
        <pc:spChg chg="add mod">
          <ac:chgData name="Bertrand Pouleto" userId="8488cefa11e3b03d" providerId="LiveId" clId="{794F27BB-5093-4614-86A3-6B05D9706516}" dt="2021-03-04T10:17:55.294" v="1784" actId="113"/>
          <ac:spMkLst>
            <pc:docMk/>
            <pc:sldMk cId="1851919639" sldId="257"/>
            <ac:spMk id="27" creationId="{35E0263E-3698-4033-92FD-E135BCE9CDBC}"/>
          </ac:spMkLst>
        </pc:spChg>
        <pc:spChg chg="add mod">
          <ac:chgData name="Bertrand Pouleto" userId="8488cefa11e3b03d" providerId="LiveId" clId="{794F27BB-5093-4614-86A3-6B05D9706516}" dt="2021-03-04T10:27:10.595" v="1841" actId="1076"/>
          <ac:spMkLst>
            <pc:docMk/>
            <pc:sldMk cId="1851919639" sldId="257"/>
            <ac:spMk id="29" creationId="{3FD1B90D-5BCF-47C7-8AD3-69224A0AAEDD}"/>
          </ac:spMkLst>
        </pc:spChg>
        <pc:spChg chg="add mod">
          <ac:chgData name="Bertrand Pouleto" userId="8488cefa11e3b03d" providerId="LiveId" clId="{794F27BB-5093-4614-86A3-6B05D9706516}" dt="2021-03-04T10:28:01.180" v="1861" actId="1076"/>
          <ac:spMkLst>
            <pc:docMk/>
            <pc:sldMk cId="1851919639" sldId="257"/>
            <ac:spMk id="35" creationId="{F6421C09-9BAF-4596-BE39-B76FE9C7A612}"/>
          </ac:spMkLst>
        </pc:spChg>
        <pc:spChg chg="add mod">
          <ac:chgData name="Bertrand Pouleto" userId="8488cefa11e3b03d" providerId="LiveId" clId="{794F27BB-5093-4614-86A3-6B05D9706516}" dt="2021-03-04T10:28:59.322" v="1899" actId="1036"/>
          <ac:spMkLst>
            <pc:docMk/>
            <pc:sldMk cId="1851919639" sldId="257"/>
            <ac:spMk id="36" creationId="{374772E3-BB5C-4855-8E55-BE19A926A499}"/>
          </ac:spMkLst>
        </pc:spChg>
        <pc:spChg chg="add mod">
          <ac:chgData name="Bertrand Pouleto" userId="8488cefa11e3b03d" providerId="LiveId" clId="{794F27BB-5093-4614-86A3-6B05D9706516}" dt="2021-03-04T10:29:37.341" v="1922" actId="1076"/>
          <ac:spMkLst>
            <pc:docMk/>
            <pc:sldMk cId="1851919639" sldId="257"/>
            <ac:spMk id="43" creationId="{4CA927F4-CEF8-40AD-909A-44B4E1366F33}"/>
          </ac:spMkLst>
        </pc:spChg>
        <pc:spChg chg="add mod">
          <ac:chgData name="Bertrand Pouleto" userId="8488cefa11e3b03d" providerId="LiveId" clId="{794F27BB-5093-4614-86A3-6B05D9706516}" dt="2021-03-04T10:30:04.003" v="1944" actId="1076"/>
          <ac:spMkLst>
            <pc:docMk/>
            <pc:sldMk cId="1851919639" sldId="257"/>
            <ac:spMk id="46" creationId="{59EEC854-AE97-4567-BB5B-797BCB38424E}"/>
          </ac:spMkLst>
        </pc:spChg>
        <pc:spChg chg="add mod">
          <ac:chgData name="Bertrand Pouleto" userId="8488cefa11e3b03d" providerId="LiveId" clId="{794F27BB-5093-4614-86A3-6B05D9706516}" dt="2021-03-04T10:30:33.402" v="1959" actId="1076"/>
          <ac:spMkLst>
            <pc:docMk/>
            <pc:sldMk cId="1851919639" sldId="257"/>
            <ac:spMk id="49" creationId="{3DAC6031-B3A6-4FFC-9B41-124BAD43F170}"/>
          </ac:spMkLst>
        </pc:spChg>
        <pc:spChg chg="add mod">
          <ac:chgData name="Bertrand Pouleto" userId="8488cefa11e3b03d" providerId="LiveId" clId="{794F27BB-5093-4614-86A3-6B05D9706516}" dt="2021-03-04T10:31:28.552" v="2016" actId="1037"/>
          <ac:spMkLst>
            <pc:docMk/>
            <pc:sldMk cId="1851919639" sldId="257"/>
            <ac:spMk id="52" creationId="{9451BCFD-04B7-47AF-B27D-7A9E65130D38}"/>
          </ac:spMkLst>
        </pc:spChg>
        <pc:spChg chg="add mod">
          <ac:chgData name="Bertrand Pouleto" userId="8488cefa11e3b03d" providerId="LiveId" clId="{794F27BB-5093-4614-86A3-6B05D9706516}" dt="2021-03-04T10:41:22.645" v="2315" actId="554"/>
          <ac:spMkLst>
            <pc:docMk/>
            <pc:sldMk cId="1851919639" sldId="257"/>
            <ac:spMk id="54" creationId="{D0204C26-0267-45FF-9EF1-94E249DF2408}"/>
          </ac:spMkLst>
        </pc:spChg>
        <pc:spChg chg="add mod">
          <ac:chgData name="Bertrand Pouleto" userId="8488cefa11e3b03d" providerId="LiveId" clId="{794F27BB-5093-4614-86A3-6B05D9706516}" dt="2021-03-04T10:41:22.645" v="2315" actId="554"/>
          <ac:spMkLst>
            <pc:docMk/>
            <pc:sldMk cId="1851919639" sldId="257"/>
            <ac:spMk id="55" creationId="{D9577F61-1C2A-49E2-80F3-6AAA28E43511}"/>
          </ac:spMkLst>
        </pc:spChg>
        <pc:spChg chg="add mod">
          <ac:chgData name="Bertrand Pouleto" userId="8488cefa11e3b03d" providerId="LiveId" clId="{794F27BB-5093-4614-86A3-6B05D9706516}" dt="2021-03-04T10:40:56.505" v="2308" actId="1037"/>
          <ac:spMkLst>
            <pc:docMk/>
            <pc:sldMk cId="1851919639" sldId="257"/>
            <ac:spMk id="56" creationId="{DD2B26BE-0698-43E5-8C84-65A47F84FAF7}"/>
          </ac:spMkLst>
        </pc:spChg>
        <pc:spChg chg="add mod">
          <ac:chgData name="Bertrand Pouleto" userId="8488cefa11e3b03d" providerId="LiveId" clId="{794F27BB-5093-4614-86A3-6B05D9706516}" dt="2021-03-04T10:38:35.125" v="2270" actId="1076"/>
          <ac:spMkLst>
            <pc:docMk/>
            <pc:sldMk cId="1851919639" sldId="257"/>
            <ac:spMk id="57" creationId="{A9747595-06F4-40E6-B18B-619B8FD04986}"/>
          </ac:spMkLst>
        </pc:spChg>
        <pc:spChg chg="add mod">
          <ac:chgData name="Bertrand Pouleto" userId="8488cefa11e3b03d" providerId="LiveId" clId="{794F27BB-5093-4614-86A3-6B05D9706516}" dt="2021-03-04T10:38:47.666" v="2274" actId="20577"/>
          <ac:spMkLst>
            <pc:docMk/>
            <pc:sldMk cId="1851919639" sldId="257"/>
            <ac:spMk id="58" creationId="{F4BDB7D0-A08A-4E66-9DC3-754B8BDA2398}"/>
          </ac:spMkLst>
        </pc:spChg>
        <pc:spChg chg="add mod">
          <ac:chgData name="Bertrand Pouleto" userId="8488cefa11e3b03d" providerId="LiveId" clId="{794F27BB-5093-4614-86A3-6B05D9706516}" dt="2021-03-04T10:39:04.184" v="2276" actId="1076"/>
          <ac:spMkLst>
            <pc:docMk/>
            <pc:sldMk cId="1851919639" sldId="257"/>
            <ac:spMk id="59" creationId="{55A6B13D-B59D-4FC4-86E6-E813650752AD}"/>
          </ac:spMkLst>
        </pc:spChg>
        <pc:spChg chg="add mod">
          <ac:chgData name="Bertrand Pouleto" userId="8488cefa11e3b03d" providerId="LiveId" clId="{794F27BB-5093-4614-86A3-6B05D9706516}" dt="2021-03-04T10:39:15.145" v="2278" actId="1076"/>
          <ac:spMkLst>
            <pc:docMk/>
            <pc:sldMk cId="1851919639" sldId="257"/>
            <ac:spMk id="60" creationId="{236444FE-B710-4B1F-8DD7-588D4060384F}"/>
          </ac:spMkLst>
        </pc:spChg>
        <pc:spChg chg="add del mod">
          <ac:chgData name="Bertrand Pouleto" userId="8488cefa11e3b03d" providerId="LiveId" clId="{794F27BB-5093-4614-86A3-6B05D9706516}" dt="2021-03-04T10:30:46.772" v="1963"/>
          <ac:spMkLst>
            <pc:docMk/>
            <pc:sldMk cId="1851919639" sldId="257"/>
            <ac:spMk id="1032" creationId="{C56D784D-E2A0-49AC-BD21-E4117AD917DF}"/>
          </ac:spMkLst>
        </pc:spChg>
        <pc:spChg chg="add mod">
          <ac:chgData name="Bertrand Pouleto" userId="8488cefa11e3b03d" providerId="LiveId" clId="{794F27BB-5093-4614-86A3-6B05D9706516}" dt="2021-03-04T10:41:10.884" v="2314" actId="1037"/>
          <ac:spMkLst>
            <pc:docMk/>
            <pc:sldMk cId="1851919639" sldId="257"/>
            <ac:spMk id="1039" creationId="{0BF145A0-779A-4CC3-AA0F-F8F99C2493DD}"/>
          </ac:spMkLst>
        </pc:spChg>
        <pc:spChg chg="add mod">
          <ac:chgData name="Bertrand Pouleto" userId="8488cefa11e3b03d" providerId="LiveId" clId="{794F27BB-5093-4614-86A3-6B05D9706516}" dt="2021-03-04T10:43:33.615" v="2353" actId="113"/>
          <ac:spMkLst>
            <pc:docMk/>
            <pc:sldMk cId="1851919639" sldId="257"/>
            <ac:spMk id="1044" creationId="{1C94373C-E2EB-4738-9585-73E793D7D41D}"/>
          </ac:spMkLst>
        </pc:spChg>
        <pc:picChg chg="del">
          <ac:chgData name="Bertrand Pouleto" userId="8488cefa11e3b03d" providerId="LiveId" clId="{794F27BB-5093-4614-86A3-6B05D9706516}" dt="2021-03-04T09:12:19.849" v="260" actId="478"/>
          <ac:picMkLst>
            <pc:docMk/>
            <pc:sldMk cId="1851919639" sldId="257"/>
            <ac:picMk id="8" creationId="{3386B230-63DE-4B35-B68C-4E106BAD99E1}"/>
          </ac:picMkLst>
        </pc:picChg>
        <pc:picChg chg="add del mod">
          <ac:chgData name="Bertrand Pouleto" userId="8488cefa11e3b03d" providerId="LiveId" clId="{794F27BB-5093-4614-86A3-6B05D9706516}" dt="2021-03-04T09:15:18.834" v="390" actId="21"/>
          <ac:picMkLst>
            <pc:docMk/>
            <pc:sldMk cId="1851919639" sldId="257"/>
            <ac:picMk id="15" creationId="{3007C6E1-6328-4C42-AA6E-07193DFFDB65}"/>
          </ac:picMkLst>
        </pc:picChg>
        <pc:picChg chg="add mod modCrop">
          <ac:chgData name="Bertrand Pouleto" userId="8488cefa11e3b03d" providerId="LiveId" clId="{794F27BB-5093-4614-86A3-6B05D9706516}" dt="2021-03-04T10:38:29.444" v="2269" actId="1076"/>
          <ac:picMkLst>
            <pc:docMk/>
            <pc:sldMk cId="1851919639" sldId="257"/>
            <ac:picMk id="17" creationId="{5BDBE6F6-E850-4F0A-8EBC-ABA573B82A9A}"/>
          </ac:picMkLst>
        </pc:picChg>
        <pc:picChg chg="add del mod">
          <ac:chgData name="Bertrand Pouleto" userId="8488cefa11e3b03d" providerId="LiveId" clId="{794F27BB-5093-4614-86A3-6B05D9706516}" dt="2021-03-04T09:15:18.834" v="390" actId="21"/>
          <ac:picMkLst>
            <pc:docMk/>
            <pc:sldMk cId="1851919639" sldId="257"/>
            <ac:picMk id="1026" creationId="{95E4EA24-2673-4FFF-9E7A-87AA70FDABD6}"/>
          </ac:picMkLst>
        </pc:picChg>
        <pc:picChg chg="add mod">
          <ac:chgData name="Bertrand Pouleto" userId="8488cefa11e3b03d" providerId="LiveId" clId="{794F27BB-5093-4614-86A3-6B05D9706516}" dt="2021-03-04T10:26:17.020" v="1839" actId="1076"/>
          <ac:picMkLst>
            <pc:docMk/>
            <pc:sldMk cId="1851919639" sldId="257"/>
            <ac:picMk id="1028" creationId="{0EECC0A9-97A7-4929-A351-E90887173E89}"/>
          </ac:picMkLst>
        </pc:picChg>
        <pc:cxnChg chg="add mod">
          <ac:chgData name="Bertrand Pouleto" userId="8488cefa11e3b03d" providerId="LiveId" clId="{794F27BB-5093-4614-86A3-6B05D9706516}" dt="2021-03-04T10:31:37.821" v="2017" actId="1076"/>
          <ac:cxnSpMkLst>
            <pc:docMk/>
            <pc:sldMk cId="1851919639" sldId="257"/>
            <ac:cxnSpMk id="30" creationId="{9A6AD2D3-BFD9-4C2A-893E-1F54B4F46078}"/>
          </ac:cxnSpMkLst>
        </pc:cxnChg>
        <pc:cxnChg chg="add mod">
          <ac:chgData name="Bertrand Pouleto" userId="8488cefa11e3b03d" providerId="LiveId" clId="{794F27BB-5093-4614-86A3-6B05D9706516}" dt="2021-03-04T10:27:33.374" v="1845" actId="13822"/>
          <ac:cxnSpMkLst>
            <pc:docMk/>
            <pc:sldMk cId="1851919639" sldId="257"/>
            <ac:cxnSpMk id="1024" creationId="{5F7E8E38-DCC9-410A-94D1-1230A5D8C832}"/>
          </ac:cxnSpMkLst>
        </pc:cxnChg>
        <pc:cxnChg chg="add mod">
          <ac:chgData name="Bertrand Pouleto" userId="8488cefa11e3b03d" providerId="LiveId" clId="{794F27BB-5093-4614-86A3-6B05D9706516}" dt="2021-03-04T10:29:04.052" v="1900" actId="14100"/>
          <ac:cxnSpMkLst>
            <pc:docMk/>
            <pc:sldMk cId="1851919639" sldId="257"/>
            <ac:cxnSpMk id="1027" creationId="{B4FCB105-2781-4C6A-A530-9F4A425AAE99}"/>
          </ac:cxnSpMkLst>
        </pc:cxnChg>
        <pc:cxnChg chg="add mod">
          <ac:chgData name="Bertrand Pouleto" userId="8488cefa11e3b03d" providerId="LiveId" clId="{794F27BB-5093-4614-86A3-6B05D9706516}" dt="2021-03-04T10:29:44.092" v="1924" actId="13822"/>
          <ac:cxnSpMkLst>
            <pc:docMk/>
            <pc:sldMk cId="1851919639" sldId="257"/>
            <ac:cxnSpMk id="1034" creationId="{D94A5D04-5965-4D38-8146-EF2086F7266F}"/>
          </ac:cxnSpMkLst>
        </pc:cxnChg>
        <pc:cxnChg chg="add mod">
          <ac:chgData name="Bertrand Pouleto" userId="8488cefa11e3b03d" providerId="LiveId" clId="{794F27BB-5093-4614-86A3-6B05D9706516}" dt="2021-03-04T10:30:12.610" v="1946" actId="13822"/>
          <ac:cxnSpMkLst>
            <pc:docMk/>
            <pc:sldMk cId="1851919639" sldId="257"/>
            <ac:cxnSpMk id="1036" creationId="{394C3CE4-33FC-44AE-A504-36EE0ED88952}"/>
          </ac:cxnSpMkLst>
        </pc:cxnChg>
        <pc:cxnChg chg="add del mod">
          <ac:chgData name="Bertrand Pouleto" userId="8488cefa11e3b03d" providerId="LiveId" clId="{794F27BB-5093-4614-86A3-6B05D9706516}" dt="2021-03-04T10:30:46.772" v="1961" actId="478"/>
          <ac:cxnSpMkLst>
            <pc:docMk/>
            <pc:sldMk cId="1851919639" sldId="257"/>
            <ac:cxnSpMk id="1038" creationId="{79E9A69B-6CDE-4A35-8854-386D3E144404}"/>
          </ac:cxnSpMkLst>
        </pc:cxnChg>
        <pc:cxnChg chg="add mod">
          <ac:chgData name="Bertrand Pouleto" userId="8488cefa11e3b03d" providerId="LiveId" clId="{794F27BB-5093-4614-86A3-6B05D9706516}" dt="2021-03-04T10:39:53.705" v="2283" actId="14100"/>
          <ac:cxnSpMkLst>
            <pc:docMk/>
            <pc:sldMk cId="1851919639" sldId="257"/>
            <ac:cxnSpMk id="1041" creationId="{90956E44-CEF5-42A0-9EE8-F630B452711E}"/>
          </ac:cxnSpMkLst>
        </pc:cxnChg>
      </pc:sldChg>
    </pc:docChg>
  </pc:docChgLst>
  <pc:docChgLst>
    <pc:chgData name="Bertrand Pouleto" userId="8488cefa11e3b03d" providerId="LiveId" clId="{37686215-38BB-434C-A287-A3837EF79136}"/>
    <pc:docChg chg="custSel modSld modMainMaster">
      <pc:chgData name="Bertrand Pouleto" userId="8488cefa11e3b03d" providerId="LiveId" clId="{37686215-38BB-434C-A287-A3837EF79136}" dt="2021-10-12T12:58:45.068" v="356" actId="1076"/>
      <pc:docMkLst>
        <pc:docMk/>
      </pc:docMkLst>
      <pc:sldChg chg="addSp modSp mod">
        <pc:chgData name="Bertrand Pouleto" userId="8488cefa11e3b03d" providerId="LiveId" clId="{37686215-38BB-434C-A287-A3837EF79136}" dt="2021-10-12T12:58:45.068" v="356" actId="1076"/>
        <pc:sldMkLst>
          <pc:docMk/>
          <pc:sldMk cId="411282537" sldId="256"/>
        </pc:sldMkLst>
        <pc:spChg chg="mod">
          <ac:chgData name="Bertrand Pouleto" userId="8488cefa11e3b03d" providerId="LiveId" clId="{37686215-38BB-434C-A287-A3837EF79136}" dt="2021-10-11T16:08:47.512" v="332" actId="1035"/>
          <ac:spMkLst>
            <pc:docMk/>
            <pc:sldMk cId="411282537" sldId="256"/>
            <ac:spMk id="2" creationId="{F8D7245F-5043-47FB-B9F2-EFE577D2BB9B}"/>
          </ac:spMkLst>
        </pc:spChg>
        <pc:spChg chg="mod">
          <ac:chgData name="Bertrand Pouleto" userId="8488cefa11e3b03d" providerId="LiveId" clId="{37686215-38BB-434C-A287-A3837EF79136}" dt="2021-10-11T16:08:35.513" v="315" actId="1035"/>
          <ac:spMkLst>
            <pc:docMk/>
            <pc:sldMk cId="411282537" sldId="256"/>
            <ac:spMk id="4" creationId="{B4B929F0-B202-4B9B-A123-EE117FFB5754}"/>
          </ac:spMkLst>
        </pc:spChg>
        <pc:spChg chg="mod">
          <ac:chgData name="Bertrand Pouleto" userId="8488cefa11e3b03d" providerId="LiveId" clId="{37686215-38BB-434C-A287-A3837EF79136}" dt="2021-10-11T15:57:10.495" v="112" actId="20577"/>
          <ac:spMkLst>
            <pc:docMk/>
            <pc:sldMk cId="411282537" sldId="256"/>
            <ac:spMk id="10" creationId="{0C3D1E83-7644-4198-A54A-CAF5BEA44E89}"/>
          </ac:spMkLst>
        </pc:spChg>
        <pc:spChg chg="mod">
          <ac:chgData name="Bertrand Pouleto" userId="8488cefa11e3b03d" providerId="LiveId" clId="{37686215-38BB-434C-A287-A3837EF79136}" dt="2021-10-11T16:02:40.315" v="184" actId="14100"/>
          <ac:spMkLst>
            <pc:docMk/>
            <pc:sldMk cId="411282537" sldId="256"/>
            <ac:spMk id="11" creationId="{24D18247-119B-4C25-89F5-FF8B44396BF5}"/>
          </ac:spMkLst>
        </pc:spChg>
        <pc:spChg chg="mod">
          <ac:chgData name="Bertrand Pouleto" userId="8488cefa11e3b03d" providerId="LiveId" clId="{37686215-38BB-434C-A287-A3837EF79136}" dt="2021-10-12T12:58:41.788" v="355" actId="1076"/>
          <ac:spMkLst>
            <pc:docMk/>
            <pc:sldMk cId="411282537" sldId="256"/>
            <ac:spMk id="21" creationId="{8077E330-3A65-49BA-856E-BFCDA03C3F6C}"/>
          </ac:spMkLst>
        </pc:spChg>
        <pc:spChg chg="mod">
          <ac:chgData name="Bertrand Pouleto" userId="8488cefa11e3b03d" providerId="LiveId" clId="{37686215-38BB-434C-A287-A3837EF79136}" dt="2021-10-11T16:08:35.513" v="315" actId="1035"/>
          <ac:spMkLst>
            <pc:docMk/>
            <pc:sldMk cId="411282537" sldId="256"/>
            <ac:spMk id="23" creationId="{FB183DD5-044E-44C9-AAED-7525AADE62D4}"/>
          </ac:spMkLst>
        </pc:spChg>
        <pc:spChg chg="mod">
          <ac:chgData name="Bertrand Pouleto" userId="8488cefa11e3b03d" providerId="LiveId" clId="{37686215-38BB-434C-A287-A3837EF79136}" dt="2021-10-11T16:08:47.512" v="332" actId="1035"/>
          <ac:spMkLst>
            <pc:docMk/>
            <pc:sldMk cId="411282537" sldId="256"/>
            <ac:spMk id="25" creationId="{88F0982A-97C5-4D19-94B3-88E3306C1996}"/>
          </ac:spMkLst>
        </pc:spChg>
        <pc:spChg chg="mod">
          <ac:chgData name="Bertrand Pouleto" userId="8488cefa11e3b03d" providerId="LiveId" clId="{37686215-38BB-434C-A287-A3837EF79136}" dt="2021-10-11T16:08:47.512" v="332" actId="1035"/>
          <ac:spMkLst>
            <pc:docMk/>
            <pc:sldMk cId="411282537" sldId="256"/>
            <ac:spMk id="26" creationId="{6F408838-D8B5-4FC4-8992-A28DD51E1F90}"/>
          </ac:spMkLst>
        </pc:spChg>
        <pc:spChg chg="mod">
          <ac:chgData name="Bertrand Pouleto" userId="8488cefa11e3b03d" providerId="LiveId" clId="{37686215-38BB-434C-A287-A3837EF79136}" dt="2021-10-11T16:08:47.512" v="332" actId="1035"/>
          <ac:spMkLst>
            <pc:docMk/>
            <pc:sldMk cId="411282537" sldId="256"/>
            <ac:spMk id="27" creationId="{471E0A6E-C1F0-4D61-8433-5E847D892AC8}"/>
          </ac:spMkLst>
        </pc:spChg>
        <pc:spChg chg="mod">
          <ac:chgData name="Bertrand Pouleto" userId="8488cefa11e3b03d" providerId="LiveId" clId="{37686215-38BB-434C-A287-A3837EF79136}" dt="2021-10-11T16:08:35.513" v="315" actId="1035"/>
          <ac:spMkLst>
            <pc:docMk/>
            <pc:sldMk cId="411282537" sldId="256"/>
            <ac:spMk id="29" creationId="{FBD9FE0B-1ED7-4684-AC65-6CD92F38E23D}"/>
          </ac:spMkLst>
        </pc:spChg>
        <pc:spChg chg="mod">
          <ac:chgData name="Bertrand Pouleto" userId="8488cefa11e3b03d" providerId="LiveId" clId="{37686215-38BB-434C-A287-A3837EF79136}" dt="2021-10-11T16:08:35.513" v="315" actId="1035"/>
          <ac:spMkLst>
            <pc:docMk/>
            <pc:sldMk cId="411282537" sldId="256"/>
            <ac:spMk id="31" creationId="{A0708B10-8536-4D13-B774-8BE12E7D9B26}"/>
          </ac:spMkLst>
        </pc:spChg>
        <pc:spChg chg="mod">
          <ac:chgData name="Bertrand Pouleto" userId="8488cefa11e3b03d" providerId="LiveId" clId="{37686215-38BB-434C-A287-A3837EF79136}" dt="2021-10-11T16:08:47.512" v="332" actId="1035"/>
          <ac:spMkLst>
            <pc:docMk/>
            <pc:sldMk cId="411282537" sldId="256"/>
            <ac:spMk id="33" creationId="{9E707365-98F8-467D-832B-15A6D06EA9A8}"/>
          </ac:spMkLst>
        </pc:spChg>
        <pc:spChg chg="mod">
          <ac:chgData name="Bertrand Pouleto" userId="8488cefa11e3b03d" providerId="LiveId" clId="{37686215-38BB-434C-A287-A3837EF79136}" dt="2021-10-11T16:08:56.618" v="353" actId="1036"/>
          <ac:spMkLst>
            <pc:docMk/>
            <pc:sldMk cId="411282537" sldId="256"/>
            <ac:spMk id="34" creationId="{AB21CB93-5834-444E-9F3E-1C3F5BE14B89}"/>
          </ac:spMkLst>
        </pc:spChg>
        <pc:spChg chg="mod">
          <ac:chgData name="Bertrand Pouleto" userId="8488cefa11e3b03d" providerId="LiveId" clId="{37686215-38BB-434C-A287-A3837EF79136}" dt="2021-10-11T16:08:47.512" v="332" actId="1035"/>
          <ac:spMkLst>
            <pc:docMk/>
            <pc:sldMk cId="411282537" sldId="256"/>
            <ac:spMk id="35" creationId="{0842DF74-2E22-4E84-B413-47D0812A38CB}"/>
          </ac:spMkLst>
        </pc:spChg>
        <pc:spChg chg="mod">
          <ac:chgData name="Bertrand Pouleto" userId="8488cefa11e3b03d" providerId="LiveId" clId="{37686215-38BB-434C-A287-A3837EF79136}" dt="2021-10-11T16:08:35.513" v="315" actId="1035"/>
          <ac:spMkLst>
            <pc:docMk/>
            <pc:sldMk cId="411282537" sldId="256"/>
            <ac:spMk id="37" creationId="{D4F6A747-FC83-4B0E-B28D-40AF0C7BF763}"/>
          </ac:spMkLst>
        </pc:spChg>
        <pc:spChg chg="mod">
          <ac:chgData name="Bertrand Pouleto" userId="8488cefa11e3b03d" providerId="LiveId" clId="{37686215-38BB-434C-A287-A3837EF79136}" dt="2021-10-11T16:08:35.513" v="315" actId="1035"/>
          <ac:spMkLst>
            <pc:docMk/>
            <pc:sldMk cId="411282537" sldId="256"/>
            <ac:spMk id="38" creationId="{A6AD5B27-44E1-4FB5-9D65-997D210D4204}"/>
          </ac:spMkLst>
        </pc:spChg>
        <pc:spChg chg="mod">
          <ac:chgData name="Bertrand Pouleto" userId="8488cefa11e3b03d" providerId="LiveId" clId="{37686215-38BB-434C-A287-A3837EF79136}" dt="2021-10-12T12:58:45.068" v="356" actId="1076"/>
          <ac:spMkLst>
            <pc:docMk/>
            <pc:sldMk cId="411282537" sldId="256"/>
            <ac:spMk id="39" creationId="{AF5A51A6-0833-42D3-9A8F-D9B2CB38DFEE}"/>
          </ac:spMkLst>
        </pc:spChg>
        <pc:spChg chg="mod">
          <ac:chgData name="Bertrand Pouleto" userId="8488cefa11e3b03d" providerId="LiveId" clId="{37686215-38BB-434C-A287-A3837EF79136}" dt="2021-10-12T12:58:34.787" v="354" actId="1076"/>
          <ac:spMkLst>
            <pc:docMk/>
            <pc:sldMk cId="411282537" sldId="256"/>
            <ac:spMk id="40" creationId="{487E7ABC-63CB-43F3-A6B1-7544E5EBFC86}"/>
          </ac:spMkLst>
        </pc:spChg>
        <pc:spChg chg="add mod">
          <ac:chgData name="Bertrand Pouleto" userId="8488cefa11e3b03d" providerId="LiveId" clId="{37686215-38BB-434C-A287-A3837EF79136}" dt="2021-10-11T16:04:02.236" v="245" actId="1038"/>
          <ac:spMkLst>
            <pc:docMk/>
            <pc:sldMk cId="411282537" sldId="256"/>
            <ac:spMk id="41" creationId="{FCC962D4-9A18-4A93-95D2-F8745DC6BC93}"/>
          </ac:spMkLst>
        </pc:spChg>
        <pc:picChg chg="mod">
          <ac:chgData name="Bertrand Pouleto" userId="8488cefa11e3b03d" providerId="LiveId" clId="{37686215-38BB-434C-A287-A3837EF79136}" dt="2021-10-11T16:08:47.512" v="332" actId="1035"/>
          <ac:picMkLst>
            <pc:docMk/>
            <pc:sldMk cId="411282537" sldId="256"/>
            <ac:picMk id="3" creationId="{0F08EF80-F184-4736-B913-F042907BBFFB}"/>
          </ac:picMkLst>
        </pc:picChg>
        <pc:picChg chg="mod">
          <ac:chgData name="Bertrand Pouleto" userId="8488cefa11e3b03d" providerId="LiveId" clId="{37686215-38BB-434C-A287-A3837EF79136}" dt="2021-10-11T15:54:49.899" v="19"/>
          <ac:picMkLst>
            <pc:docMk/>
            <pc:sldMk cId="411282537" sldId="256"/>
            <ac:picMk id="5" creationId="{1FF9DD00-1C3B-44CD-9ECD-B15429C05407}"/>
          </ac:picMkLst>
        </pc:picChg>
        <pc:picChg chg="mod">
          <ac:chgData name="Bertrand Pouleto" userId="8488cefa11e3b03d" providerId="LiveId" clId="{37686215-38BB-434C-A287-A3837EF79136}" dt="2021-10-11T16:08:35.513" v="315" actId="1035"/>
          <ac:picMkLst>
            <pc:docMk/>
            <pc:sldMk cId="411282537" sldId="256"/>
            <ac:picMk id="19" creationId="{C0E275FB-3601-4AE6-8B08-03498E319C52}"/>
          </ac:picMkLst>
        </pc:picChg>
        <pc:picChg chg="mod">
          <ac:chgData name="Bertrand Pouleto" userId="8488cefa11e3b03d" providerId="LiveId" clId="{37686215-38BB-434C-A287-A3837EF79136}" dt="2021-10-11T16:08:35.513" v="315" actId="1035"/>
          <ac:picMkLst>
            <pc:docMk/>
            <pc:sldMk cId="411282537" sldId="256"/>
            <ac:picMk id="28" creationId="{B457D8DC-CA56-4C0A-9386-CB233D7190AE}"/>
          </ac:picMkLst>
        </pc:picChg>
        <pc:picChg chg="mod">
          <ac:chgData name="Bertrand Pouleto" userId="8488cefa11e3b03d" providerId="LiveId" clId="{37686215-38BB-434C-A287-A3837EF79136}" dt="2021-10-11T16:08:35.513" v="315" actId="1035"/>
          <ac:picMkLst>
            <pc:docMk/>
            <pc:sldMk cId="411282537" sldId="256"/>
            <ac:picMk id="30" creationId="{131FFCF3-1143-4C0C-8D2E-3AFCC08C4DFA}"/>
          </ac:picMkLst>
        </pc:picChg>
        <pc:picChg chg="mod">
          <ac:chgData name="Bertrand Pouleto" userId="8488cefa11e3b03d" providerId="LiveId" clId="{37686215-38BB-434C-A287-A3837EF79136}" dt="2021-10-11T16:08:47.512" v="332" actId="1035"/>
          <ac:picMkLst>
            <pc:docMk/>
            <pc:sldMk cId="411282537" sldId="256"/>
            <ac:picMk id="32" creationId="{CA7A9700-D33C-452C-91FD-04F40C4CC0F6}"/>
          </ac:picMkLst>
        </pc:picChg>
        <pc:picChg chg="mod">
          <ac:chgData name="Bertrand Pouleto" userId="8488cefa11e3b03d" providerId="LiveId" clId="{37686215-38BB-434C-A287-A3837EF79136}" dt="2021-10-11T16:08:47.512" v="332" actId="1035"/>
          <ac:picMkLst>
            <pc:docMk/>
            <pc:sldMk cId="411282537" sldId="256"/>
            <ac:picMk id="36" creationId="{745A07FC-3955-4592-87D3-9F927CD31CEC}"/>
          </ac:picMkLst>
        </pc:picChg>
        <pc:picChg chg="mod">
          <ac:chgData name="Bertrand Pouleto" userId="8488cefa11e3b03d" providerId="LiveId" clId="{37686215-38BB-434C-A287-A3837EF79136}" dt="2021-10-11T16:08:35.513" v="315" actId="1035"/>
          <ac:picMkLst>
            <pc:docMk/>
            <pc:sldMk cId="411282537" sldId="256"/>
            <ac:picMk id="2050" creationId="{3DBDFE06-0B55-4146-B924-CE75D80B479E}"/>
          </ac:picMkLst>
        </pc:picChg>
      </pc:sldChg>
      <pc:sldChg chg="addSp delSp modSp mod">
        <pc:chgData name="Bertrand Pouleto" userId="8488cefa11e3b03d" providerId="LiveId" clId="{37686215-38BB-434C-A287-A3837EF79136}" dt="2021-10-11T16:06:39.399" v="293" actId="113"/>
        <pc:sldMkLst>
          <pc:docMk/>
          <pc:sldMk cId="1851919639" sldId="257"/>
        </pc:sldMkLst>
        <pc:spChg chg="add del mod">
          <ac:chgData name="Bertrand Pouleto" userId="8488cefa11e3b03d" providerId="LiveId" clId="{37686215-38BB-434C-A287-A3837EF79136}" dt="2021-10-11T15:55:17.575" v="44" actId="478"/>
          <ac:spMkLst>
            <pc:docMk/>
            <pc:sldMk cId="1851919639" sldId="257"/>
            <ac:spMk id="4" creationId="{BFCE77B9-1D1E-43DE-8AC6-25558A8EB917}"/>
          </ac:spMkLst>
        </pc:spChg>
        <pc:spChg chg="del mod">
          <ac:chgData name="Bertrand Pouleto" userId="8488cefa11e3b03d" providerId="LiveId" clId="{37686215-38BB-434C-A287-A3837EF79136}" dt="2021-10-11T16:05:07.488" v="246" actId="478"/>
          <ac:spMkLst>
            <pc:docMk/>
            <pc:sldMk cId="1851919639" sldId="257"/>
            <ac:spMk id="12" creationId="{A641FAC2-D49F-4D85-99C6-8B0DB5EF8567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19" creationId="{B3E5F51C-4440-4394-8632-C4E0F4DC8252}"/>
          </ac:spMkLst>
        </pc:spChg>
        <pc:spChg chg="mod">
          <ac:chgData name="Bertrand Pouleto" userId="8488cefa11e3b03d" providerId="LiveId" clId="{37686215-38BB-434C-A287-A3837EF79136}" dt="2021-10-11T16:06:35.868" v="292" actId="113"/>
          <ac:spMkLst>
            <pc:docMk/>
            <pc:sldMk cId="1851919639" sldId="257"/>
            <ac:spMk id="20" creationId="{8E6EC863-1C52-4341-8265-F1507F21E0C6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22" creationId="{9435485D-2425-4A0B-AC9A-3457543862E5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23" creationId="{A08FC3EC-7BE7-4858-AE4C-84C9899270DA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24" creationId="{8CFFF6DB-8754-4751-B11E-9C5170934FCF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25" creationId="{63CF3999-389B-4DC0-A3F8-F4EAB153EEA7}"/>
          </ac:spMkLst>
        </pc:spChg>
        <pc:spChg chg="del">
          <ac:chgData name="Bertrand Pouleto" userId="8488cefa11e3b03d" providerId="LiveId" clId="{37686215-38BB-434C-A287-A3837EF79136}" dt="2021-10-11T14:34:59.125" v="1" actId="478"/>
          <ac:spMkLst>
            <pc:docMk/>
            <pc:sldMk cId="1851919639" sldId="257"/>
            <ac:spMk id="26" creationId="{F642DB36-B81B-40F7-91C0-F1AD4A2229E7}"/>
          </ac:spMkLst>
        </pc:spChg>
        <pc:spChg chg="del mod">
          <ac:chgData name="Bertrand Pouleto" userId="8488cefa11e3b03d" providerId="LiveId" clId="{37686215-38BB-434C-A287-A3837EF79136}" dt="2021-10-11T14:35:02.378" v="2" actId="478"/>
          <ac:spMkLst>
            <pc:docMk/>
            <pc:sldMk cId="1851919639" sldId="257"/>
            <ac:spMk id="27" creationId="{35E0263E-3698-4033-92FD-E135BCE9CDBC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29" creationId="{3FD1B90D-5BCF-47C7-8AD3-69224A0AAEDD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35" creationId="{F6421C09-9BAF-4596-BE39-B76FE9C7A612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36" creationId="{374772E3-BB5C-4855-8E55-BE19A926A499}"/>
          </ac:spMkLst>
        </pc:spChg>
        <pc:spChg chg="add del">
          <ac:chgData name="Bertrand Pouleto" userId="8488cefa11e3b03d" providerId="LiveId" clId="{37686215-38BB-434C-A287-A3837EF79136}" dt="2021-10-11T14:43:56.672" v="4" actId="478"/>
          <ac:spMkLst>
            <pc:docMk/>
            <pc:sldMk cId="1851919639" sldId="257"/>
            <ac:spMk id="37" creationId="{FE4663BD-389D-4725-8DD3-D3C3A53A8CAB}"/>
          </ac:spMkLst>
        </pc:spChg>
        <pc:spChg chg="add mod">
          <ac:chgData name="Bertrand Pouleto" userId="8488cefa11e3b03d" providerId="LiveId" clId="{37686215-38BB-434C-A287-A3837EF79136}" dt="2021-10-11T16:05:07.878" v="247"/>
          <ac:spMkLst>
            <pc:docMk/>
            <pc:sldMk cId="1851919639" sldId="257"/>
            <ac:spMk id="40" creationId="{6B04CBB2-80C1-44C2-B95D-FE2ED19E569D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43" creationId="{4CA927F4-CEF8-40AD-909A-44B4E1366F33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46" creationId="{59EEC854-AE97-4567-BB5B-797BCB38424E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k cId="1851919639" sldId="257"/>
            <ac:spMk id="49" creationId="{3DAC6031-B3A6-4FFC-9B41-124BAD43F170}"/>
          </ac:spMkLst>
        </pc:spChg>
        <pc:spChg chg="mod">
          <ac:chgData name="Bertrand Pouleto" userId="8488cefa11e3b03d" providerId="LiveId" clId="{37686215-38BB-434C-A287-A3837EF79136}" dt="2021-10-11T16:06:39.399" v="293" actId="113"/>
          <ac:spMkLst>
            <pc:docMk/>
            <pc:sldMk cId="1851919639" sldId="257"/>
            <ac:spMk id="52" creationId="{9451BCFD-04B7-47AF-B27D-7A9E65130D38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54" creationId="{D0204C26-0267-45FF-9EF1-94E249DF2408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55" creationId="{D9577F61-1C2A-49E2-80F3-6AAA28E43511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56" creationId="{DD2B26BE-0698-43E5-8C84-65A47F84FAF7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57" creationId="{A9747595-06F4-40E6-B18B-619B8FD04986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58" creationId="{F4BDB7D0-A08A-4E66-9DC3-754B8BDA2398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59" creationId="{55A6B13D-B59D-4FC4-86E6-E813650752AD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60" creationId="{236444FE-B710-4B1F-8DD7-588D4060384F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1039" creationId="{0BF145A0-779A-4CC3-AA0F-F8F99C2493DD}"/>
          </ac:spMkLst>
        </pc:spChg>
        <pc:spChg chg="mod">
          <ac:chgData name="Bertrand Pouleto" userId="8488cefa11e3b03d" providerId="LiveId" clId="{37686215-38BB-434C-A287-A3837EF79136}" dt="2021-10-11T16:06:29.336" v="291" actId="1076"/>
          <ac:spMkLst>
            <pc:docMk/>
            <pc:sldMk cId="1851919639" sldId="257"/>
            <ac:spMk id="1044" creationId="{1C94373C-E2EB-4738-9585-73E793D7D41D}"/>
          </ac:spMkLst>
        </pc:spChg>
        <pc:picChg chg="add mod">
          <ac:chgData name="Bertrand Pouleto" userId="8488cefa11e3b03d" providerId="LiveId" clId="{37686215-38BB-434C-A287-A3837EF79136}" dt="2021-10-11T15:55:44.933" v="50" actId="1076"/>
          <ac:picMkLst>
            <pc:docMk/>
            <pc:sldMk cId="1851919639" sldId="257"/>
            <ac:picMk id="3" creationId="{7A3B21D7-7429-4BA9-BA0B-1B96E751D4D6}"/>
          </ac:picMkLst>
        </pc:picChg>
        <pc:picChg chg="mod">
          <ac:chgData name="Bertrand Pouleto" userId="8488cefa11e3b03d" providerId="LiveId" clId="{37686215-38BB-434C-A287-A3837EF79136}" dt="2021-10-11T16:06:29.336" v="291" actId="1076"/>
          <ac:picMkLst>
            <pc:docMk/>
            <pc:sldMk cId="1851919639" sldId="257"/>
            <ac:picMk id="17" creationId="{5BDBE6F6-E850-4F0A-8EBC-ABA573B82A9A}"/>
          </ac:picMkLst>
        </pc:picChg>
        <pc:picChg chg="add mod">
          <ac:chgData name="Bertrand Pouleto" userId="8488cefa11e3b03d" providerId="LiveId" clId="{37686215-38BB-434C-A287-A3837EF79136}" dt="2021-10-11T15:56:01.665" v="56" actId="14100"/>
          <ac:picMkLst>
            <pc:docMk/>
            <pc:sldMk cId="1851919639" sldId="257"/>
            <ac:picMk id="1026" creationId="{2EBC1EC2-02A7-44F1-B0E0-0DF97F4072DA}"/>
          </ac:picMkLst>
        </pc:picChg>
        <pc:picChg chg="mod">
          <ac:chgData name="Bertrand Pouleto" userId="8488cefa11e3b03d" providerId="LiveId" clId="{37686215-38BB-434C-A287-A3837EF79136}" dt="2021-10-11T15:56:00.227" v="55" actId="1076"/>
          <ac:picMkLst>
            <pc:docMk/>
            <pc:sldMk cId="1851919639" sldId="257"/>
            <ac:picMk id="1028" creationId="{0EECC0A9-97A7-4929-A351-E90887173E89}"/>
          </ac:picMkLst>
        </pc:picChg>
        <pc:cxnChg chg="mod">
          <ac:chgData name="Bertrand Pouleto" userId="8488cefa11e3b03d" providerId="LiveId" clId="{37686215-38BB-434C-A287-A3837EF79136}" dt="2021-10-11T15:54:49.899" v="19"/>
          <ac:cxnSpMkLst>
            <pc:docMk/>
            <pc:sldMk cId="1851919639" sldId="257"/>
            <ac:cxnSpMk id="30" creationId="{9A6AD2D3-BFD9-4C2A-893E-1F54B4F46078}"/>
          </ac:cxnSpMkLst>
        </pc:cxnChg>
        <pc:cxnChg chg="mod">
          <ac:chgData name="Bertrand Pouleto" userId="8488cefa11e3b03d" providerId="LiveId" clId="{37686215-38BB-434C-A287-A3837EF79136}" dt="2021-10-11T15:54:49.899" v="19"/>
          <ac:cxnSpMkLst>
            <pc:docMk/>
            <pc:sldMk cId="1851919639" sldId="257"/>
            <ac:cxnSpMk id="1024" creationId="{5F7E8E38-DCC9-410A-94D1-1230A5D8C832}"/>
          </ac:cxnSpMkLst>
        </pc:cxnChg>
        <pc:cxnChg chg="mod">
          <ac:chgData name="Bertrand Pouleto" userId="8488cefa11e3b03d" providerId="LiveId" clId="{37686215-38BB-434C-A287-A3837EF79136}" dt="2021-10-11T15:54:49.899" v="19"/>
          <ac:cxnSpMkLst>
            <pc:docMk/>
            <pc:sldMk cId="1851919639" sldId="257"/>
            <ac:cxnSpMk id="1027" creationId="{B4FCB105-2781-4C6A-A530-9F4A425AAE99}"/>
          </ac:cxnSpMkLst>
        </pc:cxnChg>
        <pc:cxnChg chg="mod">
          <ac:chgData name="Bertrand Pouleto" userId="8488cefa11e3b03d" providerId="LiveId" clId="{37686215-38BB-434C-A287-A3837EF79136}" dt="2021-10-11T15:54:49.899" v="19"/>
          <ac:cxnSpMkLst>
            <pc:docMk/>
            <pc:sldMk cId="1851919639" sldId="257"/>
            <ac:cxnSpMk id="1034" creationId="{D94A5D04-5965-4D38-8146-EF2086F7266F}"/>
          </ac:cxnSpMkLst>
        </pc:cxnChg>
        <pc:cxnChg chg="mod">
          <ac:chgData name="Bertrand Pouleto" userId="8488cefa11e3b03d" providerId="LiveId" clId="{37686215-38BB-434C-A287-A3837EF79136}" dt="2021-10-11T15:54:49.899" v="19"/>
          <ac:cxnSpMkLst>
            <pc:docMk/>
            <pc:sldMk cId="1851919639" sldId="257"/>
            <ac:cxnSpMk id="1036" creationId="{394C3CE4-33FC-44AE-A504-36EE0ED88952}"/>
          </ac:cxnSpMkLst>
        </pc:cxnChg>
        <pc:cxnChg chg="mod">
          <ac:chgData name="Bertrand Pouleto" userId="8488cefa11e3b03d" providerId="LiveId" clId="{37686215-38BB-434C-A287-A3837EF79136}" dt="2021-10-11T16:06:29.336" v="291" actId="1076"/>
          <ac:cxnSpMkLst>
            <pc:docMk/>
            <pc:sldMk cId="1851919639" sldId="257"/>
            <ac:cxnSpMk id="1041" creationId="{90956E44-CEF5-42A0-9EE8-F630B452711E}"/>
          </ac:cxnSpMkLst>
        </pc:cxnChg>
      </pc:sldChg>
      <pc:sldMasterChg chg="modSp modSldLayout">
        <pc:chgData name="Bertrand Pouleto" userId="8488cefa11e3b03d" providerId="LiveId" clId="{37686215-38BB-434C-A287-A3837EF79136}" dt="2021-10-11T15:54:49.899" v="19"/>
        <pc:sldMasterMkLst>
          <pc:docMk/>
          <pc:sldMasterMk cId="3539497508" sldId="2147483648"/>
        </pc:sldMasterMkLst>
        <pc:spChg chg="mod">
          <ac:chgData name="Bertrand Pouleto" userId="8488cefa11e3b03d" providerId="LiveId" clId="{37686215-38BB-434C-A287-A3837EF79136}" dt="2021-10-11T15:54:49.899" v="19"/>
          <ac:spMkLst>
            <pc:docMk/>
            <pc:sldMasterMk cId="3539497508" sldId="2147483648"/>
            <ac:spMk id="2" creationId="{41D02DE2-5966-49CA-9543-089AAAE60AD2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asterMk cId="3539497508" sldId="2147483648"/>
            <ac:spMk id="3" creationId="{5ECC3F67-26EA-46B9-AD94-EE0F67A50200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asterMk cId="3539497508" sldId="2147483648"/>
            <ac:spMk id="4" creationId="{9304332E-D104-4D0B-8A82-F6C052536C46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asterMk cId="3539497508" sldId="2147483648"/>
            <ac:spMk id="5" creationId="{F0BC349C-F083-473E-9B4C-25E3EF307C04}"/>
          </ac:spMkLst>
        </pc:spChg>
        <pc:spChg chg="mod">
          <ac:chgData name="Bertrand Pouleto" userId="8488cefa11e3b03d" providerId="LiveId" clId="{37686215-38BB-434C-A287-A3837EF79136}" dt="2021-10-11T15:54:49.899" v="19"/>
          <ac:spMkLst>
            <pc:docMk/>
            <pc:sldMasterMk cId="3539497508" sldId="2147483648"/>
            <ac:spMk id="6" creationId="{BBF485B1-FBE1-4B63-AAD6-BA2E5EE44712}"/>
          </ac:spMkLst>
        </pc:spChg>
        <pc:sldLayoutChg chg="modSp">
          <pc:chgData name="Bertrand Pouleto" userId="8488cefa11e3b03d" providerId="LiveId" clId="{37686215-38BB-434C-A287-A3837EF79136}" dt="2021-10-11T15:54:49.899" v="19"/>
          <pc:sldLayoutMkLst>
            <pc:docMk/>
            <pc:sldMasterMk cId="3539497508" sldId="2147483648"/>
            <pc:sldLayoutMk cId="1994462442" sldId="2147483649"/>
          </pc:sldLayoutMkLst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1994462442" sldId="2147483649"/>
              <ac:spMk id="2" creationId="{08E88340-DB60-4399-862D-3372B625B508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1994462442" sldId="2147483649"/>
              <ac:spMk id="3" creationId="{DC84C619-4ABF-4F08-8089-CE7D7A19337B}"/>
            </ac:spMkLst>
          </pc:spChg>
        </pc:sldLayoutChg>
        <pc:sldLayoutChg chg="modSp">
          <pc:chgData name="Bertrand Pouleto" userId="8488cefa11e3b03d" providerId="LiveId" clId="{37686215-38BB-434C-A287-A3837EF79136}" dt="2021-10-11T15:54:49.899" v="19"/>
          <pc:sldLayoutMkLst>
            <pc:docMk/>
            <pc:sldMasterMk cId="3539497508" sldId="2147483648"/>
            <pc:sldLayoutMk cId="21445062" sldId="2147483651"/>
          </pc:sldLayoutMkLst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21445062" sldId="2147483651"/>
              <ac:spMk id="2" creationId="{E506DAF9-78A1-48B8-AF55-11C86701D768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21445062" sldId="2147483651"/>
              <ac:spMk id="3" creationId="{8DCEF5A6-CD26-41D9-B965-4AC550CEEA85}"/>
            </ac:spMkLst>
          </pc:spChg>
        </pc:sldLayoutChg>
        <pc:sldLayoutChg chg="modSp">
          <pc:chgData name="Bertrand Pouleto" userId="8488cefa11e3b03d" providerId="LiveId" clId="{37686215-38BB-434C-A287-A3837EF79136}" dt="2021-10-11T15:54:49.899" v="19"/>
          <pc:sldLayoutMkLst>
            <pc:docMk/>
            <pc:sldMasterMk cId="3539497508" sldId="2147483648"/>
            <pc:sldLayoutMk cId="1007254163" sldId="2147483652"/>
          </pc:sldLayoutMkLst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1007254163" sldId="2147483652"/>
              <ac:spMk id="3" creationId="{BCDC079B-96EB-4076-A091-63648FB147B0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1007254163" sldId="2147483652"/>
              <ac:spMk id="4" creationId="{B2825B4C-1E60-4E63-9260-A0DCC9A87B5A}"/>
            </ac:spMkLst>
          </pc:spChg>
        </pc:sldLayoutChg>
        <pc:sldLayoutChg chg="modSp">
          <pc:chgData name="Bertrand Pouleto" userId="8488cefa11e3b03d" providerId="LiveId" clId="{37686215-38BB-434C-A287-A3837EF79136}" dt="2021-10-11T15:54:49.899" v="19"/>
          <pc:sldLayoutMkLst>
            <pc:docMk/>
            <pc:sldMasterMk cId="3539497508" sldId="2147483648"/>
            <pc:sldLayoutMk cId="4206354554" sldId="2147483653"/>
          </pc:sldLayoutMkLst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4206354554" sldId="2147483653"/>
              <ac:spMk id="2" creationId="{EB134471-6FFC-4337-A3F2-96ACBCD3013D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4206354554" sldId="2147483653"/>
              <ac:spMk id="3" creationId="{E3D69151-4CB5-497E-B30B-8ABAC953E937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4206354554" sldId="2147483653"/>
              <ac:spMk id="4" creationId="{BD895AD9-DE93-4342-9621-6F2B9A2D6D20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4206354554" sldId="2147483653"/>
              <ac:spMk id="5" creationId="{522EB3EC-0AEB-402B-8ECC-05D83F5923B7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4206354554" sldId="2147483653"/>
              <ac:spMk id="6" creationId="{B4A734DF-A6E0-4226-BE5C-3EEAB0ADFF39}"/>
            </ac:spMkLst>
          </pc:spChg>
        </pc:sldLayoutChg>
        <pc:sldLayoutChg chg="modSp">
          <pc:chgData name="Bertrand Pouleto" userId="8488cefa11e3b03d" providerId="LiveId" clId="{37686215-38BB-434C-A287-A3837EF79136}" dt="2021-10-11T15:54:49.899" v="19"/>
          <pc:sldLayoutMkLst>
            <pc:docMk/>
            <pc:sldMasterMk cId="3539497508" sldId="2147483648"/>
            <pc:sldLayoutMk cId="2718567237" sldId="2147483656"/>
          </pc:sldLayoutMkLst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2718567237" sldId="2147483656"/>
              <ac:spMk id="2" creationId="{84760FBB-DB40-49A9-BD48-48AD2287E84E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2718567237" sldId="2147483656"/>
              <ac:spMk id="3" creationId="{9B9BDA5D-0014-4EF4-A64F-E431150BAE5E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2718567237" sldId="2147483656"/>
              <ac:spMk id="4" creationId="{17CA3E21-7A2E-4B3B-8A8A-C9472EF6C8AE}"/>
            </ac:spMkLst>
          </pc:spChg>
        </pc:sldLayoutChg>
        <pc:sldLayoutChg chg="modSp">
          <pc:chgData name="Bertrand Pouleto" userId="8488cefa11e3b03d" providerId="LiveId" clId="{37686215-38BB-434C-A287-A3837EF79136}" dt="2021-10-11T15:54:49.899" v="19"/>
          <pc:sldLayoutMkLst>
            <pc:docMk/>
            <pc:sldMasterMk cId="3539497508" sldId="2147483648"/>
            <pc:sldLayoutMk cId="649350489" sldId="2147483657"/>
          </pc:sldLayoutMkLst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649350489" sldId="2147483657"/>
              <ac:spMk id="2" creationId="{9E584F04-79E7-47A6-B10A-E4FE476D4FC9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649350489" sldId="2147483657"/>
              <ac:spMk id="3" creationId="{CC9250A8-7487-4383-A0B9-DD05C7B5A20C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649350489" sldId="2147483657"/>
              <ac:spMk id="4" creationId="{74F92D82-0B96-4863-88C1-0CC2EDFDF125}"/>
            </ac:spMkLst>
          </pc:spChg>
        </pc:sldLayoutChg>
        <pc:sldLayoutChg chg="modSp">
          <pc:chgData name="Bertrand Pouleto" userId="8488cefa11e3b03d" providerId="LiveId" clId="{37686215-38BB-434C-A287-A3837EF79136}" dt="2021-10-11T15:54:49.899" v="19"/>
          <pc:sldLayoutMkLst>
            <pc:docMk/>
            <pc:sldMasterMk cId="3539497508" sldId="2147483648"/>
            <pc:sldLayoutMk cId="2475538173" sldId="2147483659"/>
          </pc:sldLayoutMkLst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2475538173" sldId="2147483659"/>
              <ac:spMk id="2" creationId="{AF857437-87B1-4B9D-9D84-E388958F73E1}"/>
            </ac:spMkLst>
          </pc:spChg>
          <pc:spChg chg="mod">
            <ac:chgData name="Bertrand Pouleto" userId="8488cefa11e3b03d" providerId="LiveId" clId="{37686215-38BB-434C-A287-A3837EF79136}" dt="2021-10-11T15:54:49.899" v="19"/>
            <ac:spMkLst>
              <pc:docMk/>
              <pc:sldMasterMk cId="3539497508" sldId="2147483648"/>
              <pc:sldLayoutMk cId="2475538173" sldId="2147483659"/>
              <ac:spMk id="3" creationId="{8E015FBF-40E0-40C0-97E1-16CE3EDB984B}"/>
            </ac:spMkLst>
          </pc:spChg>
        </pc:sldLayoutChg>
      </pc:sldMasterChg>
    </pc:docChg>
  </pc:docChgLst>
  <pc:docChgLst>
    <pc:chgData name="Bertrand Pouleto" userId="8488cefa11e3b03d" providerId="LiveId" clId="{04DE0DB5-1B4B-4B39-9284-FD12AC8FBD9C}"/>
    <pc:docChg chg="undo custSel addSld delSld modSld">
      <pc:chgData name="Bertrand Pouleto" userId="8488cefa11e3b03d" providerId="LiveId" clId="{04DE0DB5-1B4B-4B39-9284-FD12AC8FBD9C}" dt="2021-10-12T13:45:43.469" v="699" actId="465"/>
      <pc:docMkLst>
        <pc:docMk/>
      </pc:docMkLst>
      <pc:sldChg chg="addSp delSp modSp mod">
        <pc:chgData name="Bertrand Pouleto" userId="8488cefa11e3b03d" providerId="LiveId" clId="{04DE0DB5-1B4B-4B39-9284-FD12AC8FBD9C}" dt="2021-10-12T13:45:43.469" v="699" actId="465"/>
        <pc:sldMkLst>
          <pc:docMk/>
          <pc:sldMk cId="411282537" sldId="256"/>
        </pc:sldMkLst>
        <pc:spChg chg="del">
          <ac:chgData name="Bertrand Pouleto" userId="8488cefa11e3b03d" providerId="LiveId" clId="{04DE0DB5-1B4B-4B39-9284-FD12AC8FBD9C}" dt="2021-10-12T13:06:36.271" v="20" actId="478"/>
          <ac:spMkLst>
            <pc:docMk/>
            <pc:sldMk cId="411282537" sldId="256"/>
            <ac:spMk id="2" creationId="{F8D7245F-5043-47FB-B9F2-EFE577D2BB9B}"/>
          </ac:spMkLst>
        </pc:spChg>
        <pc:spChg chg="del mod">
          <ac:chgData name="Bertrand Pouleto" userId="8488cefa11e3b03d" providerId="LiveId" clId="{04DE0DB5-1B4B-4B39-9284-FD12AC8FBD9C}" dt="2021-10-12T13:06:18.651" v="7" actId="478"/>
          <ac:spMkLst>
            <pc:docMk/>
            <pc:sldMk cId="411282537" sldId="256"/>
            <ac:spMk id="4" creationId="{B4B929F0-B202-4B9B-A123-EE117FFB5754}"/>
          </ac:spMkLst>
        </pc:spChg>
        <pc:spChg chg="mod">
          <ac:chgData name="Bertrand Pouleto" userId="8488cefa11e3b03d" providerId="LiveId" clId="{04DE0DB5-1B4B-4B39-9284-FD12AC8FBD9C}" dt="2021-10-12T13:43:08.485" v="523" actId="20577"/>
          <ac:spMkLst>
            <pc:docMk/>
            <pc:sldMk cId="411282537" sldId="256"/>
            <ac:spMk id="10" creationId="{0C3D1E83-7644-4198-A54A-CAF5BEA44E89}"/>
          </ac:spMkLst>
        </pc:spChg>
        <pc:spChg chg="mod">
          <ac:chgData name="Bertrand Pouleto" userId="8488cefa11e3b03d" providerId="LiveId" clId="{04DE0DB5-1B4B-4B39-9284-FD12AC8FBD9C}" dt="2021-10-12T13:38:04.329" v="349" actId="14100"/>
          <ac:spMkLst>
            <pc:docMk/>
            <pc:sldMk cId="411282537" sldId="256"/>
            <ac:spMk id="11" creationId="{24D18247-119B-4C25-89F5-FF8B44396BF5}"/>
          </ac:spMkLst>
        </pc:spChg>
        <pc:spChg chg="add mod">
          <ac:chgData name="Bertrand Pouleto" userId="8488cefa11e3b03d" providerId="LiveId" clId="{04DE0DB5-1B4B-4B39-9284-FD12AC8FBD9C}" dt="2021-10-12T13:44:43.393" v="662" actId="14100"/>
          <ac:spMkLst>
            <pc:docMk/>
            <pc:sldMk cId="411282537" sldId="256"/>
            <ac:spMk id="16" creationId="{CD59FE9A-8D9E-42F1-96D6-0D4257F24271}"/>
          </ac:spMkLst>
        </pc:spChg>
        <pc:spChg chg="add mod">
          <ac:chgData name="Bertrand Pouleto" userId="8488cefa11e3b03d" providerId="LiveId" clId="{04DE0DB5-1B4B-4B39-9284-FD12AC8FBD9C}" dt="2021-10-12T13:45:43.469" v="699" actId="465"/>
          <ac:spMkLst>
            <pc:docMk/>
            <pc:sldMk cId="411282537" sldId="256"/>
            <ac:spMk id="17" creationId="{29589901-9B94-4D88-80E8-72B5AB442282}"/>
          </ac:spMkLst>
        </pc:spChg>
        <pc:spChg chg="add mod">
          <ac:chgData name="Bertrand Pouleto" userId="8488cefa11e3b03d" providerId="LiveId" clId="{04DE0DB5-1B4B-4B39-9284-FD12AC8FBD9C}" dt="2021-10-12T13:45:21.355" v="697" actId="114"/>
          <ac:spMkLst>
            <pc:docMk/>
            <pc:sldMk cId="411282537" sldId="256"/>
            <ac:spMk id="18" creationId="{8CCCFB34-B021-4C23-8EDE-310A81A9E758}"/>
          </ac:spMkLst>
        </pc:spChg>
        <pc:spChg chg="del">
          <ac:chgData name="Bertrand Pouleto" userId="8488cefa11e3b03d" providerId="LiveId" clId="{04DE0DB5-1B4B-4B39-9284-FD12AC8FBD9C}" dt="2021-10-12T13:06:33.043" v="18" actId="478"/>
          <ac:spMkLst>
            <pc:docMk/>
            <pc:sldMk cId="411282537" sldId="256"/>
            <ac:spMk id="21" creationId="{8077E330-3A65-49BA-856E-BFCDA03C3F6C}"/>
          </ac:spMkLst>
        </pc:spChg>
        <pc:spChg chg="del">
          <ac:chgData name="Bertrand Pouleto" userId="8488cefa11e3b03d" providerId="LiveId" clId="{04DE0DB5-1B4B-4B39-9284-FD12AC8FBD9C}" dt="2021-10-12T13:06:27.482" v="14" actId="478"/>
          <ac:spMkLst>
            <pc:docMk/>
            <pc:sldMk cId="411282537" sldId="256"/>
            <ac:spMk id="23" creationId="{FB183DD5-044E-44C9-AAED-7525AADE62D4}"/>
          </ac:spMkLst>
        </pc:spChg>
        <pc:spChg chg="del">
          <ac:chgData name="Bertrand Pouleto" userId="8488cefa11e3b03d" providerId="LiveId" clId="{04DE0DB5-1B4B-4B39-9284-FD12AC8FBD9C}" dt="2021-10-12T13:06:36.271" v="20" actId="478"/>
          <ac:spMkLst>
            <pc:docMk/>
            <pc:sldMk cId="411282537" sldId="256"/>
            <ac:spMk id="25" creationId="{88F0982A-97C5-4D19-94B3-88E3306C1996}"/>
          </ac:spMkLst>
        </pc:spChg>
        <pc:spChg chg="del">
          <ac:chgData name="Bertrand Pouleto" userId="8488cefa11e3b03d" providerId="LiveId" clId="{04DE0DB5-1B4B-4B39-9284-FD12AC8FBD9C}" dt="2021-10-12T13:06:21.996" v="10" actId="478"/>
          <ac:spMkLst>
            <pc:docMk/>
            <pc:sldMk cId="411282537" sldId="256"/>
            <ac:spMk id="26" creationId="{6F408838-D8B5-4FC4-8992-A28DD51E1F90}"/>
          </ac:spMkLst>
        </pc:spChg>
        <pc:spChg chg="del">
          <ac:chgData name="Bertrand Pouleto" userId="8488cefa11e3b03d" providerId="LiveId" clId="{04DE0DB5-1B4B-4B39-9284-FD12AC8FBD9C}" dt="2021-10-12T13:06:36.271" v="20" actId="478"/>
          <ac:spMkLst>
            <pc:docMk/>
            <pc:sldMk cId="411282537" sldId="256"/>
            <ac:spMk id="27" creationId="{471E0A6E-C1F0-4D61-8433-5E847D892AC8}"/>
          </ac:spMkLst>
        </pc:spChg>
        <pc:spChg chg="del mod">
          <ac:chgData name="Bertrand Pouleto" userId="8488cefa11e3b03d" providerId="LiveId" clId="{04DE0DB5-1B4B-4B39-9284-FD12AC8FBD9C}" dt="2021-10-12T13:06:13.672" v="1" actId="478"/>
          <ac:spMkLst>
            <pc:docMk/>
            <pc:sldMk cId="411282537" sldId="256"/>
            <ac:spMk id="29" creationId="{FBD9FE0B-1ED7-4684-AC65-6CD92F38E23D}"/>
          </ac:spMkLst>
        </pc:spChg>
        <pc:spChg chg="del">
          <ac:chgData name="Bertrand Pouleto" userId="8488cefa11e3b03d" providerId="LiveId" clId="{04DE0DB5-1B4B-4B39-9284-FD12AC8FBD9C}" dt="2021-10-12T13:06:15.002" v="3" actId="478"/>
          <ac:spMkLst>
            <pc:docMk/>
            <pc:sldMk cId="411282537" sldId="256"/>
            <ac:spMk id="31" creationId="{A0708B10-8536-4D13-B774-8BE12E7D9B26}"/>
          </ac:spMkLst>
        </pc:spChg>
        <pc:spChg chg="del">
          <ac:chgData name="Bertrand Pouleto" userId="8488cefa11e3b03d" providerId="LiveId" clId="{04DE0DB5-1B4B-4B39-9284-FD12AC8FBD9C}" dt="2021-10-12T13:06:36.271" v="20" actId="478"/>
          <ac:spMkLst>
            <pc:docMk/>
            <pc:sldMk cId="411282537" sldId="256"/>
            <ac:spMk id="33" creationId="{9E707365-98F8-467D-832B-15A6D06EA9A8}"/>
          </ac:spMkLst>
        </pc:spChg>
        <pc:spChg chg="del">
          <ac:chgData name="Bertrand Pouleto" userId="8488cefa11e3b03d" providerId="LiveId" clId="{04DE0DB5-1B4B-4B39-9284-FD12AC8FBD9C}" dt="2021-10-12T13:06:36.271" v="20" actId="478"/>
          <ac:spMkLst>
            <pc:docMk/>
            <pc:sldMk cId="411282537" sldId="256"/>
            <ac:spMk id="34" creationId="{AB21CB93-5834-444E-9F3E-1C3F5BE14B89}"/>
          </ac:spMkLst>
        </pc:spChg>
        <pc:spChg chg="del">
          <ac:chgData name="Bertrand Pouleto" userId="8488cefa11e3b03d" providerId="LiveId" clId="{04DE0DB5-1B4B-4B39-9284-FD12AC8FBD9C}" dt="2021-10-12T13:06:23.422" v="11" actId="478"/>
          <ac:spMkLst>
            <pc:docMk/>
            <pc:sldMk cId="411282537" sldId="256"/>
            <ac:spMk id="35" creationId="{0842DF74-2E22-4E84-B413-47D0812A38CB}"/>
          </ac:spMkLst>
        </pc:spChg>
        <pc:spChg chg="del">
          <ac:chgData name="Bertrand Pouleto" userId="8488cefa11e3b03d" providerId="LiveId" clId="{04DE0DB5-1B4B-4B39-9284-FD12AC8FBD9C}" dt="2021-10-12T13:06:25.032" v="12" actId="478"/>
          <ac:spMkLst>
            <pc:docMk/>
            <pc:sldMk cId="411282537" sldId="256"/>
            <ac:spMk id="37" creationId="{D4F6A747-FC83-4B0E-B28D-40AF0C7BF763}"/>
          </ac:spMkLst>
        </pc:spChg>
        <pc:spChg chg="del">
          <ac:chgData name="Bertrand Pouleto" userId="8488cefa11e3b03d" providerId="LiveId" clId="{04DE0DB5-1B4B-4B39-9284-FD12AC8FBD9C}" dt="2021-10-12T13:06:20.671" v="9" actId="478"/>
          <ac:spMkLst>
            <pc:docMk/>
            <pc:sldMk cId="411282537" sldId="256"/>
            <ac:spMk id="38" creationId="{A6AD5B27-44E1-4FB5-9D65-997D210D4204}"/>
          </ac:spMkLst>
        </pc:spChg>
        <pc:spChg chg="del">
          <ac:chgData name="Bertrand Pouleto" userId="8488cefa11e3b03d" providerId="LiveId" clId="{04DE0DB5-1B4B-4B39-9284-FD12AC8FBD9C}" dt="2021-10-12T13:06:30.971" v="17" actId="478"/>
          <ac:spMkLst>
            <pc:docMk/>
            <pc:sldMk cId="411282537" sldId="256"/>
            <ac:spMk id="39" creationId="{AF5A51A6-0833-42D3-9A8F-D9B2CB38DFEE}"/>
          </ac:spMkLst>
        </pc:spChg>
        <pc:spChg chg="del mod">
          <ac:chgData name="Bertrand Pouleto" userId="8488cefa11e3b03d" providerId="LiveId" clId="{04DE0DB5-1B4B-4B39-9284-FD12AC8FBD9C}" dt="2021-10-12T13:06:29.312" v="16" actId="478"/>
          <ac:spMkLst>
            <pc:docMk/>
            <pc:sldMk cId="411282537" sldId="256"/>
            <ac:spMk id="40" creationId="{487E7ABC-63CB-43F3-A6B1-7544E5EBFC86}"/>
          </ac:spMkLst>
        </pc:spChg>
        <pc:spChg chg="del">
          <ac:chgData name="Bertrand Pouleto" userId="8488cefa11e3b03d" providerId="LiveId" clId="{04DE0DB5-1B4B-4B39-9284-FD12AC8FBD9C}" dt="2021-10-12T13:06:16.482" v="5" actId="478"/>
          <ac:spMkLst>
            <pc:docMk/>
            <pc:sldMk cId="411282537" sldId="256"/>
            <ac:spMk id="41" creationId="{FCC962D4-9A18-4A93-95D2-F8745DC6BC93}"/>
          </ac:spMkLst>
        </pc:spChg>
        <pc:picChg chg="del">
          <ac:chgData name="Bertrand Pouleto" userId="8488cefa11e3b03d" providerId="LiveId" clId="{04DE0DB5-1B4B-4B39-9284-FD12AC8FBD9C}" dt="2021-10-12T13:06:36.271" v="20" actId="478"/>
          <ac:picMkLst>
            <pc:docMk/>
            <pc:sldMk cId="411282537" sldId="256"/>
            <ac:picMk id="3" creationId="{0F08EF80-F184-4736-B913-F042907BBFFB}"/>
          </ac:picMkLst>
        </pc:picChg>
        <pc:picChg chg="mod ord modCrop">
          <ac:chgData name="Bertrand Pouleto" userId="8488cefa11e3b03d" providerId="LiveId" clId="{04DE0DB5-1B4B-4B39-9284-FD12AC8FBD9C}" dt="2021-10-12T13:41:53.825" v="436" actId="1037"/>
          <ac:picMkLst>
            <pc:docMk/>
            <pc:sldMk cId="411282537" sldId="256"/>
            <ac:picMk id="5" creationId="{1FF9DD00-1C3B-44CD-9ECD-B15429C05407}"/>
          </ac:picMkLst>
        </pc:picChg>
        <pc:picChg chg="add del mod">
          <ac:chgData name="Bertrand Pouleto" userId="8488cefa11e3b03d" providerId="LiveId" clId="{04DE0DB5-1B4B-4B39-9284-FD12AC8FBD9C}" dt="2021-10-12T13:19:20.214" v="33" actId="21"/>
          <ac:picMkLst>
            <pc:docMk/>
            <pc:sldMk cId="411282537" sldId="256"/>
            <ac:picMk id="7" creationId="{23A11EFA-6B31-449E-9FD7-8B90F47049F2}"/>
          </ac:picMkLst>
        </pc:picChg>
        <pc:picChg chg="add mod modCrop">
          <ac:chgData name="Bertrand Pouleto" userId="8488cefa11e3b03d" providerId="LiveId" clId="{04DE0DB5-1B4B-4B39-9284-FD12AC8FBD9C}" dt="2021-10-12T13:44:07.304" v="642" actId="1076"/>
          <ac:picMkLst>
            <pc:docMk/>
            <pc:sldMk cId="411282537" sldId="256"/>
            <ac:picMk id="9" creationId="{07AB4A36-DA51-4359-81D1-DA41E66DC31E}"/>
          </ac:picMkLst>
        </pc:picChg>
        <pc:picChg chg="add mod ord modCrop">
          <ac:chgData name="Bertrand Pouleto" userId="8488cefa11e3b03d" providerId="LiveId" clId="{04DE0DB5-1B4B-4B39-9284-FD12AC8FBD9C}" dt="2021-10-12T13:45:40.959" v="698" actId="12788"/>
          <ac:picMkLst>
            <pc:docMk/>
            <pc:sldMk cId="411282537" sldId="256"/>
            <ac:picMk id="13" creationId="{A779971D-D8BA-4013-91E0-B5E91FB63A32}"/>
          </ac:picMkLst>
        </pc:picChg>
        <pc:picChg chg="add mod modCrop">
          <ac:chgData name="Bertrand Pouleto" userId="8488cefa11e3b03d" providerId="LiveId" clId="{04DE0DB5-1B4B-4B39-9284-FD12AC8FBD9C}" dt="2021-10-12T13:45:40.959" v="698" actId="12788"/>
          <ac:picMkLst>
            <pc:docMk/>
            <pc:sldMk cId="411282537" sldId="256"/>
            <ac:picMk id="15" creationId="{23B63603-2CC5-413A-ABAC-62A064ABE3B5}"/>
          </ac:picMkLst>
        </pc:picChg>
        <pc:picChg chg="del">
          <ac:chgData name="Bertrand Pouleto" userId="8488cefa11e3b03d" providerId="LiveId" clId="{04DE0DB5-1B4B-4B39-9284-FD12AC8FBD9C}" dt="2021-10-12T13:06:26.033" v="13" actId="478"/>
          <ac:picMkLst>
            <pc:docMk/>
            <pc:sldMk cId="411282537" sldId="256"/>
            <ac:picMk id="19" creationId="{C0E275FB-3601-4AE6-8B08-03498E319C52}"/>
          </ac:picMkLst>
        </pc:picChg>
        <pc:picChg chg="del">
          <ac:chgData name="Bertrand Pouleto" userId="8488cefa11e3b03d" providerId="LiveId" clId="{04DE0DB5-1B4B-4B39-9284-FD12AC8FBD9C}" dt="2021-10-12T13:06:15.801" v="4" actId="478"/>
          <ac:picMkLst>
            <pc:docMk/>
            <pc:sldMk cId="411282537" sldId="256"/>
            <ac:picMk id="28" creationId="{B457D8DC-CA56-4C0A-9386-CB233D7190AE}"/>
          </ac:picMkLst>
        </pc:picChg>
        <pc:picChg chg="del">
          <ac:chgData name="Bertrand Pouleto" userId="8488cefa11e3b03d" providerId="LiveId" clId="{04DE0DB5-1B4B-4B39-9284-FD12AC8FBD9C}" dt="2021-10-12T13:06:14.264" v="2" actId="478"/>
          <ac:picMkLst>
            <pc:docMk/>
            <pc:sldMk cId="411282537" sldId="256"/>
            <ac:picMk id="30" creationId="{131FFCF3-1143-4C0C-8D2E-3AFCC08C4DFA}"/>
          </ac:picMkLst>
        </pc:picChg>
        <pc:picChg chg="del">
          <ac:chgData name="Bertrand Pouleto" userId="8488cefa11e3b03d" providerId="LiveId" clId="{04DE0DB5-1B4B-4B39-9284-FD12AC8FBD9C}" dt="2021-10-12T13:06:36.271" v="20" actId="478"/>
          <ac:picMkLst>
            <pc:docMk/>
            <pc:sldMk cId="411282537" sldId="256"/>
            <ac:picMk id="32" creationId="{CA7A9700-D33C-452C-91FD-04F40C4CC0F6}"/>
          </ac:picMkLst>
        </pc:picChg>
        <pc:picChg chg="del">
          <ac:chgData name="Bertrand Pouleto" userId="8488cefa11e3b03d" providerId="LiveId" clId="{04DE0DB5-1B4B-4B39-9284-FD12AC8FBD9C}" dt="2021-10-12T13:06:34.422" v="19" actId="478"/>
          <ac:picMkLst>
            <pc:docMk/>
            <pc:sldMk cId="411282537" sldId="256"/>
            <ac:picMk id="36" creationId="{745A07FC-3955-4592-87D3-9F927CD31CEC}"/>
          </ac:picMkLst>
        </pc:picChg>
        <pc:picChg chg="add mod">
          <ac:chgData name="Bertrand Pouleto" userId="8488cefa11e3b03d" providerId="LiveId" clId="{04DE0DB5-1B4B-4B39-9284-FD12AC8FBD9C}" dt="2021-10-12T13:38:45.358" v="392" actId="1038"/>
          <ac:picMkLst>
            <pc:docMk/>
            <pc:sldMk cId="411282537" sldId="256"/>
            <ac:picMk id="42" creationId="{E0BB9608-8F3B-41C3-B6C8-E192AAC3A7D2}"/>
          </ac:picMkLst>
        </pc:picChg>
        <pc:picChg chg="add mod">
          <ac:chgData name="Bertrand Pouleto" userId="8488cefa11e3b03d" providerId="LiveId" clId="{04DE0DB5-1B4B-4B39-9284-FD12AC8FBD9C}" dt="2021-10-12T13:38:45.358" v="392" actId="1038"/>
          <ac:picMkLst>
            <pc:docMk/>
            <pc:sldMk cId="411282537" sldId="256"/>
            <ac:picMk id="43" creationId="{CC95B926-E1D4-4927-8A7B-013DCC7A349F}"/>
          </ac:picMkLst>
        </pc:picChg>
        <pc:picChg chg="add mod">
          <ac:chgData name="Bertrand Pouleto" userId="8488cefa11e3b03d" providerId="LiveId" clId="{04DE0DB5-1B4B-4B39-9284-FD12AC8FBD9C}" dt="2021-10-12T13:38:45.358" v="392" actId="1038"/>
          <ac:picMkLst>
            <pc:docMk/>
            <pc:sldMk cId="411282537" sldId="256"/>
            <ac:picMk id="44" creationId="{250E71E2-84B7-47CD-B31C-6BF7E7EA7E9A}"/>
          </ac:picMkLst>
        </pc:picChg>
        <pc:picChg chg="del">
          <ac:chgData name="Bertrand Pouleto" userId="8488cefa11e3b03d" providerId="LiveId" clId="{04DE0DB5-1B4B-4B39-9284-FD12AC8FBD9C}" dt="2021-10-12T13:06:19.345" v="8" actId="478"/>
          <ac:picMkLst>
            <pc:docMk/>
            <pc:sldMk cId="411282537" sldId="256"/>
            <ac:picMk id="2050" creationId="{3DBDFE06-0B55-4146-B924-CE75D80B479E}"/>
          </ac:picMkLst>
        </pc:picChg>
      </pc:sldChg>
      <pc:sldChg chg="delSp modSp del mod">
        <pc:chgData name="Bertrand Pouleto" userId="8488cefa11e3b03d" providerId="LiveId" clId="{04DE0DB5-1B4B-4B39-9284-FD12AC8FBD9C}" dt="2021-10-12T13:06:50.493" v="28" actId="47"/>
        <pc:sldMkLst>
          <pc:docMk/>
          <pc:sldMk cId="1851919639" sldId="257"/>
        </pc:sldMkLst>
        <pc:spChg chg="del">
          <ac:chgData name="Bertrand Pouleto" userId="8488cefa11e3b03d" providerId="LiveId" clId="{04DE0DB5-1B4B-4B39-9284-FD12AC8FBD9C}" dt="2021-10-12T13:06:44.951" v="25" actId="478"/>
          <ac:spMkLst>
            <pc:docMk/>
            <pc:sldMk cId="1851919639" sldId="257"/>
            <ac:spMk id="19" creationId="{B3E5F51C-4440-4394-8632-C4E0F4DC8252}"/>
          </ac:spMkLst>
        </pc:spChg>
        <pc:spChg chg="del">
          <ac:chgData name="Bertrand Pouleto" userId="8488cefa11e3b03d" providerId="LiveId" clId="{04DE0DB5-1B4B-4B39-9284-FD12AC8FBD9C}" dt="2021-10-12T13:06:40.752" v="22" actId="478"/>
          <ac:spMkLst>
            <pc:docMk/>
            <pc:sldMk cId="1851919639" sldId="257"/>
            <ac:spMk id="20" creationId="{8E6EC863-1C52-4341-8265-F1507F21E0C6}"/>
          </ac:spMkLst>
        </pc:spChg>
        <pc:spChg chg="del">
          <ac:chgData name="Bertrand Pouleto" userId="8488cefa11e3b03d" providerId="LiveId" clId="{04DE0DB5-1B4B-4B39-9284-FD12AC8FBD9C}" dt="2021-10-12T13:06:44.951" v="25" actId="478"/>
          <ac:spMkLst>
            <pc:docMk/>
            <pc:sldMk cId="1851919639" sldId="257"/>
            <ac:spMk id="23" creationId="{A08FC3EC-7BE7-4858-AE4C-84C9899270DA}"/>
          </ac:spMkLst>
        </pc:spChg>
        <pc:spChg chg="del">
          <ac:chgData name="Bertrand Pouleto" userId="8488cefa11e3b03d" providerId="LiveId" clId="{04DE0DB5-1B4B-4B39-9284-FD12AC8FBD9C}" dt="2021-10-12T13:06:44.951" v="25" actId="478"/>
          <ac:spMkLst>
            <pc:docMk/>
            <pc:sldMk cId="1851919639" sldId="257"/>
            <ac:spMk id="24" creationId="{8CFFF6DB-8754-4751-B11E-9C5170934FCF}"/>
          </ac:spMkLst>
        </pc:spChg>
        <pc:spChg chg="del">
          <ac:chgData name="Bertrand Pouleto" userId="8488cefa11e3b03d" providerId="LiveId" clId="{04DE0DB5-1B4B-4B39-9284-FD12AC8FBD9C}" dt="2021-10-12T13:06:41.582" v="23" actId="478"/>
          <ac:spMkLst>
            <pc:docMk/>
            <pc:sldMk cId="1851919639" sldId="257"/>
            <ac:spMk id="25" creationId="{63CF3999-389B-4DC0-A3F8-F4EAB153EEA7}"/>
          </ac:spMkLst>
        </pc:spChg>
        <pc:spChg chg="del">
          <ac:chgData name="Bertrand Pouleto" userId="8488cefa11e3b03d" providerId="LiveId" clId="{04DE0DB5-1B4B-4B39-9284-FD12AC8FBD9C}" dt="2021-10-12T13:06:44.951" v="25" actId="478"/>
          <ac:spMkLst>
            <pc:docMk/>
            <pc:sldMk cId="1851919639" sldId="257"/>
            <ac:spMk id="29" creationId="{3FD1B90D-5BCF-47C7-8AD3-69224A0AAEDD}"/>
          </ac:spMkLst>
        </pc:spChg>
        <pc:spChg chg="del">
          <ac:chgData name="Bertrand Pouleto" userId="8488cefa11e3b03d" providerId="LiveId" clId="{04DE0DB5-1B4B-4B39-9284-FD12AC8FBD9C}" dt="2021-10-12T13:06:44.951" v="25" actId="478"/>
          <ac:spMkLst>
            <pc:docMk/>
            <pc:sldMk cId="1851919639" sldId="257"/>
            <ac:spMk id="35" creationId="{F6421C09-9BAF-4596-BE39-B76FE9C7A612}"/>
          </ac:spMkLst>
        </pc:spChg>
        <pc:spChg chg="del">
          <ac:chgData name="Bertrand Pouleto" userId="8488cefa11e3b03d" providerId="LiveId" clId="{04DE0DB5-1B4B-4B39-9284-FD12AC8FBD9C}" dt="2021-10-12T13:06:44.951" v="25" actId="478"/>
          <ac:spMkLst>
            <pc:docMk/>
            <pc:sldMk cId="1851919639" sldId="257"/>
            <ac:spMk id="36" creationId="{374772E3-BB5C-4855-8E55-BE19A926A499}"/>
          </ac:spMkLst>
        </pc:spChg>
        <pc:spChg chg="del">
          <ac:chgData name="Bertrand Pouleto" userId="8488cefa11e3b03d" providerId="LiveId" clId="{04DE0DB5-1B4B-4B39-9284-FD12AC8FBD9C}" dt="2021-10-12T13:06:44.951" v="25" actId="478"/>
          <ac:spMkLst>
            <pc:docMk/>
            <pc:sldMk cId="1851919639" sldId="257"/>
            <ac:spMk id="43" creationId="{4CA927F4-CEF8-40AD-909A-44B4E1366F33}"/>
          </ac:spMkLst>
        </pc:spChg>
        <pc:spChg chg="del">
          <ac:chgData name="Bertrand Pouleto" userId="8488cefa11e3b03d" providerId="LiveId" clId="{04DE0DB5-1B4B-4B39-9284-FD12AC8FBD9C}" dt="2021-10-12T13:06:44.951" v="25" actId="478"/>
          <ac:spMkLst>
            <pc:docMk/>
            <pc:sldMk cId="1851919639" sldId="257"/>
            <ac:spMk id="46" creationId="{59EEC854-AE97-4567-BB5B-797BCB38424E}"/>
          </ac:spMkLst>
        </pc:spChg>
        <pc:spChg chg="del">
          <ac:chgData name="Bertrand Pouleto" userId="8488cefa11e3b03d" providerId="LiveId" clId="{04DE0DB5-1B4B-4B39-9284-FD12AC8FBD9C}" dt="2021-10-12T13:06:44.951" v="25" actId="478"/>
          <ac:spMkLst>
            <pc:docMk/>
            <pc:sldMk cId="1851919639" sldId="257"/>
            <ac:spMk id="49" creationId="{3DAC6031-B3A6-4FFC-9B41-124BAD43F170}"/>
          </ac:spMkLst>
        </pc:spChg>
        <pc:spChg chg="del">
          <ac:chgData name="Bertrand Pouleto" userId="8488cefa11e3b03d" providerId="LiveId" clId="{04DE0DB5-1B4B-4B39-9284-FD12AC8FBD9C}" dt="2021-10-12T13:06:47.233" v="27" actId="478"/>
          <ac:spMkLst>
            <pc:docMk/>
            <pc:sldMk cId="1851919639" sldId="257"/>
            <ac:spMk id="52" creationId="{9451BCFD-04B7-47AF-B27D-7A9E65130D38}"/>
          </ac:spMkLst>
        </pc:spChg>
        <pc:spChg chg="del">
          <ac:chgData name="Bertrand Pouleto" userId="8488cefa11e3b03d" providerId="LiveId" clId="{04DE0DB5-1B4B-4B39-9284-FD12AC8FBD9C}" dt="2021-10-12T13:06:40.752" v="22" actId="478"/>
          <ac:spMkLst>
            <pc:docMk/>
            <pc:sldMk cId="1851919639" sldId="257"/>
            <ac:spMk id="54" creationId="{D0204C26-0267-45FF-9EF1-94E249DF2408}"/>
          </ac:spMkLst>
        </pc:spChg>
        <pc:spChg chg="del">
          <ac:chgData name="Bertrand Pouleto" userId="8488cefa11e3b03d" providerId="LiveId" clId="{04DE0DB5-1B4B-4B39-9284-FD12AC8FBD9C}" dt="2021-10-12T13:06:40.752" v="22" actId="478"/>
          <ac:spMkLst>
            <pc:docMk/>
            <pc:sldMk cId="1851919639" sldId="257"/>
            <ac:spMk id="55" creationId="{D9577F61-1C2A-49E2-80F3-6AAA28E43511}"/>
          </ac:spMkLst>
        </pc:spChg>
        <pc:spChg chg="del">
          <ac:chgData name="Bertrand Pouleto" userId="8488cefa11e3b03d" providerId="LiveId" clId="{04DE0DB5-1B4B-4B39-9284-FD12AC8FBD9C}" dt="2021-10-12T13:06:40.752" v="22" actId="478"/>
          <ac:spMkLst>
            <pc:docMk/>
            <pc:sldMk cId="1851919639" sldId="257"/>
            <ac:spMk id="56" creationId="{DD2B26BE-0698-43E5-8C84-65A47F84FAF7}"/>
          </ac:spMkLst>
        </pc:spChg>
        <pc:spChg chg="del">
          <ac:chgData name="Bertrand Pouleto" userId="8488cefa11e3b03d" providerId="LiveId" clId="{04DE0DB5-1B4B-4B39-9284-FD12AC8FBD9C}" dt="2021-10-12T13:06:40.752" v="22" actId="478"/>
          <ac:spMkLst>
            <pc:docMk/>
            <pc:sldMk cId="1851919639" sldId="257"/>
            <ac:spMk id="57" creationId="{A9747595-06F4-40E6-B18B-619B8FD04986}"/>
          </ac:spMkLst>
        </pc:spChg>
        <pc:spChg chg="del">
          <ac:chgData name="Bertrand Pouleto" userId="8488cefa11e3b03d" providerId="LiveId" clId="{04DE0DB5-1B4B-4B39-9284-FD12AC8FBD9C}" dt="2021-10-12T13:06:40.752" v="22" actId="478"/>
          <ac:spMkLst>
            <pc:docMk/>
            <pc:sldMk cId="1851919639" sldId="257"/>
            <ac:spMk id="58" creationId="{F4BDB7D0-A08A-4E66-9DC3-754B8BDA2398}"/>
          </ac:spMkLst>
        </pc:spChg>
        <pc:spChg chg="del">
          <ac:chgData name="Bertrand Pouleto" userId="8488cefa11e3b03d" providerId="LiveId" clId="{04DE0DB5-1B4B-4B39-9284-FD12AC8FBD9C}" dt="2021-10-12T13:06:40.752" v="22" actId="478"/>
          <ac:spMkLst>
            <pc:docMk/>
            <pc:sldMk cId="1851919639" sldId="257"/>
            <ac:spMk id="59" creationId="{55A6B13D-B59D-4FC4-86E6-E813650752AD}"/>
          </ac:spMkLst>
        </pc:spChg>
        <pc:spChg chg="del">
          <ac:chgData name="Bertrand Pouleto" userId="8488cefa11e3b03d" providerId="LiveId" clId="{04DE0DB5-1B4B-4B39-9284-FD12AC8FBD9C}" dt="2021-10-12T13:06:40.752" v="22" actId="478"/>
          <ac:spMkLst>
            <pc:docMk/>
            <pc:sldMk cId="1851919639" sldId="257"/>
            <ac:spMk id="60" creationId="{236444FE-B710-4B1F-8DD7-588D4060384F}"/>
          </ac:spMkLst>
        </pc:spChg>
        <pc:spChg chg="del">
          <ac:chgData name="Bertrand Pouleto" userId="8488cefa11e3b03d" providerId="LiveId" clId="{04DE0DB5-1B4B-4B39-9284-FD12AC8FBD9C}" dt="2021-10-12T13:06:40.752" v="22" actId="478"/>
          <ac:spMkLst>
            <pc:docMk/>
            <pc:sldMk cId="1851919639" sldId="257"/>
            <ac:spMk id="1039" creationId="{0BF145A0-779A-4CC3-AA0F-F8F99C2493DD}"/>
          </ac:spMkLst>
        </pc:spChg>
        <pc:spChg chg="del">
          <ac:chgData name="Bertrand Pouleto" userId="8488cefa11e3b03d" providerId="LiveId" clId="{04DE0DB5-1B4B-4B39-9284-FD12AC8FBD9C}" dt="2021-10-12T13:06:40.752" v="22" actId="478"/>
          <ac:spMkLst>
            <pc:docMk/>
            <pc:sldMk cId="1851919639" sldId="257"/>
            <ac:spMk id="1044" creationId="{1C94373C-E2EB-4738-9585-73E793D7D41D}"/>
          </ac:spMkLst>
        </pc:spChg>
        <pc:picChg chg="del">
          <ac:chgData name="Bertrand Pouleto" userId="8488cefa11e3b03d" providerId="LiveId" clId="{04DE0DB5-1B4B-4B39-9284-FD12AC8FBD9C}" dt="2021-10-12T13:06:45.691" v="26" actId="478"/>
          <ac:picMkLst>
            <pc:docMk/>
            <pc:sldMk cId="1851919639" sldId="257"/>
            <ac:picMk id="3" creationId="{7A3B21D7-7429-4BA9-BA0B-1B96E751D4D6}"/>
          </ac:picMkLst>
        </pc:picChg>
        <pc:picChg chg="del">
          <ac:chgData name="Bertrand Pouleto" userId="8488cefa11e3b03d" providerId="LiveId" clId="{04DE0DB5-1B4B-4B39-9284-FD12AC8FBD9C}" dt="2021-10-12T13:06:38.581" v="21" actId="478"/>
          <ac:picMkLst>
            <pc:docMk/>
            <pc:sldMk cId="1851919639" sldId="257"/>
            <ac:picMk id="17" creationId="{5BDBE6F6-E850-4F0A-8EBC-ABA573B82A9A}"/>
          </ac:picMkLst>
        </pc:picChg>
        <pc:picChg chg="del">
          <ac:chgData name="Bertrand Pouleto" userId="8488cefa11e3b03d" providerId="LiveId" clId="{04DE0DB5-1B4B-4B39-9284-FD12AC8FBD9C}" dt="2021-10-12T13:06:44.951" v="25" actId="478"/>
          <ac:picMkLst>
            <pc:docMk/>
            <pc:sldMk cId="1851919639" sldId="257"/>
            <ac:picMk id="1026" creationId="{2EBC1EC2-02A7-44F1-B0E0-0DF97F4072DA}"/>
          </ac:picMkLst>
        </pc:picChg>
        <pc:picChg chg="del">
          <ac:chgData name="Bertrand Pouleto" userId="8488cefa11e3b03d" providerId="LiveId" clId="{04DE0DB5-1B4B-4B39-9284-FD12AC8FBD9C}" dt="2021-10-12T13:06:42.362" v="24" actId="478"/>
          <ac:picMkLst>
            <pc:docMk/>
            <pc:sldMk cId="1851919639" sldId="257"/>
            <ac:picMk id="1028" creationId="{0EECC0A9-97A7-4929-A351-E90887173E89}"/>
          </ac:picMkLst>
        </pc:picChg>
        <pc:cxnChg chg="del">
          <ac:chgData name="Bertrand Pouleto" userId="8488cefa11e3b03d" providerId="LiveId" clId="{04DE0DB5-1B4B-4B39-9284-FD12AC8FBD9C}" dt="2021-10-12T13:06:44.951" v="25" actId="478"/>
          <ac:cxnSpMkLst>
            <pc:docMk/>
            <pc:sldMk cId="1851919639" sldId="257"/>
            <ac:cxnSpMk id="30" creationId="{9A6AD2D3-BFD9-4C2A-893E-1F54B4F46078}"/>
          </ac:cxnSpMkLst>
        </pc:cxnChg>
        <pc:cxnChg chg="del">
          <ac:chgData name="Bertrand Pouleto" userId="8488cefa11e3b03d" providerId="LiveId" clId="{04DE0DB5-1B4B-4B39-9284-FD12AC8FBD9C}" dt="2021-10-12T13:06:44.951" v="25" actId="478"/>
          <ac:cxnSpMkLst>
            <pc:docMk/>
            <pc:sldMk cId="1851919639" sldId="257"/>
            <ac:cxnSpMk id="1024" creationId="{5F7E8E38-DCC9-410A-94D1-1230A5D8C832}"/>
          </ac:cxnSpMkLst>
        </pc:cxnChg>
        <pc:cxnChg chg="del">
          <ac:chgData name="Bertrand Pouleto" userId="8488cefa11e3b03d" providerId="LiveId" clId="{04DE0DB5-1B4B-4B39-9284-FD12AC8FBD9C}" dt="2021-10-12T13:06:44.951" v="25" actId="478"/>
          <ac:cxnSpMkLst>
            <pc:docMk/>
            <pc:sldMk cId="1851919639" sldId="257"/>
            <ac:cxnSpMk id="1027" creationId="{B4FCB105-2781-4C6A-A530-9F4A425AAE99}"/>
          </ac:cxnSpMkLst>
        </pc:cxnChg>
        <pc:cxnChg chg="del">
          <ac:chgData name="Bertrand Pouleto" userId="8488cefa11e3b03d" providerId="LiveId" clId="{04DE0DB5-1B4B-4B39-9284-FD12AC8FBD9C}" dt="2021-10-12T13:06:44.951" v="25" actId="478"/>
          <ac:cxnSpMkLst>
            <pc:docMk/>
            <pc:sldMk cId="1851919639" sldId="257"/>
            <ac:cxnSpMk id="1034" creationId="{D94A5D04-5965-4D38-8146-EF2086F7266F}"/>
          </ac:cxnSpMkLst>
        </pc:cxnChg>
        <pc:cxnChg chg="del">
          <ac:chgData name="Bertrand Pouleto" userId="8488cefa11e3b03d" providerId="LiveId" clId="{04DE0DB5-1B4B-4B39-9284-FD12AC8FBD9C}" dt="2021-10-12T13:06:44.951" v="25" actId="478"/>
          <ac:cxnSpMkLst>
            <pc:docMk/>
            <pc:sldMk cId="1851919639" sldId="257"/>
            <ac:cxnSpMk id="1036" creationId="{394C3CE4-33FC-44AE-A504-36EE0ED88952}"/>
          </ac:cxnSpMkLst>
        </pc:cxnChg>
        <pc:cxnChg chg="del mod">
          <ac:chgData name="Bertrand Pouleto" userId="8488cefa11e3b03d" providerId="LiveId" clId="{04DE0DB5-1B4B-4B39-9284-FD12AC8FBD9C}" dt="2021-10-12T13:06:40.752" v="22" actId="478"/>
          <ac:cxnSpMkLst>
            <pc:docMk/>
            <pc:sldMk cId="1851919639" sldId="257"/>
            <ac:cxnSpMk id="1041" creationId="{90956E44-CEF5-42A0-9EE8-F630B452711E}"/>
          </ac:cxnSpMkLst>
        </pc:cxnChg>
      </pc:sldChg>
      <pc:sldChg chg="addSp delSp modSp new del mod">
        <pc:chgData name="Bertrand Pouleto" userId="8488cefa11e3b03d" providerId="LiveId" clId="{04DE0DB5-1B4B-4B39-9284-FD12AC8FBD9C}" dt="2021-10-12T13:36:52.727" v="336" actId="47"/>
        <pc:sldMkLst>
          <pc:docMk/>
          <pc:sldMk cId="3200417661" sldId="257"/>
        </pc:sldMkLst>
        <pc:picChg chg="add del mod modCrop">
          <ac:chgData name="Bertrand Pouleto" userId="8488cefa11e3b03d" providerId="LiveId" clId="{04DE0DB5-1B4B-4B39-9284-FD12AC8FBD9C}" dt="2021-10-12T13:22:21.632" v="241" actId="21"/>
          <ac:picMkLst>
            <pc:docMk/>
            <pc:sldMk cId="3200417661" sldId="257"/>
            <ac:picMk id="2" creationId="{E43D2936-7DFF-41C2-BDFA-A07A782BA150}"/>
          </ac:picMkLst>
        </pc:picChg>
        <pc:picChg chg="add del mod modCrop">
          <ac:chgData name="Bertrand Pouleto" userId="8488cefa11e3b03d" providerId="LiveId" clId="{04DE0DB5-1B4B-4B39-9284-FD12AC8FBD9C}" dt="2021-10-12T13:22:43.322" v="248" actId="21"/>
          <ac:picMkLst>
            <pc:docMk/>
            <pc:sldMk cId="3200417661" sldId="257"/>
            <ac:picMk id="3" creationId="{5C0392C3-1278-49A7-BFB8-B89C58B1B1BB}"/>
          </ac:picMkLst>
        </pc:picChg>
        <pc:picChg chg="add del mod modCrop">
          <ac:chgData name="Bertrand Pouleto" userId="8488cefa11e3b03d" providerId="LiveId" clId="{04DE0DB5-1B4B-4B39-9284-FD12AC8FBD9C}" dt="2021-10-12T13:23:35.552" v="255" actId="21"/>
          <ac:picMkLst>
            <pc:docMk/>
            <pc:sldMk cId="3200417661" sldId="257"/>
            <ac:picMk id="4" creationId="{0C17FC31-EB74-4B8F-B6F4-467CBE86B7BC}"/>
          </ac:picMkLst>
        </pc:picChg>
      </pc:sldChg>
    </pc:docChg>
  </pc:docChgLst>
  <pc:docChgLst>
    <pc:chgData name="Bertrand Faurie" userId="8488cefa11e3b03d" providerId="LiveId" clId="{93DD0E9A-0185-4F37-9675-ED3E546E2B6E}"/>
    <pc:docChg chg="modSld">
      <pc:chgData name="Bertrand Faurie" userId="8488cefa11e3b03d" providerId="LiveId" clId="{93DD0E9A-0185-4F37-9675-ED3E546E2B6E}" dt="2021-12-27T15:09:28.470" v="1" actId="20577"/>
      <pc:docMkLst>
        <pc:docMk/>
      </pc:docMkLst>
      <pc:sldChg chg="modSp mod">
        <pc:chgData name="Bertrand Faurie" userId="8488cefa11e3b03d" providerId="LiveId" clId="{93DD0E9A-0185-4F37-9675-ED3E546E2B6E}" dt="2021-12-27T15:09:28.470" v="1" actId="20577"/>
        <pc:sldMkLst>
          <pc:docMk/>
          <pc:sldMk cId="411282537" sldId="256"/>
        </pc:sldMkLst>
        <pc:spChg chg="mod">
          <ac:chgData name="Bertrand Faurie" userId="8488cefa11e3b03d" providerId="LiveId" clId="{93DD0E9A-0185-4F37-9675-ED3E546E2B6E}" dt="2021-12-27T15:09:28.470" v="1" actId="20577"/>
          <ac:spMkLst>
            <pc:docMk/>
            <pc:sldMk cId="411282537" sldId="256"/>
            <ac:spMk id="10" creationId="{0C3D1E83-7644-4198-A54A-CAF5BEA44E89}"/>
          </ac:spMkLst>
        </pc:spChg>
      </pc:sldChg>
    </pc:docChg>
  </pc:docChgLst>
  <pc:docChgLst>
    <pc:chgData name="Bertrand Pouleto" userId="8488cefa11e3b03d" providerId="LiveId" clId="{6C56C7D5-2EC3-42ED-92CE-4EC314B833F3}"/>
    <pc:docChg chg="undo custSel addSld delSld modSld">
      <pc:chgData name="Bertrand Pouleto" userId="8488cefa11e3b03d" providerId="LiveId" clId="{6C56C7D5-2EC3-42ED-92CE-4EC314B833F3}" dt="2021-03-15T23:04:16.320" v="484" actId="1076"/>
      <pc:docMkLst>
        <pc:docMk/>
      </pc:docMkLst>
      <pc:sldChg chg="addSp modSp mod">
        <pc:chgData name="Bertrand Pouleto" userId="8488cefa11e3b03d" providerId="LiveId" clId="{6C56C7D5-2EC3-42ED-92CE-4EC314B833F3}" dt="2021-03-15T23:04:16.320" v="484" actId="1076"/>
        <pc:sldMkLst>
          <pc:docMk/>
          <pc:sldMk cId="411282537" sldId="256"/>
        </pc:sldMkLst>
        <pc:spChg chg="mod">
          <ac:chgData name="Bertrand Pouleto" userId="8488cefa11e3b03d" providerId="LiveId" clId="{6C56C7D5-2EC3-42ED-92CE-4EC314B833F3}" dt="2021-03-09T20:55:49.850" v="420" actId="20577"/>
          <ac:spMkLst>
            <pc:docMk/>
            <pc:sldMk cId="411282537" sldId="256"/>
            <ac:spMk id="10" creationId="{0C3D1E83-7644-4198-A54A-CAF5BEA44E89}"/>
          </ac:spMkLst>
        </pc:spChg>
        <pc:spChg chg="add mod ord">
          <ac:chgData name="Bertrand Pouleto" userId="8488cefa11e3b03d" providerId="LiveId" clId="{6C56C7D5-2EC3-42ED-92CE-4EC314B833F3}" dt="2021-03-05T09:24:24.664" v="221" actId="6549"/>
          <ac:spMkLst>
            <pc:docMk/>
            <pc:sldMk cId="411282537" sldId="256"/>
            <ac:spMk id="26" creationId="{6F408838-D8B5-4FC4-8992-A28DD51E1F90}"/>
          </ac:spMkLst>
        </pc:spChg>
        <pc:spChg chg="mod">
          <ac:chgData name="Bertrand Pouleto" userId="8488cefa11e3b03d" providerId="LiveId" clId="{6C56C7D5-2EC3-42ED-92CE-4EC314B833F3}" dt="2021-03-15T23:04:07.446" v="483" actId="1076"/>
          <ac:spMkLst>
            <pc:docMk/>
            <pc:sldMk cId="411282537" sldId="256"/>
            <ac:spMk id="29" creationId="{FBD9FE0B-1ED7-4684-AC65-6CD92F38E23D}"/>
          </ac:spMkLst>
        </pc:spChg>
        <pc:spChg chg="mod">
          <ac:chgData name="Bertrand Pouleto" userId="8488cefa11e3b03d" providerId="LiveId" clId="{6C56C7D5-2EC3-42ED-92CE-4EC314B833F3}" dt="2021-03-15T23:04:16.320" v="484" actId="1076"/>
          <ac:spMkLst>
            <pc:docMk/>
            <pc:sldMk cId="411282537" sldId="256"/>
            <ac:spMk id="31" creationId="{A0708B10-8536-4D13-B774-8BE12E7D9B26}"/>
          </ac:spMkLst>
        </pc:spChg>
        <pc:spChg chg="add mod">
          <ac:chgData name="Bertrand Pouleto" userId="8488cefa11e3b03d" providerId="LiveId" clId="{6C56C7D5-2EC3-42ED-92CE-4EC314B833F3}" dt="2021-03-05T09:19:54.846" v="4" actId="1076"/>
          <ac:spMkLst>
            <pc:docMk/>
            <pc:sldMk cId="411282537" sldId="256"/>
            <ac:spMk id="35" creationId="{0842DF74-2E22-4E84-B413-47D0812A38CB}"/>
          </ac:spMkLst>
        </pc:spChg>
        <pc:spChg chg="mod">
          <ac:chgData name="Bertrand Pouleto" userId="8488cefa11e3b03d" providerId="LiveId" clId="{6C56C7D5-2EC3-42ED-92CE-4EC314B833F3}" dt="2021-03-15T23:03:01.866" v="482" actId="20577"/>
          <ac:spMkLst>
            <pc:docMk/>
            <pc:sldMk cId="411282537" sldId="256"/>
            <ac:spMk id="37" creationId="{D4F6A747-FC83-4B0E-B28D-40AF0C7BF763}"/>
          </ac:spMkLst>
        </pc:spChg>
      </pc:sldChg>
      <pc:sldChg chg="modSp mod">
        <pc:chgData name="Bertrand Pouleto" userId="8488cefa11e3b03d" providerId="LiveId" clId="{6C56C7D5-2EC3-42ED-92CE-4EC314B833F3}" dt="2021-03-15T23:02:22.665" v="437" actId="20577"/>
        <pc:sldMkLst>
          <pc:docMk/>
          <pc:sldMk cId="1851919639" sldId="257"/>
        </pc:sldMkLst>
        <pc:spChg chg="mod">
          <ac:chgData name="Bertrand Pouleto" userId="8488cefa11e3b03d" providerId="LiveId" clId="{6C56C7D5-2EC3-42ED-92CE-4EC314B833F3}" dt="2021-03-09T20:55:53.872" v="423" actId="20577"/>
          <ac:spMkLst>
            <pc:docMk/>
            <pc:sldMk cId="1851919639" sldId="257"/>
            <ac:spMk id="12" creationId="{A641FAC2-D49F-4D85-99C6-8B0DB5EF8567}"/>
          </ac:spMkLst>
        </pc:spChg>
        <pc:spChg chg="mod">
          <ac:chgData name="Bertrand Pouleto" userId="8488cefa11e3b03d" providerId="LiveId" clId="{6C56C7D5-2EC3-42ED-92CE-4EC314B833F3}" dt="2021-03-15T23:02:22.665" v="437" actId="20577"/>
          <ac:spMkLst>
            <pc:docMk/>
            <pc:sldMk cId="1851919639" sldId="257"/>
            <ac:spMk id="25" creationId="{63CF3999-389B-4DC0-A3F8-F4EAB153EEA7}"/>
          </ac:spMkLst>
        </pc:spChg>
        <pc:spChg chg="mod">
          <ac:chgData name="Bertrand Pouleto" userId="8488cefa11e3b03d" providerId="LiveId" clId="{6C56C7D5-2EC3-42ED-92CE-4EC314B833F3}" dt="2021-03-05T14:08:52.687" v="311" actId="20577"/>
          <ac:spMkLst>
            <pc:docMk/>
            <pc:sldMk cId="1851919639" sldId="257"/>
            <ac:spMk id="27" creationId="{35E0263E-3698-4033-92FD-E135BCE9CDBC}"/>
          </ac:spMkLst>
        </pc:spChg>
      </pc:sldChg>
      <pc:sldChg chg="addSp delSp modSp new del mod">
        <pc:chgData name="Bertrand Pouleto" userId="8488cefa11e3b03d" providerId="LiveId" clId="{6C56C7D5-2EC3-42ED-92CE-4EC314B833F3}" dt="2021-03-09T20:55:39.541" v="417" actId="47"/>
        <pc:sldMkLst>
          <pc:docMk/>
          <pc:sldMk cId="741089699" sldId="258"/>
        </pc:sldMkLst>
        <pc:spChg chg="add mod">
          <ac:chgData name="Bertrand Pouleto" userId="8488cefa11e3b03d" providerId="LiveId" clId="{6C56C7D5-2EC3-42ED-92CE-4EC314B833F3}" dt="2021-03-05T14:08:28.072" v="298" actId="1076"/>
          <ac:spMkLst>
            <pc:docMk/>
            <pc:sldMk cId="741089699" sldId="258"/>
            <ac:spMk id="2" creationId="{6B4CE51C-0368-47D0-A656-1BDA370FEB04}"/>
          </ac:spMkLst>
        </pc:spChg>
        <pc:spChg chg="add mod">
          <ac:chgData name="Bertrand Pouleto" userId="8488cefa11e3b03d" providerId="LiveId" clId="{6C56C7D5-2EC3-42ED-92CE-4EC314B833F3}" dt="2021-03-05T15:04:42.429" v="312" actId="1076"/>
          <ac:spMkLst>
            <pc:docMk/>
            <pc:sldMk cId="741089699" sldId="258"/>
            <ac:spMk id="9" creationId="{D5FD8A68-7B84-46EC-A91B-E959568DFDC0}"/>
          </ac:spMkLst>
        </pc:spChg>
        <pc:spChg chg="add mod">
          <ac:chgData name="Bertrand Pouleto" userId="8488cefa11e3b03d" providerId="LiveId" clId="{6C56C7D5-2EC3-42ED-92CE-4EC314B833F3}" dt="2021-03-05T14:08:28.072" v="298" actId="1076"/>
          <ac:spMkLst>
            <pc:docMk/>
            <pc:sldMk cId="741089699" sldId="258"/>
            <ac:spMk id="10" creationId="{702773F1-6780-4472-BF29-3020BBCE66CD}"/>
          </ac:spMkLst>
        </pc:spChg>
        <pc:spChg chg="add mod">
          <ac:chgData name="Bertrand Pouleto" userId="8488cefa11e3b03d" providerId="LiveId" clId="{6C56C7D5-2EC3-42ED-92CE-4EC314B833F3}" dt="2021-03-05T14:08:28.072" v="298" actId="1076"/>
          <ac:spMkLst>
            <pc:docMk/>
            <pc:sldMk cId="741089699" sldId="258"/>
            <ac:spMk id="11" creationId="{B7C8CA83-C8AA-4C50-82BB-A44ECC87EF3C}"/>
          </ac:spMkLst>
        </pc:spChg>
        <pc:spChg chg="add mod">
          <ac:chgData name="Bertrand Pouleto" userId="8488cefa11e3b03d" providerId="LiveId" clId="{6C56C7D5-2EC3-42ED-92CE-4EC314B833F3}" dt="2021-03-05T14:08:28.072" v="298" actId="1076"/>
          <ac:spMkLst>
            <pc:docMk/>
            <pc:sldMk cId="741089699" sldId="258"/>
            <ac:spMk id="12" creationId="{9D401655-140B-4CDD-B1EC-87F1A2DFB25D}"/>
          </ac:spMkLst>
        </pc:spChg>
        <pc:grpChg chg="add mod">
          <ac:chgData name="Bertrand Pouleto" userId="8488cefa11e3b03d" providerId="LiveId" clId="{6C56C7D5-2EC3-42ED-92CE-4EC314B833F3}" dt="2021-03-05T14:08:28.072" v="298" actId="1076"/>
          <ac:grpSpMkLst>
            <pc:docMk/>
            <pc:sldMk cId="741089699" sldId="258"/>
            <ac:grpSpMk id="8" creationId="{92D8386C-CACB-4EE7-9054-CCE5BF4E5D37}"/>
          </ac:grpSpMkLst>
        </pc:grpChg>
        <pc:picChg chg="add mod">
          <ac:chgData name="Bertrand Pouleto" userId="8488cefa11e3b03d" providerId="LiveId" clId="{6C56C7D5-2EC3-42ED-92CE-4EC314B833F3}" dt="2021-03-05T14:08:28.072" v="298" actId="1076"/>
          <ac:picMkLst>
            <pc:docMk/>
            <pc:sldMk cId="741089699" sldId="258"/>
            <ac:picMk id="3" creationId="{8F38940B-E602-4995-91AA-F16686BD87CF}"/>
          </ac:picMkLst>
        </pc:picChg>
        <pc:picChg chg="add mod">
          <ac:chgData name="Bertrand Pouleto" userId="8488cefa11e3b03d" providerId="LiveId" clId="{6C56C7D5-2EC3-42ED-92CE-4EC314B833F3}" dt="2021-03-05T14:08:28.072" v="298" actId="1076"/>
          <ac:picMkLst>
            <pc:docMk/>
            <pc:sldMk cId="741089699" sldId="258"/>
            <ac:picMk id="4" creationId="{2F254BD9-09CC-4F12-B0EC-D3C722343683}"/>
          </ac:picMkLst>
        </pc:picChg>
        <pc:picChg chg="add mod">
          <ac:chgData name="Bertrand Pouleto" userId="8488cefa11e3b03d" providerId="LiveId" clId="{6C56C7D5-2EC3-42ED-92CE-4EC314B833F3}" dt="2021-03-05T14:08:28.072" v="298" actId="1076"/>
          <ac:picMkLst>
            <pc:docMk/>
            <pc:sldMk cId="741089699" sldId="258"/>
            <ac:picMk id="5" creationId="{851334B3-4982-45AD-A1AE-48A599CFAD54}"/>
          </ac:picMkLst>
        </pc:picChg>
        <pc:picChg chg="add del mod">
          <ac:chgData name="Bertrand Pouleto" userId="8488cefa11e3b03d" providerId="LiveId" clId="{6C56C7D5-2EC3-42ED-92CE-4EC314B833F3}" dt="2021-03-05T14:05:44.419" v="252" actId="478"/>
          <ac:picMkLst>
            <pc:docMk/>
            <pc:sldMk cId="741089699" sldId="258"/>
            <ac:picMk id="6" creationId="{0C202965-E646-48B6-BD16-2F3D1AC1C398}"/>
          </ac:picMkLst>
        </pc:picChg>
        <pc:picChg chg="add mod">
          <ac:chgData name="Bertrand Pouleto" userId="8488cefa11e3b03d" providerId="LiveId" clId="{6C56C7D5-2EC3-42ED-92CE-4EC314B833F3}" dt="2021-03-05T14:08:28.072" v="298" actId="1076"/>
          <ac:picMkLst>
            <pc:docMk/>
            <pc:sldMk cId="741089699" sldId="258"/>
            <ac:picMk id="7" creationId="{EE82522F-E66B-493F-A90A-5E4965D369C4}"/>
          </ac:picMkLst>
        </pc:picChg>
        <pc:picChg chg="add mod">
          <ac:chgData name="Bertrand Pouleto" userId="8488cefa11e3b03d" providerId="LiveId" clId="{6C56C7D5-2EC3-42ED-92CE-4EC314B833F3}" dt="2021-03-05T14:08:28.072" v="298" actId="1076"/>
          <ac:picMkLst>
            <pc:docMk/>
            <pc:sldMk cId="741089699" sldId="258"/>
            <ac:picMk id="1026" creationId="{C723F0CA-7435-4CEC-ABCC-C27696AADDA5}"/>
          </ac:picMkLst>
        </pc:picChg>
      </pc:sldChg>
      <pc:sldChg chg="addSp delSp modSp new del mod">
        <pc:chgData name="Bertrand Pouleto" userId="8488cefa11e3b03d" providerId="LiveId" clId="{6C56C7D5-2EC3-42ED-92CE-4EC314B833F3}" dt="2021-03-09T20:55:34.971" v="416" actId="47"/>
        <pc:sldMkLst>
          <pc:docMk/>
          <pc:sldMk cId="3233448831" sldId="259"/>
        </pc:sldMkLst>
        <pc:spChg chg="add">
          <ac:chgData name="Bertrand Pouleto" userId="8488cefa11e3b03d" providerId="LiveId" clId="{6C56C7D5-2EC3-42ED-92CE-4EC314B833F3}" dt="2021-03-06T17:59:40.865" v="407" actId="11529"/>
          <ac:spMkLst>
            <pc:docMk/>
            <pc:sldMk cId="3233448831" sldId="259"/>
            <ac:spMk id="97" creationId="{A5C74251-1620-422A-A172-D7B6D16C8DC2}"/>
          </ac:spMkLst>
        </pc:spChg>
        <pc:grpChg chg="del mod">
          <ac:chgData name="Bertrand Pouleto" userId="8488cefa11e3b03d" providerId="LiveId" clId="{6C56C7D5-2EC3-42ED-92CE-4EC314B833F3}" dt="2021-03-06T17:57:07.025" v="340"/>
          <ac:grpSpMkLst>
            <pc:docMk/>
            <pc:sldMk cId="3233448831" sldId="259"/>
            <ac:grpSpMk id="20" creationId="{895F6F67-0F5A-40C0-8954-FCEBBFED245D}"/>
          </ac:grpSpMkLst>
        </pc:grpChg>
        <pc:grpChg chg="del mod">
          <ac:chgData name="Bertrand Pouleto" userId="8488cefa11e3b03d" providerId="LiveId" clId="{6C56C7D5-2EC3-42ED-92CE-4EC314B833F3}" dt="2021-03-06T17:57:07.025" v="340"/>
          <ac:grpSpMkLst>
            <pc:docMk/>
            <pc:sldMk cId="3233448831" sldId="259"/>
            <ac:grpSpMk id="23" creationId="{C68B8111-1DB7-48AB-A49B-61B70945BF0C}"/>
          </ac:grpSpMkLst>
        </pc:grpChg>
        <pc:grpChg chg="del mod">
          <ac:chgData name="Bertrand Pouleto" userId="8488cefa11e3b03d" providerId="LiveId" clId="{6C56C7D5-2EC3-42ED-92CE-4EC314B833F3}" dt="2021-03-06T17:57:07.025" v="340"/>
          <ac:grpSpMkLst>
            <pc:docMk/>
            <pc:sldMk cId="3233448831" sldId="259"/>
            <ac:grpSpMk id="28" creationId="{18922E14-98F0-47A0-B0D3-6F1743C8548F}"/>
          </ac:grpSpMkLst>
        </pc:grpChg>
        <pc:grpChg chg="del mod">
          <ac:chgData name="Bertrand Pouleto" userId="8488cefa11e3b03d" providerId="LiveId" clId="{6C56C7D5-2EC3-42ED-92CE-4EC314B833F3}" dt="2021-03-06T17:57:10.281" v="344"/>
          <ac:grpSpMkLst>
            <pc:docMk/>
            <pc:sldMk cId="3233448831" sldId="259"/>
            <ac:grpSpMk id="29" creationId="{3C4F11A3-CB32-461C-82BE-C68A66FA779F}"/>
          </ac:grpSpMkLst>
        </pc:grpChg>
        <pc:grpChg chg="del mod">
          <ac:chgData name="Bertrand Pouleto" userId="8488cefa11e3b03d" providerId="LiveId" clId="{6C56C7D5-2EC3-42ED-92CE-4EC314B833F3}" dt="2021-03-06T17:57:12.322" v="348"/>
          <ac:grpSpMkLst>
            <pc:docMk/>
            <pc:sldMk cId="3233448831" sldId="259"/>
            <ac:grpSpMk id="33" creationId="{1BE6E96E-4B0F-40E3-B45B-1258C4BFD24D}"/>
          </ac:grpSpMkLst>
        </pc:grpChg>
        <pc:grpChg chg="del mod">
          <ac:chgData name="Bertrand Pouleto" userId="8488cefa11e3b03d" providerId="LiveId" clId="{6C56C7D5-2EC3-42ED-92CE-4EC314B833F3}" dt="2021-03-06T17:57:15.053" v="352"/>
          <ac:grpSpMkLst>
            <pc:docMk/>
            <pc:sldMk cId="3233448831" sldId="259"/>
            <ac:grpSpMk id="37" creationId="{B9B0C32C-FC40-4074-86D6-89054256AFE5}"/>
          </ac:grpSpMkLst>
        </pc:grpChg>
        <pc:grpChg chg="del mod">
          <ac:chgData name="Bertrand Pouleto" userId="8488cefa11e3b03d" providerId="LiveId" clId="{6C56C7D5-2EC3-42ED-92CE-4EC314B833F3}" dt="2021-03-06T17:57:23.409" v="356"/>
          <ac:grpSpMkLst>
            <pc:docMk/>
            <pc:sldMk cId="3233448831" sldId="259"/>
            <ac:grpSpMk id="41" creationId="{359ECD1B-41F5-4369-99CE-48B025640F98}"/>
          </ac:grpSpMkLst>
        </pc:grpChg>
        <pc:grpChg chg="del mod">
          <ac:chgData name="Bertrand Pouleto" userId="8488cefa11e3b03d" providerId="LiveId" clId="{6C56C7D5-2EC3-42ED-92CE-4EC314B833F3}" dt="2021-03-06T17:57:47.480" v="381"/>
          <ac:grpSpMkLst>
            <pc:docMk/>
            <pc:sldMk cId="3233448831" sldId="259"/>
            <ac:grpSpMk id="45" creationId="{02BFC59E-8F04-4C6B-9317-7A89BAE2FB85}"/>
          </ac:grpSpMkLst>
        </pc:grpChg>
        <pc:grpChg chg="del mod">
          <ac:chgData name="Bertrand Pouleto" userId="8488cefa11e3b03d" providerId="LiveId" clId="{6C56C7D5-2EC3-42ED-92CE-4EC314B833F3}" dt="2021-03-06T17:57:47.480" v="381"/>
          <ac:grpSpMkLst>
            <pc:docMk/>
            <pc:sldMk cId="3233448831" sldId="259"/>
            <ac:grpSpMk id="49" creationId="{02CC62F5-6D24-43D8-B165-FBE3BEF6CA4C}"/>
          </ac:grpSpMkLst>
        </pc:grpChg>
        <pc:grpChg chg="del mod">
          <ac:chgData name="Bertrand Pouleto" userId="8488cefa11e3b03d" providerId="LiveId" clId="{6C56C7D5-2EC3-42ED-92CE-4EC314B833F3}" dt="2021-03-06T17:59:18.741" v="406"/>
          <ac:grpSpMkLst>
            <pc:docMk/>
            <pc:sldMk cId="3233448831" sldId="259"/>
            <ac:grpSpMk id="70" creationId="{8616D250-A80F-4578-9F1A-1351546378E7}"/>
          </ac:grpSpMkLst>
        </pc:grpChg>
        <pc:grpChg chg="del mod">
          <ac:chgData name="Bertrand Pouleto" userId="8488cefa11e3b03d" providerId="LiveId" clId="{6C56C7D5-2EC3-42ED-92CE-4EC314B833F3}" dt="2021-03-06T17:59:18.741" v="406"/>
          <ac:grpSpMkLst>
            <pc:docMk/>
            <pc:sldMk cId="3233448831" sldId="259"/>
            <ac:grpSpMk id="75" creationId="{8E620FD6-5EA3-4A1F-968B-AF41F686D858}"/>
          </ac:grpSpMkLst>
        </pc:grpChg>
        <pc:grpChg chg="del mod">
          <ac:chgData name="Bertrand Pouleto" userId="8488cefa11e3b03d" providerId="LiveId" clId="{6C56C7D5-2EC3-42ED-92CE-4EC314B833F3}" dt="2021-03-06T17:58:48.585" v="399"/>
          <ac:grpSpMkLst>
            <pc:docMk/>
            <pc:sldMk cId="3233448831" sldId="259"/>
            <ac:grpSpMk id="83" creationId="{77CDE65D-60CD-4EC4-A3A3-4E7B4208CDF8}"/>
          </ac:grpSpMkLst>
        </pc:grpChg>
        <pc:grpChg chg="del mod">
          <ac:chgData name="Bertrand Pouleto" userId="8488cefa11e3b03d" providerId="LiveId" clId="{6C56C7D5-2EC3-42ED-92CE-4EC314B833F3}" dt="2021-03-06T17:58:48.585" v="399"/>
          <ac:grpSpMkLst>
            <pc:docMk/>
            <pc:sldMk cId="3233448831" sldId="259"/>
            <ac:grpSpMk id="88" creationId="{2094C46A-F0CA-40E7-84D2-66C5494911C9}"/>
          </ac:grpSpMkLst>
        </pc:grpChg>
        <pc:grpChg chg="del mod">
          <ac:chgData name="Bertrand Pouleto" userId="8488cefa11e3b03d" providerId="LiveId" clId="{6C56C7D5-2EC3-42ED-92CE-4EC314B833F3}" dt="2021-03-06T17:58:53.556" v="401"/>
          <ac:grpSpMkLst>
            <pc:docMk/>
            <pc:sldMk cId="3233448831" sldId="259"/>
            <ac:grpSpMk id="89" creationId="{4B8A9AD2-524D-460D-8795-7E3BF03AEE06}"/>
          </ac:grpSpMkLst>
        </pc:grpChg>
        <pc:grpChg chg="del mod">
          <ac:chgData name="Bertrand Pouleto" userId="8488cefa11e3b03d" providerId="LiveId" clId="{6C56C7D5-2EC3-42ED-92CE-4EC314B833F3}" dt="2021-03-06T17:59:18.741" v="406"/>
          <ac:grpSpMkLst>
            <pc:docMk/>
            <pc:sldMk cId="3233448831" sldId="259"/>
            <ac:grpSpMk id="91" creationId="{6730F7AF-21C7-47AE-9080-0551C05B58C6}"/>
          </ac:grpSpMkLst>
        </pc:grpChg>
        <pc:grpChg chg="del mod">
          <ac:chgData name="Bertrand Pouleto" userId="8488cefa11e3b03d" providerId="LiveId" clId="{6C56C7D5-2EC3-42ED-92CE-4EC314B833F3}" dt="2021-03-06T17:59:46.882" v="415"/>
          <ac:grpSpMkLst>
            <pc:docMk/>
            <pc:sldMk cId="3233448831" sldId="259"/>
            <ac:grpSpMk id="96" creationId="{EC87BDEA-4F8A-421C-8114-C265C3BC3385}"/>
          </ac:grpSpMkLst>
        </pc:grpChg>
        <pc:grpChg chg="mod">
          <ac:chgData name="Bertrand Pouleto" userId="8488cefa11e3b03d" providerId="LiveId" clId="{6C56C7D5-2EC3-42ED-92CE-4EC314B833F3}" dt="2021-03-06T17:59:46.882" v="415"/>
          <ac:grpSpMkLst>
            <pc:docMk/>
            <pc:sldMk cId="3233448831" sldId="259"/>
            <ac:grpSpMk id="105" creationId="{D79FAF0C-6773-4650-8F87-A4807085C25D}"/>
          </ac:grpSpMkLst>
        </pc:grp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2" creationId="{B645C3CF-7DA1-49B5-955C-16A2305230C4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3" creationId="{121A8C9E-82A4-499B-9A77-920783AB1FD3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4" creationId="{B1CE4C44-BE88-4550-9A5F-86967A679CCD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" creationId="{E3D178B4-5B15-4D45-87B0-1B7851D101C1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" creationId="{E05FA548-4FF9-45BC-B669-E2D9B9DC83B2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7" creationId="{1B6A29BB-4383-41A7-93AD-5B6B8A771A8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8" creationId="{DEFE8C49-FDC5-4349-ABAF-B9A7A7FE0D8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9" creationId="{8791069E-B8C8-437F-A049-BF89EFD94E9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0" creationId="{02F1DDD7-E4DE-448B-A1A3-1ED2510FF010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1" creationId="{37A23B83-9456-4E57-BFB0-0F02DD26E00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2" creationId="{518A9891-258B-4A67-88A1-F14684E6D245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3" creationId="{14DFB929-4E6B-42F0-9EA7-873695AE4232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4" creationId="{526249DF-1DAD-4A8C-A4CB-7CBFFD287531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5" creationId="{791FC1A4-3AD6-4963-832C-877718263F77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6" creationId="{3A0EC435-A819-4B6B-BFE3-B4A1152265CE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7" creationId="{1663FECF-E597-4EDE-B88F-CD9AFA81A548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8" creationId="{963F4F44-0B86-4461-8BC6-1BC35CD0C2D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9" creationId="{85559D32-F466-4F5F-862D-EE10FC8DDF1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21" creationId="{6861242B-488B-4123-9CD9-8D7557E9FF7B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22" creationId="{63888872-DBC1-42BF-A5CA-C825E3872662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24" creationId="{30F848AF-F970-4CF6-95E8-5A48716FC02E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25" creationId="{B391D4C2-923F-40FC-A5D5-5798CFC944B6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26" creationId="{1F745DB5-8177-48D8-A6E6-8B045ED4FCEE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27" creationId="{28086715-CD5F-49FA-A11E-A9C282EC2EF8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30" creationId="{F37ED851-D584-49B3-9E5F-72E6D6EF740B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31" creationId="{2033A6E6-D0B4-4880-9971-1C45A9EC0682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32" creationId="{4F0A7930-0357-4297-B44A-6252E903630A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34" creationId="{2EA616F2-FDF9-4DD7-A5F0-A98B7927F83B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35" creationId="{F4C332BC-AE2B-4524-9878-229D9995BADB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36" creationId="{B793AB78-DECF-4AAF-9F4E-D86B4CA07C97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38" creationId="{09D3C50B-A734-4BD7-8B18-AA6BE33BC74A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39" creationId="{FD4A9D03-545C-4F00-A403-0166128B59CB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40" creationId="{76BC6C67-669D-4EF1-BA27-DB09F6D9D25C}"/>
          </ac:inkMkLst>
        </pc:inkChg>
        <pc:inkChg chg="add">
          <ac:chgData name="Bertrand Pouleto" userId="8488cefa11e3b03d" providerId="LiveId" clId="{6C56C7D5-2EC3-42ED-92CE-4EC314B833F3}" dt="2021-03-06T17:57:17.320" v="353" actId="9405"/>
          <ac:inkMkLst>
            <pc:docMk/>
            <pc:sldMk cId="3233448831" sldId="259"/>
            <ac:inkMk id="42" creationId="{2D25D8F2-F884-43E8-A2B0-69E9DCA4203C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43" creationId="{C8ED626E-A0B4-4556-ADFE-F9A924832B53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44" creationId="{32B62FA0-DCE8-4D2F-9927-B15831F768B4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46" creationId="{3F2D854C-D206-4F6F-B6A9-2107B287C45D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47" creationId="{21AD2622-F495-4F51-931A-8A6374ED65D2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48" creationId="{321C897F-C7EB-4B8B-8117-263CF2260DF7}"/>
          </ac:inkMkLst>
        </pc:inkChg>
        <pc:inkChg chg="add">
          <ac:chgData name="Bertrand Pouleto" userId="8488cefa11e3b03d" providerId="LiveId" clId="{6C56C7D5-2EC3-42ED-92CE-4EC314B833F3}" dt="2021-03-06T17:57:32.408" v="361" actId="9405"/>
          <ac:inkMkLst>
            <pc:docMk/>
            <pc:sldMk cId="3233448831" sldId="259"/>
            <ac:inkMk id="50" creationId="{7BC1C77A-0475-477F-8DAF-A16E6638D737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1" creationId="{31B3F22A-0376-4938-A104-68C26B4B93D4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2" creationId="{56E9EF3F-7721-402D-8D71-4E7953B0A7B3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3" creationId="{C2B2A3F7-417B-47BB-9D56-0D469C2FF6B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4" creationId="{70D1239D-9E39-4E45-ADCB-FACD662FDEB0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5" creationId="{A767AE9E-C89C-4042-86B9-11BC5C726270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6" creationId="{D7E22EEC-6D91-452B-A9DE-35550DE355C0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7" creationId="{2BD89B0D-BC19-4D59-AE64-E0B3ADD59260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8" creationId="{8AC93672-FABB-4102-AC15-1458B2B44CFE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59" creationId="{73361F07-5FF8-4974-AE53-5265F6B2739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0" creationId="{7FDA0D78-4BC5-400D-8F3C-E08585E92E14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1" creationId="{70214B80-5035-4252-8C3C-27B05EBDC07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2" creationId="{4D1EDC93-F990-429C-A1E4-66D3518F4794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3" creationId="{8A6CB80F-5590-411E-93D0-113B0583D90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4" creationId="{ED5296A1-1097-4206-8624-E2B505649DE3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5" creationId="{89887928-FA90-481E-92E9-608A99B9FE3B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6" creationId="{CC8FE551-F92A-4169-98BC-39B94FCE6BD0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7" creationId="{C1FE088C-185F-4074-826A-3C19D6AEB5BB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8" creationId="{26DDC4B3-3E12-4946-A351-251078F09741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69" creationId="{D019237B-6352-492D-9DA1-6B2B2CE6AC99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71" creationId="{D55B938D-B0E5-4083-B2F4-F8D735953713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72" creationId="{6A183DCA-7BD2-4F23-9CFA-D6573C6BEB88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73" creationId="{FBC88191-8264-40AD-A047-388FA5B05B51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74" creationId="{74666B3A-2FDB-49AE-BE3B-011BC3C7088C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76" creationId="{284F43BD-9A25-4731-8883-2D4D12DA0217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77" creationId="{B63360A4-3A35-43E6-8E00-A30D893D9530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78" creationId="{A60CFC4D-B61F-407C-B9E9-FAB4861A69DA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79" creationId="{6159FF20-E893-41D6-80A8-B1A860E99B32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80" creationId="{1D5DF634-8FAF-4CA0-B6DC-DD902925A72B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81" creationId="{8A3B1F85-43BC-47AC-BF91-BA9CED19FFC8}"/>
          </ac:inkMkLst>
        </pc:inkChg>
        <pc:inkChg chg="add mod">
          <ac:chgData name="Bertrand Pouleto" userId="8488cefa11e3b03d" providerId="LiveId" clId="{6C56C7D5-2EC3-42ED-92CE-4EC314B833F3}" dt="2021-03-06T17:58:48.585" v="399"/>
          <ac:inkMkLst>
            <pc:docMk/>
            <pc:sldMk cId="3233448831" sldId="259"/>
            <ac:inkMk id="82" creationId="{1E052B37-0DF8-4D05-BB7C-7DC29745B457}"/>
          </ac:inkMkLst>
        </pc:inkChg>
        <pc:inkChg chg="add mod">
          <ac:chgData name="Bertrand Pouleto" userId="8488cefa11e3b03d" providerId="LiveId" clId="{6C56C7D5-2EC3-42ED-92CE-4EC314B833F3}" dt="2021-03-06T17:58:53.556" v="401"/>
          <ac:inkMkLst>
            <pc:docMk/>
            <pc:sldMk cId="3233448831" sldId="259"/>
            <ac:inkMk id="84" creationId="{5F620621-9954-41A2-98FC-EF6414F809C7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85" creationId="{60E68F1F-6035-403B-B378-0A6AFE1AD965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86" creationId="{93694996-AEBC-48EF-B662-4BE8C3C75BC2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87" creationId="{1CE67557-16A2-4E29-BB7C-C3D65970B3A1}"/>
          </ac:inkMkLst>
        </pc:inkChg>
        <pc:inkChg chg="add mod">
          <ac:chgData name="Bertrand Pouleto" userId="8488cefa11e3b03d" providerId="LiveId" clId="{6C56C7D5-2EC3-42ED-92CE-4EC314B833F3}" dt="2021-03-06T17:59:18.741" v="406"/>
          <ac:inkMkLst>
            <pc:docMk/>
            <pc:sldMk cId="3233448831" sldId="259"/>
            <ac:inkMk id="90" creationId="{34ECA369-08E7-473A-B154-06A9E1E55E40}"/>
          </ac:inkMkLst>
        </pc:inkChg>
        <pc:inkChg chg="add">
          <ac:chgData name="Bertrand Pouleto" userId="8488cefa11e3b03d" providerId="LiveId" clId="{6C56C7D5-2EC3-42ED-92CE-4EC314B833F3}" dt="2021-03-06T17:58:58.289" v="402" actId="9405"/>
          <ac:inkMkLst>
            <pc:docMk/>
            <pc:sldMk cId="3233448831" sldId="259"/>
            <ac:inkMk id="92" creationId="{CFE99024-325A-42EB-A46B-144415ACB897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93" creationId="{974A90F1-124B-4243-B7B1-B864F0F9B3A1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94" creationId="{B02044B0-3CA5-44FB-9DCF-920B134E03DC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95" creationId="{54CAC988-1D93-4233-A7D8-1509F5ABF965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98" creationId="{C257A676-751F-4936-9BA3-B9A1CA96A81F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99" creationId="{DDCD4B33-A10F-4253-B402-365E86BA99A7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00" creationId="{A16B73EE-F515-4549-9CDF-ECC111C21A8F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01" creationId="{61FA460B-71BA-4017-8EEF-7046A56919F7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02" creationId="{8AAFC8A9-720C-4DDD-A8CB-3191CD376924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03" creationId="{D41DAA9F-3D3B-4D4B-AF6D-523EAA09CF6D}"/>
          </ac:inkMkLst>
        </pc:inkChg>
        <pc:inkChg chg="add mod">
          <ac:chgData name="Bertrand Pouleto" userId="8488cefa11e3b03d" providerId="LiveId" clId="{6C56C7D5-2EC3-42ED-92CE-4EC314B833F3}" dt="2021-03-06T17:59:46.882" v="415"/>
          <ac:inkMkLst>
            <pc:docMk/>
            <pc:sldMk cId="3233448831" sldId="259"/>
            <ac:inkMk id="104" creationId="{10EB5AB3-788A-4CC1-B2CB-547A0E262B95}"/>
          </ac:inkMkLst>
        </pc:inkChg>
      </pc:sldChg>
    </pc:docChg>
  </pc:docChgLst>
  <pc:docChgLst>
    <pc:chgData name="Bertrand Pouleto" userId="8488cefa11e3b03d" providerId="LiveId" clId="{1EAD5D9D-054C-48BE-B294-7A33BBED5434}"/>
    <pc:docChg chg="undo custSel addSld modSld">
      <pc:chgData name="Bertrand Pouleto" userId="8488cefa11e3b03d" providerId="LiveId" clId="{1EAD5D9D-054C-48BE-B294-7A33BBED5434}" dt="2021-02-09T10:23:42.768" v="4171" actId="14100"/>
      <pc:docMkLst>
        <pc:docMk/>
      </pc:docMkLst>
      <pc:sldChg chg="addSp delSp modSp mod">
        <pc:chgData name="Bertrand Pouleto" userId="8488cefa11e3b03d" providerId="LiveId" clId="{1EAD5D9D-054C-48BE-B294-7A33BBED5434}" dt="2021-02-09T10:23:42.768" v="4171" actId="14100"/>
        <pc:sldMkLst>
          <pc:docMk/>
          <pc:sldMk cId="411282537" sldId="256"/>
        </pc:sldMkLst>
        <pc:spChg chg="add mod">
          <ac:chgData name="Bertrand Pouleto" userId="8488cefa11e3b03d" providerId="LiveId" clId="{1EAD5D9D-054C-48BE-B294-7A33BBED5434}" dt="2021-02-09T10:23:10.359" v="4129" actId="12789"/>
          <ac:spMkLst>
            <pc:docMk/>
            <pc:sldMk cId="411282537" sldId="256"/>
            <ac:spMk id="2" creationId="{F8D7245F-5043-47FB-B9F2-EFE577D2BB9B}"/>
          </ac:spMkLst>
        </pc:spChg>
        <pc:spChg chg="add mod">
          <ac:chgData name="Bertrand Pouleto" userId="8488cefa11e3b03d" providerId="LiveId" clId="{1EAD5D9D-054C-48BE-B294-7A33BBED5434}" dt="2021-02-09T09:00:51.419" v="1109" actId="20577"/>
          <ac:spMkLst>
            <pc:docMk/>
            <pc:sldMk cId="411282537" sldId="256"/>
            <ac:spMk id="7" creationId="{5FE9968D-F0F0-4623-9898-722CBA96BE8C}"/>
          </ac:spMkLst>
        </pc:spChg>
        <pc:spChg chg="mod">
          <ac:chgData name="Bertrand Pouleto" userId="8488cefa11e3b03d" providerId="LiveId" clId="{1EAD5D9D-054C-48BE-B294-7A33BBED5434}" dt="2021-02-09T10:19:17.826" v="3972" actId="20577"/>
          <ac:spMkLst>
            <pc:docMk/>
            <pc:sldMk cId="411282537" sldId="256"/>
            <ac:spMk id="11" creationId="{24D18247-119B-4C25-89F5-FF8B44396BF5}"/>
          </ac:spMkLst>
        </pc:spChg>
        <pc:spChg chg="mod">
          <ac:chgData name="Bertrand Pouleto" userId="8488cefa11e3b03d" providerId="LiveId" clId="{1EAD5D9D-054C-48BE-B294-7A33BBED5434}" dt="2021-02-09T08:44:05.967" v="1" actId="14100"/>
          <ac:spMkLst>
            <pc:docMk/>
            <pc:sldMk cId="411282537" sldId="256"/>
            <ac:spMk id="12" creationId="{4350F959-9150-4C4D-8DE2-4053A82CA8E0}"/>
          </ac:spMkLst>
        </pc:spChg>
        <pc:spChg chg="mod">
          <ac:chgData name="Bertrand Pouleto" userId="8488cefa11e3b03d" providerId="LiveId" clId="{1EAD5D9D-054C-48BE-B294-7A33BBED5434}" dt="2021-02-09T09:13:04.603" v="1306" actId="20577"/>
          <ac:spMkLst>
            <pc:docMk/>
            <pc:sldMk cId="411282537" sldId="256"/>
            <ac:spMk id="13" creationId="{03635DF0-380E-4702-94A0-4CEFC3ED731F}"/>
          </ac:spMkLst>
        </pc:spChg>
        <pc:spChg chg="add mod">
          <ac:chgData name="Bertrand Pouleto" userId="8488cefa11e3b03d" providerId="LiveId" clId="{1EAD5D9D-054C-48BE-B294-7A33BBED5434}" dt="2021-02-09T08:46:48.596" v="40" actId="6549"/>
          <ac:spMkLst>
            <pc:docMk/>
            <pc:sldMk cId="411282537" sldId="256"/>
            <ac:spMk id="14" creationId="{C549217E-27CD-4C52-994F-B951AB43A272}"/>
          </ac:spMkLst>
        </pc:spChg>
        <pc:spChg chg="mod">
          <ac:chgData name="Bertrand Pouleto" userId="8488cefa11e3b03d" providerId="LiveId" clId="{1EAD5D9D-054C-48BE-B294-7A33BBED5434}" dt="2021-02-09T09:03:31.772" v="1111" actId="14100"/>
          <ac:spMkLst>
            <pc:docMk/>
            <pc:sldMk cId="411282537" sldId="256"/>
            <ac:spMk id="15" creationId="{0B759B31-3003-4791-AD6C-D7806D0A0A81}"/>
          </ac:spMkLst>
        </pc:spChg>
        <pc:spChg chg="add mod">
          <ac:chgData name="Bertrand Pouleto" userId="8488cefa11e3b03d" providerId="LiveId" clId="{1EAD5D9D-054C-48BE-B294-7A33BBED5434}" dt="2021-02-09T08:59:46.757" v="1099" actId="1582"/>
          <ac:spMkLst>
            <pc:docMk/>
            <pc:sldMk cId="411282537" sldId="256"/>
            <ac:spMk id="16" creationId="{43FAF879-24DD-4294-8101-2E173B83BFC1}"/>
          </ac:spMkLst>
        </pc:spChg>
        <pc:spChg chg="add mod">
          <ac:chgData name="Bertrand Pouleto" userId="8488cefa11e3b03d" providerId="LiveId" clId="{1EAD5D9D-054C-48BE-B294-7A33BBED5434}" dt="2021-02-09T08:59:57.436" v="1102" actId="1582"/>
          <ac:spMkLst>
            <pc:docMk/>
            <pc:sldMk cId="411282537" sldId="256"/>
            <ac:spMk id="17" creationId="{493A8D77-E29F-49A3-9291-B7FA9DB23EEF}"/>
          </ac:spMkLst>
        </pc:spChg>
        <pc:spChg chg="add mod">
          <ac:chgData name="Bertrand Pouleto" userId="8488cefa11e3b03d" providerId="LiveId" clId="{1EAD5D9D-054C-48BE-B294-7A33BBED5434}" dt="2021-02-09T09:12:47.477" v="1299" actId="115"/>
          <ac:spMkLst>
            <pc:docMk/>
            <pc:sldMk cId="411282537" sldId="256"/>
            <ac:spMk id="18" creationId="{9D8BDD80-F3AD-435D-A703-356BF84C0DD0}"/>
          </ac:spMkLst>
        </pc:spChg>
        <pc:spChg chg="add mod">
          <ac:chgData name="Bertrand Pouleto" userId="8488cefa11e3b03d" providerId="LiveId" clId="{1EAD5D9D-054C-48BE-B294-7A33BBED5434}" dt="2021-02-09T10:23:22.311" v="4141" actId="1038"/>
          <ac:spMkLst>
            <pc:docMk/>
            <pc:sldMk cId="411282537" sldId="256"/>
            <ac:spMk id="25" creationId="{88F0982A-97C5-4D19-94B3-88E3306C1996}"/>
          </ac:spMkLst>
        </pc:spChg>
        <pc:spChg chg="add del mod">
          <ac:chgData name="Bertrand Pouleto" userId="8488cefa11e3b03d" providerId="LiveId" clId="{1EAD5D9D-054C-48BE-B294-7A33BBED5434}" dt="2021-02-09T08:59:13.056" v="1094" actId="478"/>
          <ac:spMkLst>
            <pc:docMk/>
            <pc:sldMk cId="411282537" sldId="256"/>
            <ac:spMk id="25" creationId="{EA106B78-14E3-4A51-BAB2-0986E2BBFFB5}"/>
          </ac:spMkLst>
        </pc:spChg>
        <pc:spChg chg="add mod">
          <ac:chgData name="Bertrand Pouleto" userId="8488cefa11e3b03d" providerId="LiveId" clId="{1EAD5D9D-054C-48BE-B294-7A33BBED5434}" dt="2021-02-09T10:23:42.768" v="4171" actId="14100"/>
          <ac:spMkLst>
            <pc:docMk/>
            <pc:sldMk cId="411282537" sldId="256"/>
            <ac:spMk id="26" creationId="{F1D8D704-05A0-4DFA-93C7-3C6280EB5DC2}"/>
          </ac:spMkLst>
        </pc:spChg>
        <pc:spChg chg="add mod">
          <ac:chgData name="Bertrand Pouleto" userId="8488cefa11e3b03d" providerId="LiveId" clId="{1EAD5D9D-054C-48BE-B294-7A33BBED5434}" dt="2021-02-09T10:23:10.359" v="4129" actId="12789"/>
          <ac:spMkLst>
            <pc:docMk/>
            <pc:sldMk cId="411282537" sldId="256"/>
            <ac:spMk id="27" creationId="{471E0A6E-C1F0-4D61-8433-5E847D892AC8}"/>
          </ac:spMkLst>
        </pc:spChg>
        <pc:spChg chg="add mod ord">
          <ac:chgData name="Bertrand Pouleto" userId="8488cefa11e3b03d" providerId="LiveId" clId="{1EAD5D9D-054C-48BE-B294-7A33BBED5434}" dt="2021-02-09T10:21:08.771" v="3973" actId="14100"/>
          <ac:spMkLst>
            <pc:docMk/>
            <pc:sldMk cId="411282537" sldId="256"/>
            <ac:spMk id="33" creationId="{9E707365-98F8-467D-832B-15A6D06EA9A8}"/>
          </ac:spMkLst>
        </pc:spChg>
        <pc:spChg chg="add mod">
          <ac:chgData name="Bertrand Pouleto" userId="8488cefa11e3b03d" providerId="LiveId" clId="{1EAD5D9D-054C-48BE-B294-7A33BBED5434}" dt="2021-02-09T09:10:34.962" v="1216" actId="1076"/>
          <ac:spMkLst>
            <pc:docMk/>
            <pc:sldMk cId="411282537" sldId="256"/>
            <ac:spMk id="34" creationId="{AB21CB93-5834-444E-9F3E-1C3F5BE14B89}"/>
          </ac:spMkLst>
        </pc:spChg>
        <pc:picChg chg="add mod">
          <ac:chgData name="Bertrand Pouleto" userId="8488cefa11e3b03d" providerId="LiveId" clId="{1EAD5D9D-054C-48BE-B294-7A33BBED5434}" dt="2021-02-09T10:11:31.377" v="3522" actId="12789"/>
          <ac:picMkLst>
            <pc:docMk/>
            <pc:sldMk cId="411282537" sldId="256"/>
            <ac:picMk id="3" creationId="{0F08EF80-F184-4736-B913-F042907BBFFB}"/>
          </ac:picMkLst>
        </pc:picChg>
        <pc:picChg chg="mod">
          <ac:chgData name="Bertrand Pouleto" userId="8488cefa11e3b03d" providerId="LiveId" clId="{1EAD5D9D-054C-48BE-B294-7A33BBED5434}" dt="2021-02-09T08:46:12.532" v="6"/>
          <ac:picMkLst>
            <pc:docMk/>
            <pc:sldMk cId="411282537" sldId="256"/>
            <ac:picMk id="5" creationId="{1FF9DD00-1C3B-44CD-9ECD-B15429C05407}"/>
          </ac:picMkLst>
        </pc:picChg>
        <pc:picChg chg="add mod">
          <ac:chgData name="Bertrand Pouleto" userId="8488cefa11e3b03d" providerId="LiveId" clId="{1EAD5D9D-054C-48BE-B294-7A33BBED5434}" dt="2021-02-09T08:57:51.180" v="1031" actId="1076"/>
          <ac:picMkLst>
            <pc:docMk/>
            <pc:sldMk cId="411282537" sldId="256"/>
            <ac:picMk id="6" creationId="{5B112F8F-96E2-40A4-9C6C-3277F3A58839}"/>
          </ac:picMkLst>
        </pc:picChg>
        <pc:picChg chg="add mod">
          <ac:chgData name="Bertrand Pouleto" userId="8488cefa11e3b03d" providerId="LiveId" clId="{1EAD5D9D-054C-48BE-B294-7A33BBED5434}" dt="2021-02-09T10:11:34.218" v="3523" actId="408"/>
          <ac:picMkLst>
            <pc:docMk/>
            <pc:sldMk cId="411282537" sldId="256"/>
            <ac:picMk id="32" creationId="{CA7A9700-D33C-452C-91FD-04F40C4CC0F6}"/>
          </ac:picMkLst>
        </pc:picChg>
        <pc:picChg chg="add mod">
          <ac:chgData name="Bertrand Pouleto" userId="8488cefa11e3b03d" providerId="LiveId" clId="{1EAD5D9D-054C-48BE-B294-7A33BBED5434}" dt="2021-02-09T10:11:34.218" v="3523" actId="408"/>
          <ac:picMkLst>
            <pc:docMk/>
            <pc:sldMk cId="411282537" sldId="256"/>
            <ac:picMk id="35" creationId="{F8C48293-5ABD-4E19-8876-2D2BE05CEB31}"/>
          </ac:picMkLst>
        </pc:picChg>
        <pc:picChg chg="add mod">
          <ac:chgData name="Bertrand Pouleto" userId="8488cefa11e3b03d" providerId="LiveId" clId="{1EAD5D9D-054C-48BE-B294-7A33BBED5434}" dt="2021-02-09T10:11:31.377" v="3522" actId="12789"/>
          <ac:picMkLst>
            <pc:docMk/>
            <pc:sldMk cId="411282537" sldId="256"/>
            <ac:picMk id="36" creationId="{745A07FC-3955-4592-87D3-9F927CD31CEC}"/>
          </ac:picMkLst>
        </pc:picChg>
        <pc:cxnChg chg="add mod">
          <ac:chgData name="Bertrand Pouleto" userId="8488cefa11e3b03d" providerId="LiveId" clId="{1EAD5D9D-054C-48BE-B294-7A33BBED5434}" dt="2021-02-09T08:59:34.116" v="1097" actId="208"/>
          <ac:cxnSpMkLst>
            <pc:docMk/>
            <pc:sldMk cId="411282537" sldId="256"/>
            <ac:cxnSpMk id="9" creationId="{7D115C6E-A81E-4AB6-B8AD-45507D4B1BC2}"/>
          </ac:cxnSpMkLst>
        </pc:cxnChg>
        <pc:cxnChg chg="add mod">
          <ac:chgData name="Bertrand Pouleto" userId="8488cefa11e3b03d" providerId="LiveId" clId="{1EAD5D9D-054C-48BE-B294-7A33BBED5434}" dt="2021-02-09T08:59:49.612" v="1100" actId="208"/>
          <ac:cxnSpMkLst>
            <pc:docMk/>
            <pc:sldMk cId="411282537" sldId="256"/>
            <ac:cxnSpMk id="20" creationId="{7D552368-6D0D-4B01-810F-521530818A7D}"/>
          </ac:cxnSpMkLst>
        </pc:cxnChg>
        <pc:cxnChg chg="add mod">
          <ac:chgData name="Bertrand Pouleto" userId="8488cefa11e3b03d" providerId="LiveId" clId="{1EAD5D9D-054C-48BE-B294-7A33BBED5434}" dt="2021-02-09T09:00:00.149" v="1103" actId="208"/>
          <ac:cxnSpMkLst>
            <pc:docMk/>
            <pc:sldMk cId="411282537" sldId="256"/>
            <ac:cxnSpMk id="22" creationId="{FB6FBA59-D35F-4471-9A99-EEBD19E80D11}"/>
          </ac:cxnSpMkLst>
        </pc:cxnChg>
        <pc:cxnChg chg="add mod">
          <ac:chgData name="Bertrand Pouleto" userId="8488cefa11e3b03d" providerId="LiveId" clId="{1EAD5D9D-054C-48BE-B294-7A33BBED5434}" dt="2021-02-09T09:00:20.516" v="1107" actId="208"/>
          <ac:cxnSpMkLst>
            <pc:docMk/>
            <pc:sldMk cId="411282537" sldId="256"/>
            <ac:cxnSpMk id="24" creationId="{1C25EA55-F21E-4F3B-B03D-DA65C2179686}"/>
          </ac:cxnSpMkLst>
        </pc:cxnChg>
      </pc:sldChg>
      <pc:sldChg chg="addSp modSp new mod">
        <pc:chgData name="Bertrand Pouleto" userId="8488cefa11e3b03d" providerId="LiveId" clId="{1EAD5D9D-054C-48BE-B294-7A33BBED5434}" dt="2021-02-09T10:18:48.651" v="3918" actId="20577"/>
        <pc:sldMkLst>
          <pc:docMk/>
          <pc:sldMk cId="1851919639" sldId="257"/>
        </pc:sldMkLst>
        <pc:spChg chg="add mod">
          <ac:chgData name="Bertrand Pouleto" userId="8488cefa11e3b03d" providerId="LiveId" clId="{1EAD5D9D-054C-48BE-B294-7A33BBED5434}" dt="2021-02-09T09:07:51.201" v="1117"/>
          <ac:spMkLst>
            <pc:docMk/>
            <pc:sldMk cId="1851919639" sldId="257"/>
            <ac:spMk id="2" creationId="{E84D3C6F-2236-49B8-9C71-B0DFA7B7A48F}"/>
          </ac:spMkLst>
        </pc:spChg>
        <pc:spChg chg="add mod">
          <ac:chgData name="Bertrand Pouleto" userId="8488cefa11e3b03d" providerId="LiveId" clId="{1EAD5D9D-054C-48BE-B294-7A33BBED5434}" dt="2021-02-09T10:18:12.922" v="3895" actId="14100"/>
          <ac:spMkLst>
            <pc:docMk/>
            <pc:sldMk cId="1851919639" sldId="257"/>
            <ac:spMk id="3" creationId="{40160810-378B-4A1F-AFD2-CE28F07267FC}"/>
          </ac:spMkLst>
        </pc:spChg>
        <pc:spChg chg="add mod">
          <ac:chgData name="Bertrand Pouleto" userId="8488cefa11e3b03d" providerId="LiveId" clId="{1EAD5D9D-054C-48BE-B294-7A33BBED5434}" dt="2021-02-09T09:57:44.877" v="2648" actId="1076"/>
          <ac:spMkLst>
            <pc:docMk/>
            <pc:sldMk cId="1851919639" sldId="257"/>
            <ac:spMk id="4" creationId="{3E7CCD1D-CC95-4D3C-89B5-A5D076C89BCE}"/>
          </ac:spMkLst>
        </pc:spChg>
        <pc:spChg chg="add mod">
          <ac:chgData name="Bertrand Pouleto" userId="8488cefa11e3b03d" providerId="LiveId" clId="{1EAD5D9D-054C-48BE-B294-7A33BBED5434}" dt="2021-02-09T10:07:50.876" v="3512" actId="14100"/>
          <ac:spMkLst>
            <pc:docMk/>
            <pc:sldMk cId="1851919639" sldId="257"/>
            <ac:spMk id="5" creationId="{A5B3D28D-CAF1-4C66-A530-610E3C51A584}"/>
          </ac:spMkLst>
        </pc:spChg>
        <pc:spChg chg="add mod">
          <ac:chgData name="Bertrand Pouleto" userId="8488cefa11e3b03d" providerId="LiveId" clId="{1EAD5D9D-054C-48BE-B294-7A33BBED5434}" dt="2021-02-09T10:14:33.753" v="3550" actId="20577"/>
          <ac:spMkLst>
            <pc:docMk/>
            <pc:sldMk cId="1851919639" sldId="257"/>
            <ac:spMk id="6" creationId="{F854AF68-2871-46FD-9BAA-6F2AB3D63F59}"/>
          </ac:spMkLst>
        </pc:spChg>
        <pc:spChg chg="add mod">
          <ac:chgData name="Bertrand Pouleto" userId="8488cefa11e3b03d" providerId="LiveId" clId="{1EAD5D9D-054C-48BE-B294-7A33BBED5434}" dt="2021-02-09T10:18:19.578" v="3903" actId="1035"/>
          <ac:spMkLst>
            <pc:docMk/>
            <pc:sldMk cId="1851919639" sldId="257"/>
            <ac:spMk id="9" creationId="{184AEE5A-952A-426A-82DF-A0E0F0471DCF}"/>
          </ac:spMkLst>
        </pc:spChg>
        <pc:spChg chg="add mod">
          <ac:chgData name="Bertrand Pouleto" userId="8488cefa11e3b03d" providerId="LiveId" clId="{1EAD5D9D-054C-48BE-B294-7A33BBED5434}" dt="2021-02-09T10:18:48.651" v="3918" actId="20577"/>
          <ac:spMkLst>
            <pc:docMk/>
            <pc:sldMk cId="1851919639" sldId="257"/>
            <ac:spMk id="10" creationId="{D87D2094-FCF7-4B3B-A7DE-F646FBE9E20C}"/>
          </ac:spMkLst>
        </pc:spChg>
        <pc:picChg chg="add mod modCrop">
          <ac:chgData name="Bertrand Pouleto" userId="8488cefa11e3b03d" providerId="LiveId" clId="{1EAD5D9D-054C-48BE-B294-7A33BBED5434}" dt="2021-02-09T10:14:12.291" v="3535" actId="1076"/>
          <ac:picMkLst>
            <pc:docMk/>
            <pc:sldMk cId="1851919639" sldId="257"/>
            <ac:picMk id="8" creationId="{3386B230-63DE-4B35-B68C-4E106BAD99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E88340-DB60-4399-862D-3372B625B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84C619-4ABF-4F08-8089-CE7D7A19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499FF5-8A9C-44D9-B724-26A13A7C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6BEFA7-B892-48D1-9F99-DC14ACDB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0E1C57-9944-456E-810D-9CE01188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46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976EA0-CAB4-4625-ADF1-9733ED116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ED8181-231D-4B8B-A110-9566B0169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14BF70-E716-494B-AE25-5DD45576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B09EFB-141E-4086-87FD-A5C67119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E71AEC-1E56-457D-8C00-93E8F1B1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31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F857437-87B1-4B9D-9D84-E388958F7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015FBF-40E0-40C0-97E1-16CE3EDB9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379A2E-3380-4E1D-89DA-C6FF35967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4D6F14-B7E2-4245-8D3A-4399C0D07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DC69EA-8353-4CEE-A2EE-E2D65981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53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FBA38-5D9F-484E-8F10-5FF6A0AF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8DF368-37A4-4E1D-8EB9-8967D850D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E1F858-A757-4E22-B87D-D2A043FC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93A4EF-6B83-495D-993D-804DE1E4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B5B919-C51E-4B12-A05C-FA2C1C73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3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6DAF9-78A1-48B8-AF55-11C86701D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CEF5A6-CD26-41D9-B965-4AC550CEE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5F81BE-8093-46BA-B59E-5F76FA54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DCC9D5-7239-44B0-A0FB-192DF6F4A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FEA852-D0AF-49E1-8C33-F065C485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4B981-052E-4D22-8E9B-83ACDE96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DC079B-96EB-4076-A091-63648FB14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825B4C-1E60-4E63-9260-A0DCC9A87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65392A-FFD5-451A-AEFC-076CF972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F39606-4C5A-4904-9C32-21D203DA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275BA3-27E1-4418-937C-6ABA5B05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25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134471-6FFC-4337-A3F2-96ACBCD3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D69151-4CB5-497E-B30B-8ABAC953E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895AD9-DE93-4342-9621-6F2B9A2D6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2EB3EC-0AEB-402B-8ECC-05D83F592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A734DF-A6E0-4226-BE5C-3EEAB0ADF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68A1C5-EE7F-4B34-82DE-5C88EE37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BFD23E6-A54C-4275-802B-6477D11D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802F1FB-DF1D-4004-803B-13EDB01E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35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7642F-CDEE-4645-8F0C-9B3B6A4C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900347-8259-47E8-8B2D-F852AAEF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32623B-6B81-4480-A1BD-45F8D7D5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9B3581-1923-4854-91B1-D5AA148D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53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BF7EE4D-7E12-4E02-B7E3-586F020B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2DA3A4-F2E5-4862-9E01-B5C8EF2D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B44DEB-4AE1-4683-974A-6D22624B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09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60FBB-DB40-49A9-BD48-48AD2287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9BDA5D-0014-4EF4-A64F-E431150BA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CA3E21-7A2E-4B3B-8A8A-C9472EF6C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2BCF90-BFAB-4C27-9904-9E9A0A1F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227E66-25FB-48A7-A23C-0146BC0A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750253-A18D-44B1-A176-77C04A45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56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84F04-79E7-47A6-B10A-E4FE476D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C9250A8-7487-4383-A0B9-DD05C7B5A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F92D82-0B96-4863-88C1-0CC2EDFDF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575ED7-0144-44E1-B750-2F2331EC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C1E16B-0214-48D3-8093-8B70F24F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7150CD-5AE5-430D-A82E-C4825707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35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1D02DE2-5966-49CA-9543-089AAAE6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CC3F67-26EA-46B9-AD94-EE0F67A50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04332E-D104-4D0B-8A82-F6C052536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B53C-281D-4F89-8DB1-84136C2EA681}" type="datetimeFigureOut">
              <a:rPr lang="fr-FR" smtClean="0"/>
              <a:t>27/12/2021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BC349C-F083-473E-9B4C-25E3EF307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F485B1-FBE1-4B63-AAD6-BA2E5EE44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E608-6791-4300-9C66-DFEB60FF3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49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bioscience.fun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779971D-D8BA-4013-91E0-B5E91FB63A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r="26355" b="40328"/>
          <a:stretch/>
        </p:blipFill>
        <p:spPr>
          <a:xfrm>
            <a:off x="69009" y="4078302"/>
            <a:ext cx="4382220" cy="270349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C3D1E83-7644-4198-A54A-CAF5BEA44E89}"/>
              </a:ext>
            </a:extLst>
          </p:cNvPr>
          <p:cNvSpPr txBox="1"/>
          <p:nvPr/>
        </p:nvSpPr>
        <p:spPr>
          <a:xfrm>
            <a:off x="2" y="0"/>
            <a:ext cx="477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ova" panose="020B0504020202020204" pitchFamily="34" charset="0"/>
              </a:rPr>
              <a:t>P09 – Chapitre 02 – La division cellulaire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4D18247-119B-4C25-89F5-FF8B44396BF5}"/>
              </a:ext>
            </a:extLst>
          </p:cNvPr>
          <p:cNvSpPr txBox="1"/>
          <p:nvPr/>
        </p:nvSpPr>
        <p:spPr>
          <a:xfrm>
            <a:off x="69009" y="409635"/>
            <a:ext cx="6763111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 Nova" panose="020B0504020202020204" pitchFamily="34" charset="0"/>
              </a:rPr>
              <a:t>Objectifs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</a:rPr>
              <a:t>Représenter les différents états du chromosome au cours du cycle cellulaire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Arial Nova" panose="020B0504020202020204" pitchFamily="34" charset="0"/>
              </a:rPr>
              <a:t>Dégager l’importance du cycle cellulaire pour le fonctionnement de l’organisme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AB4A36-DA51-4359-81D1-DA41E66DC3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3" r="15355"/>
          <a:stretch/>
        </p:blipFill>
        <p:spPr>
          <a:xfrm>
            <a:off x="5815100" y="494343"/>
            <a:ext cx="6366294" cy="640081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E0BB9608-8F3B-41C3-B6C8-E192AAC3A7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t="16493" r="68125" b="21032"/>
          <a:stretch/>
        </p:blipFill>
        <p:spPr>
          <a:xfrm>
            <a:off x="10792371" y="2529243"/>
            <a:ext cx="993588" cy="212336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CC95B926-E1D4-4927-8A7B-013DCC7A34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3" t="16815" r="31922" b="20710"/>
          <a:stretch/>
        </p:blipFill>
        <p:spPr>
          <a:xfrm>
            <a:off x="6368960" y="3344886"/>
            <a:ext cx="1548109" cy="2124000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250E71E2-84B7-47CD-B31C-6BF7E7EA7E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0" t="20957" r="6609" b="23537"/>
          <a:stretch/>
        </p:blipFill>
        <p:spPr>
          <a:xfrm>
            <a:off x="8237340" y="736689"/>
            <a:ext cx="711796" cy="2124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B63603-2CC5-413A-ABAC-62A064ABE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58879"/>
          <a:stretch/>
        </p:blipFill>
        <p:spPr>
          <a:xfrm>
            <a:off x="69009" y="1595847"/>
            <a:ext cx="4382221" cy="2102362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D59FE9A-8D9E-42F1-96D6-0D4257F24271}"/>
              </a:ext>
            </a:extLst>
          </p:cNvPr>
          <p:cNvSpPr/>
          <p:nvPr/>
        </p:nvSpPr>
        <p:spPr>
          <a:xfrm>
            <a:off x="69008" y="1595847"/>
            <a:ext cx="4382221" cy="5185953"/>
          </a:xfrm>
          <a:prstGeom prst="roundRect">
            <a:avLst>
              <a:gd name="adj" fmla="val 1213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hlinkClick r:id="rId5" tooltip="Bioscience.fun"/>
            <a:extLst>
              <a:ext uri="{FF2B5EF4-FFF2-40B4-BE49-F238E27FC236}">
                <a16:creationId xmlns:a16="http://schemas.microsoft.com/office/drawing/2014/main" id="{1FF9DD00-1C3B-44CD-9ECD-B15429C054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14" b="4145"/>
          <a:stretch/>
        </p:blipFill>
        <p:spPr>
          <a:xfrm>
            <a:off x="10943310" y="6150113"/>
            <a:ext cx="1180110" cy="70788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589901-9B94-4D88-80E8-72B5AB442282}"/>
              </a:ext>
            </a:extLst>
          </p:cNvPr>
          <p:cNvSpPr txBox="1"/>
          <p:nvPr/>
        </p:nvSpPr>
        <p:spPr>
          <a:xfrm>
            <a:off x="410029" y="3703589"/>
            <a:ext cx="370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 Nova" panose="020B0504020202020204" pitchFamily="34" charset="0"/>
              </a:rPr>
              <a:t>Les rôles de la division cellulaire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CCCFB34-B021-4C23-8EDE-310A81A9E758}"/>
              </a:ext>
            </a:extLst>
          </p:cNvPr>
          <p:cNvSpPr txBox="1"/>
          <p:nvPr/>
        </p:nvSpPr>
        <p:spPr>
          <a:xfrm>
            <a:off x="69008" y="1123761"/>
            <a:ext cx="4382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latin typeface="Arial Nova" panose="020B0504020202020204" pitchFamily="34" charset="0"/>
              </a:rPr>
              <a:t>La division cellulaire s’effectue au cours d’un processus complexe, nommé cycle cellulaire, divisé en quatre étapes.</a:t>
            </a:r>
          </a:p>
        </p:txBody>
      </p:sp>
    </p:spTree>
    <p:extLst>
      <p:ext uri="{BB962C8B-B14F-4D97-AF65-F5344CB8AC3E}">
        <p14:creationId xmlns:p14="http://schemas.microsoft.com/office/powerpoint/2010/main" val="4112825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4282</TotalTime>
  <Words>56</Words>
  <Application>Microsoft Office PowerPoint</Application>
  <PresentationFormat>Grand écran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Pouleto</dc:creator>
  <cp:lastModifiedBy>Bertrand Faurie</cp:lastModifiedBy>
  <cp:revision>3</cp:revision>
  <dcterms:created xsi:type="dcterms:W3CDTF">2021-02-08T14:30:38Z</dcterms:created>
  <dcterms:modified xsi:type="dcterms:W3CDTF">2021-12-27T15:09:33Z</dcterms:modified>
</cp:coreProperties>
</file>