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FA1"/>
    <a:srgbClr val="EDF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ECF60FF8-BF94-4B68-B1A6-1E03D86D0E23}"/>
    <pc:docChg chg="undo custSel addSld delSld modSld modMainMaster">
      <pc:chgData name="Bertrand Pouleto" userId="8488cefa11e3b03d" providerId="LiveId" clId="{ECF60FF8-BF94-4B68-B1A6-1E03D86D0E23}" dt="2021-11-09T16:27:53.287" v="7075" actId="553"/>
      <pc:docMkLst>
        <pc:docMk/>
      </pc:docMkLst>
      <pc:sldChg chg="addSp delSp modSp mod setBg">
        <pc:chgData name="Bertrand Pouleto" userId="8488cefa11e3b03d" providerId="LiveId" clId="{ECF60FF8-BF94-4B68-B1A6-1E03D86D0E23}" dt="2021-11-09T16:23:03.409" v="7039" actId="1076"/>
        <pc:sldMkLst>
          <pc:docMk/>
          <pc:sldMk cId="3755707734" sldId="256"/>
        </pc:sldMkLst>
        <pc:spChg chg="add del mod">
          <ac:chgData name="Bertrand Pouleto" userId="8488cefa11e3b03d" providerId="LiveId" clId="{ECF60FF8-BF94-4B68-B1A6-1E03D86D0E23}" dt="2021-11-09T15:29:42.835" v="5897" actId="478"/>
          <ac:spMkLst>
            <pc:docMk/>
            <pc:sldMk cId="3755707734" sldId="256"/>
            <ac:spMk id="5" creationId="{324CC95A-C2EA-47DF-92D2-0DC47DD5414F}"/>
          </ac:spMkLst>
        </pc:spChg>
        <pc:spChg chg="add mod">
          <ac:chgData name="Bertrand Pouleto" userId="8488cefa11e3b03d" providerId="LiveId" clId="{ECF60FF8-BF94-4B68-B1A6-1E03D86D0E23}" dt="2021-11-09T16:23:03.409" v="7039" actId="1076"/>
          <ac:spMkLst>
            <pc:docMk/>
            <pc:sldMk cId="3755707734" sldId="256"/>
            <ac:spMk id="6" creationId="{7DB64A47-1CE6-4D06-9B43-842BAC32AEDB}"/>
          </ac:spMkLst>
        </pc:spChg>
        <pc:picChg chg="mod">
          <ac:chgData name="Bertrand Pouleto" userId="8488cefa11e3b03d" providerId="LiveId" clId="{ECF60FF8-BF94-4B68-B1A6-1E03D86D0E23}" dt="2021-11-09T16:22:34.429" v="7037" actId="1076"/>
          <ac:picMkLst>
            <pc:docMk/>
            <pc:sldMk cId="3755707734" sldId="256"/>
            <ac:picMk id="4" creationId="{27091232-E8EC-4A32-8546-546B7922DA8E}"/>
          </ac:picMkLst>
        </pc:picChg>
      </pc:sldChg>
      <pc:sldChg chg="addSp delSp modSp mod setBg modAnim">
        <pc:chgData name="Bertrand Pouleto" userId="8488cefa11e3b03d" providerId="LiveId" clId="{ECF60FF8-BF94-4B68-B1A6-1E03D86D0E23}" dt="2021-11-09T16:27:02.417" v="7059"/>
        <pc:sldMkLst>
          <pc:docMk/>
          <pc:sldMk cId="617833797" sldId="257"/>
        </pc:sldMkLst>
        <pc:spChg chg="mod">
          <ac:chgData name="Bertrand Pouleto" userId="8488cefa11e3b03d" providerId="LiveId" clId="{ECF60FF8-BF94-4B68-B1A6-1E03D86D0E23}" dt="2021-11-09T10:31:27.150" v="762" actId="207"/>
          <ac:spMkLst>
            <pc:docMk/>
            <pc:sldMk cId="617833797" sldId="257"/>
            <ac:spMk id="2" creationId="{9E7E113D-AF0A-41D6-80C3-B641C4C8D3A7}"/>
          </ac:spMkLst>
        </pc:spChg>
        <pc:spChg chg="add mod">
          <ac:chgData name="Bertrand Pouleto" userId="8488cefa11e3b03d" providerId="LiveId" clId="{ECF60FF8-BF94-4B68-B1A6-1E03D86D0E23}" dt="2021-11-09T16:25:56.976" v="7040" actId="1076"/>
          <ac:spMkLst>
            <pc:docMk/>
            <pc:sldMk cId="617833797" sldId="257"/>
            <ac:spMk id="5" creationId="{0D205BD9-D89C-47E4-B9DC-700C7E899E09}"/>
          </ac:spMkLst>
        </pc:spChg>
        <pc:spChg chg="del">
          <ac:chgData name="Bertrand Pouleto" userId="8488cefa11e3b03d" providerId="LiveId" clId="{ECF60FF8-BF94-4B68-B1A6-1E03D86D0E23}" dt="2021-11-09T16:27:02.157" v="7058" actId="478"/>
          <ac:spMkLst>
            <pc:docMk/>
            <pc:sldMk cId="617833797" sldId="257"/>
            <ac:spMk id="6" creationId="{3A240EAC-BFED-4F2C-88C8-E7D22DD55900}"/>
          </ac:spMkLst>
        </pc:spChg>
        <pc:spChg chg="add mod">
          <ac:chgData name="Bertrand Pouleto" userId="8488cefa11e3b03d" providerId="LiveId" clId="{ECF60FF8-BF94-4B68-B1A6-1E03D86D0E23}" dt="2021-11-09T16:27:02.417" v="7059"/>
          <ac:spMkLst>
            <pc:docMk/>
            <pc:sldMk cId="617833797" sldId="257"/>
            <ac:spMk id="7" creationId="{FF98AF2F-E986-4CDA-A52A-CB09F4F94C76}"/>
          </ac:spMkLst>
        </pc:spChg>
        <pc:picChg chg="mod">
          <ac:chgData name="Bertrand Pouleto" userId="8488cefa11e3b03d" providerId="LiveId" clId="{ECF60FF8-BF94-4B68-B1A6-1E03D86D0E23}" dt="2021-11-09T10:48:45.791" v="1306" actId="1076"/>
          <ac:picMkLst>
            <pc:docMk/>
            <pc:sldMk cId="617833797" sldId="257"/>
            <ac:picMk id="4" creationId="{D866C240-EA39-4706-9059-E567CA1F3788}"/>
          </ac:picMkLst>
        </pc:picChg>
      </pc:sldChg>
      <pc:sldChg chg="addSp delSp modSp mod modAnim">
        <pc:chgData name="Bertrand Pouleto" userId="8488cefa11e3b03d" providerId="LiveId" clId="{ECF60FF8-BF94-4B68-B1A6-1E03D86D0E23}" dt="2021-11-09T16:27:05.835" v="7061"/>
        <pc:sldMkLst>
          <pc:docMk/>
          <pc:sldMk cId="912448044" sldId="258"/>
        </pc:sldMkLst>
        <pc:spChg chg="mod">
          <ac:chgData name="Bertrand Pouleto" userId="8488cefa11e3b03d" providerId="LiveId" clId="{ECF60FF8-BF94-4B68-B1A6-1E03D86D0E23}" dt="2021-11-09T10:31:31.684" v="763" actId="207"/>
          <ac:spMkLst>
            <pc:docMk/>
            <pc:sldMk cId="912448044" sldId="258"/>
            <ac:spMk id="3" creationId="{0081586C-2C36-4A30-8BD4-60D7B5BF63E6}"/>
          </ac:spMkLst>
        </pc:spChg>
        <pc:spChg chg="mod">
          <ac:chgData name="Bertrand Pouleto" userId="8488cefa11e3b03d" providerId="LiveId" clId="{ECF60FF8-BF94-4B68-B1A6-1E03D86D0E23}" dt="2021-11-09T11:00:54.403" v="2660" actId="1076"/>
          <ac:spMkLst>
            <pc:docMk/>
            <pc:sldMk cId="912448044" sldId="258"/>
            <ac:spMk id="6" creationId="{BA611C5D-F14E-4C3B-BA87-7DD231A65B26}"/>
          </ac:spMkLst>
        </pc:spChg>
        <pc:spChg chg="add mod">
          <ac:chgData name="Bertrand Pouleto" userId="8488cefa11e3b03d" providerId="LiveId" clId="{ECF60FF8-BF94-4B68-B1A6-1E03D86D0E23}" dt="2021-11-09T15:36:59.016" v="6092" actId="14100"/>
          <ac:spMkLst>
            <pc:docMk/>
            <pc:sldMk cId="912448044" sldId="258"/>
            <ac:spMk id="27" creationId="{F5DEE6AF-98A0-442F-95FF-31B5A10B96A9}"/>
          </ac:spMkLst>
        </pc:spChg>
        <pc:spChg chg="del">
          <ac:chgData name="Bertrand Pouleto" userId="8488cefa11e3b03d" providerId="LiveId" clId="{ECF60FF8-BF94-4B68-B1A6-1E03D86D0E23}" dt="2021-11-09T16:27:05.575" v="7060" actId="478"/>
          <ac:spMkLst>
            <pc:docMk/>
            <pc:sldMk cId="912448044" sldId="258"/>
            <ac:spMk id="28" creationId="{ECF8607E-5BDF-4956-B34D-2110D0AB4F0A}"/>
          </ac:spMkLst>
        </pc:spChg>
        <pc:spChg chg="add mod">
          <ac:chgData name="Bertrand Pouleto" userId="8488cefa11e3b03d" providerId="LiveId" clId="{ECF60FF8-BF94-4B68-B1A6-1E03D86D0E23}" dt="2021-11-09T16:27:05.835" v="7061"/>
          <ac:spMkLst>
            <pc:docMk/>
            <pc:sldMk cId="912448044" sldId="258"/>
            <ac:spMk id="29" creationId="{FB59F170-7BBB-4C98-A2C1-153DCB47453D}"/>
          </ac:spMkLst>
        </pc:spChg>
        <pc:picChg chg="del mod">
          <ac:chgData name="Bertrand Pouleto" userId="8488cefa11e3b03d" providerId="LiveId" clId="{ECF60FF8-BF94-4B68-B1A6-1E03D86D0E23}" dt="2021-11-09T10:43:59.196" v="1213" actId="478"/>
          <ac:picMkLst>
            <pc:docMk/>
            <pc:sldMk cId="912448044" sldId="258"/>
            <ac:picMk id="5" creationId="{5275CDA7-2950-4DD6-B535-184DC794AE0C}"/>
          </ac:picMkLst>
        </pc:picChg>
        <pc:picChg chg="add del mod">
          <ac:chgData name="Bertrand Pouleto" userId="8488cefa11e3b03d" providerId="LiveId" clId="{ECF60FF8-BF94-4B68-B1A6-1E03D86D0E23}" dt="2021-11-09T10:44:11.177" v="1219" actId="478"/>
          <ac:picMkLst>
            <pc:docMk/>
            <pc:sldMk cId="912448044" sldId="258"/>
            <ac:picMk id="8" creationId="{3018DA04-31C1-419A-8BC3-20EDDCCD4EE4}"/>
          </ac:picMkLst>
        </pc:picChg>
        <pc:picChg chg="add del mod">
          <ac:chgData name="Bertrand Pouleto" userId="8488cefa11e3b03d" providerId="LiveId" clId="{ECF60FF8-BF94-4B68-B1A6-1E03D86D0E23}" dt="2021-11-09T10:44:11.177" v="1219" actId="478"/>
          <ac:picMkLst>
            <pc:docMk/>
            <pc:sldMk cId="912448044" sldId="258"/>
            <ac:picMk id="10" creationId="{B87A1543-AAC1-4CF0-88FA-CA1C6B1C4340}"/>
          </ac:picMkLst>
        </pc:picChg>
        <pc:picChg chg="add del mod">
          <ac:chgData name="Bertrand Pouleto" userId="8488cefa11e3b03d" providerId="LiveId" clId="{ECF60FF8-BF94-4B68-B1A6-1E03D86D0E23}" dt="2021-11-09T10:44:11.177" v="1219" actId="478"/>
          <ac:picMkLst>
            <pc:docMk/>
            <pc:sldMk cId="912448044" sldId="258"/>
            <ac:picMk id="12" creationId="{0F59F234-CDE8-4C10-8FF0-B28D00D781BC}"/>
          </ac:picMkLst>
        </pc:picChg>
        <pc:picChg chg="add del mod">
          <ac:chgData name="Bertrand Pouleto" userId="8488cefa11e3b03d" providerId="LiveId" clId="{ECF60FF8-BF94-4B68-B1A6-1E03D86D0E23}" dt="2021-11-09T10:44:11.177" v="1219" actId="478"/>
          <ac:picMkLst>
            <pc:docMk/>
            <pc:sldMk cId="912448044" sldId="258"/>
            <ac:picMk id="14" creationId="{EAC293AA-73AC-41E4-993F-EE46BF8AC8CA}"/>
          </ac:picMkLst>
        </pc:picChg>
        <pc:picChg chg="add del mod">
          <ac:chgData name="Bertrand Pouleto" userId="8488cefa11e3b03d" providerId="LiveId" clId="{ECF60FF8-BF94-4B68-B1A6-1E03D86D0E23}" dt="2021-11-09T10:44:11.177" v="1219" actId="478"/>
          <ac:picMkLst>
            <pc:docMk/>
            <pc:sldMk cId="912448044" sldId="258"/>
            <ac:picMk id="16" creationId="{32A9D7C2-DE8E-4A97-AEA1-F50D6B37137C}"/>
          </ac:picMkLst>
        </pc:picChg>
        <pc:picChg chg="add del mod">
          <ac:chgData name="Bertrand Pouleto" userId="8488cefa11e3b03d" providerId="LiveId" clId="{ECF60FF8-BF94-4B68-B1A6-1E03D86D0E23}" dt="2021-11-09T10:44:11.177" v="1219" actId="478"/>
          <ac:picMkLst>
            <pc:docMk/>
            <pc:sldMk cId="912448044" sldId="258"/>
            <ac:picMk id="18" creationId="{ACFC6C23-567D-4FFF-B604-3D3057B8C75E}"/>
          </ac:picMkLst>
        </pc:picChg>
        <pc:picChg chg="add del mod">
          <ac:chgData name="Bertrand Pouleto" userId="8488cefa11e3b03d" providerId="LiveId" clId="{ECF60FF8-BF94-4B68-B1A6-1E03D86D0E23}" dt="2021-11-09T10:44:11.177" v="1219" actId="478"/>
          <ac:picMkLst>
            <pc:docMk/>
            <pc:sldMk cId="912448044" sldId="258"/>
            <ac:picMk id="20" creationId="{8D48C3CD-C699-4B4A-890D-7CB7A8960F58}"/>
          </ac:picMkLst>
        </pc:picChg>
        <pc:picChg chg="add del mod">
          <ac:chgData name="Bertrand Pouleto" userId="8488cefa11e3b03d" providerId="LiveId" clId="{ECF60FF8-BF94-4B68-B1A6-1E03D86D0E23}" dt="2021-11-09T10:44:11.177" v="1219" actId="478"/>
          <ac:picMkLst>
            <pc:docMk/>
            <pc:sldMk cId="912448044" sldId="258"/>
            <ac:picMk id="22" creationId="{322B90AB-0151-4F1D-B6AB-C19BB7BD74DA}"/>
          </ac:picMkLst>
        </pc:picChg>
        <pc:picChg chg="add del mod">
          <ac:chgData name="Bertrand Pouleto" userId="8488cefa11e3b03d" providerId="LiveId" clId="{ECF60FF8-BF94-4B68-B1A6-1E03D86D0E23}" dt="2021-11-09T10:44:11.177" v="1219" actId="478"/>
          <ac:picMkLst>
            <pc:docMk/>
            <pc:sldMk cId="912448044" sldId="258"/>
            <ac:picMk id="24" creationId="{1873781A-989F-448A-B7A5-73FBFF31CFDD}"/>
          </ac:picMkLst>
        </pc:picChg>
        <pc:picChg chg="add mod modCrop">
          <ac:chgData name="Bertrand Pouleto" userId="8488cefa11e3b03d" providerId="LiveId" clId="{ECF60FF8-BF94-4B68-B1A6-1E03D86D0E23}" dt="2021-11-09T11:01:00.033" v="2661" actId="1076"/>
          <ac:picMkLst>
            <pc:docMk/>
            <pc:sldMk cId="912448044" sldId="258"/>
            <ac:picMk id="26" creationId="{C6168E1E-7E8F-4151-815B-B6C28ECB29D4}"/>
          </ac:picMkLst>
        </pc:picChg>
      </pc:sldChg>
      <pc:sldChg chg="delSp del mod">
        <pc:chgData name="Bertrand Pouleto" userId="8488cefa11e3b03d" providerId="LiveId" clId="{ECF60FF8-BF94-4B68-B1A6-1E03D86D0E23}" dt="2021-11-09T16:16:04.030" v="6938" actId="47"/>
        <pc:sldMkLst>
          <pc:docMk/>
          <pc:sldMk cId="3131337508" sldId="259"/>
        </pc:sldMkLst>
        <pc:picChg chg="del">
          <ac:chgData name="Bertrand Pouleto" userId="8488cefa11e3b03d" providerId="LiveId" clId="{ECF60FF8-BF94-4B68-B1A6-1E03D86D0E23}" dt="2021-11-09T16:16:01.932" v="6937" actId="478"/>
          <ac:picMkLst>
            <pc:docMk/>
            <pc:sldMk cId="3131337508" sldId="259"/>
            <ac:picMk id="6" creationId="{22AE4178-4160-463A-B812-ABBB89EF579C}"/>
          </ac:picMkLst>
        </pc:picChg>
      </pc:sldChg>
      <pc:sldChg chg="addSp delSp modSp mod modAnim">
        <pc:chgData name="Bertrand Pouleto" userId="8488cefa11e3b03d" providerId="LiveId" clId="{ECF60FF8-BF94-4B68-B1A6-1E03D86D0E23}" dt="2021-11-09T16:27:10.616" v="7063"/>
        <pc:sldMkLst>
          <pc:docMk/>
          <pc:sldMk cId="692925110" sldId="260"/>
        </pc:sldMkLst>
        <pc:spChg chg="mod">
          <ac:chgData name="Bertrand Pouleto" userId="8488cefa11e3b03d" providerId="LiveId" clId="{ECF60FF8-BF94-4B68-B1A6-1E03D86D0E23}" dt="2021-11-09T10:31:37.134" v="764" actId="207"/>
          <ac:spMkLst>
            <pc:docMk/>
            <pc:sldMk cId="692925110" sldId="260"/>
            <ac:spMk id="2" creationId="{8FE7C451-9A90-4250-A2C0-53BF3D7B1C1E}"/>
          </ac:spMkLst>
        </pc:spChg>
        <pc:spChg chg="mod">
          <ac:chgData name="Bertrand Pouleto" userId="8488cefa11e3b03d" providerId="LiveId" clId="{ECF60FF8-BF94-4B68-B1A6-1E03D86D0E23}" dt="2021-11-09T15:37:06.715" v="6093" actId="2711"/>
          <ac:spMkLst>
            <pc:docMk/>
            <pc:sldMk cId="692925110" sldId="260"/>
            <ac:spMk id="3" creationId="{756B88A2-6413-4020-BB50-0058900C5562}"/>
          </ac:spMkLst>
        </pc:spChg>
        <pc:spChg chg="mod">
          <ac:chgData name="Bertrand Pouleto" userId="8488cefa11e3b03d" providerId="LiveId" clId="{ECF60FF8-BF94-4B68-B1A6-1E03D86D0E23}" dt="2021-11-09T16:26:01.945" v="7041" actId="1076"/>
          <ac:spMkLst>
            <pc:docMk/>
            <pc:sldMk cId="692925110" sldId="260"/>
            <ac:spMk id="4" creationId="{7EF45510-3257-43DF-983D-81E9C8234A50}"/>
          </ac:spMkLst>
        </pc:spChg>
        <pc:spChg chg="del">
          <ac:chgData name="Bertrand Pouleto" userId="8488cefa11e3b03d" providerId="LiveId" clId="{ECF60FF8-BF94-4B68-B1A6-1E03D86D0E23}" dt="2021-11-09T16:27:10.297" v="7062" actId="478"/>
          <ac:spMkLst>
            <pc:docMk/>
            <pc:sldMk cId="692925110" sldId="260"/>
            <ac:spMk id="5" creationId="{DC0A9EC9-E6AC-43D9-A9F1-4DAC60125356}"/>
          </ac:spMkLst>
        </pc:spChg>
        <pc:spChg chg="add mod">
          <ac:chgData name="Bertrand Pouleto" userId="8488cefa11e3b03d" providerId="LiveId" clId="{ECF60FF8-BF94-4B68-B1A6-1E03D86D0E23}" dt="2021-11-09T16:27:10.616" v="7063"/>
          <ac:spMkLst>
            <pc:docMk/>
            <pc:sldMk cId="692925110" sldId="260"/>
            <ac:spMk id="6" creationId="{EA92FAF3-50D2-4379-90C3-F7FB81BE0D82}"/>
          </ac:spMkLst>
        </pc:spChg>
      </pc:sldChg>
      <pc:sldChg chg="addSp delSp modSp mod setBg modAnim setClrOvrMap">
        <pc:chgData name="Bertrand Pouleto" userId="8488cefa11e3b03d" providerId="LiveId" clId="{ECF60FF8-BF94-4B68-B1A6-1E03D86D0E23}" dt="2021-11-09T16:27:14.536" v="7065"/>
        <pc:sldMkLst>
          <pc:docMk/>
          <pc:sldMk cId="941970848" sldId="261"/>
        </pc:sldMkLst>
        <pc:spChg chg="add mod">
          <ac:chgData name="Bertrand Pouleto" userId="8488cefa11e3b03d" providerId="LiveId" clId="{ECF60FF8-BF94-4B68-B1A6-1E03D86D0E23}" dt="2021-11-09T11:23:09.671" v="2697" actId="20577"/>
          <ac:spMkLst>
            <pc:docMk/>
            <pc:sldMk cId="941970848" sldId="261"/>
            <ac:spMk id="2" creationId="{61D42523-D29C-4748-BBD0-F8FB09574B60}"/>
          </ac:spMkLst>
        </pc:spChg>
        <pc:spChg chg="add mod">
          <ac:chgData name="Bertrand Pouleto" userId="8488cefa11e3b03d" providerId="LiveId" clId="{ECF60FF8-BF94-4B68-B1A6-1E03D86D0E23}" dt="2021-11-09T15:37:14.776" v="6094" actId="2711"/>
          <ac:spMkLst>
            <pc:docMk/>
            <pc:sldMk cId="941970848" sldId="261"/>
            <ac:spMk id="7" creationId="{998039BB-3E68-4ED9-8DBF-B59B4BFDFAD3}"/>
          </ac:spMkLst>
        </pc:spChg>
        <pc:spChg chg="del mod">
          <ac:chgData name="Bertrand Pouleto" userId="8488cefa11e3b03d" providerId="LiveId" clId="{ECF60FF8-BF94-4B68-B1A6-1E03D86D0E23}" dt="2021-11-09T16:27:14.255" v="7064" actId="478"/>
          <ac:spMkLst>
            <pc:docMk/>
            <pc:sldMk cId="941970848" sldId="261"/>
            <ac:spMk id="8" creationId="{3CB183A4-158C-4F46-BEAD-671A992CF362}"/>
          </ac:spMkLst>
        </pc:spChg>
        <pc:spChg chg="add del">
          <ac:chgData name="Bertrand Pouleto" userId="8488cefa11e3b03d" providerId="LiveId" clId="{ECF60FF8-BF94-4B68-B1A6-1E03D86D0E23}" dt="2021-11-09T10:19:40.956" v="101" actId="26606"/>
          <ac:spMkLst>
            <pc:docMk/>
            <pc:sldMk cId="941970848" sldId="261"/>
            <ac:spMk id="19" creationId="{C5BDD1EA-D8C1-45AF-9F0A-14A2A137BA2A}"/>
          </ac:spMkLst>
        </pc:spChg>
        <pc:spChg chg="add del">
          <ac:chgData name="Bertrand Pouleto" userId="8488cefa11e3b03d" providerId="LiveId" clId="{ECF60FF8-BF94-4B68-B1A6-1E03D86D0E23}" dt="2021-11-09T10:19:40.956" v="101" actId="26606"/>
          <ac:spMkLst>
            <pc:docMk/>
            <pc:sldMk cId="941970848" sldId="261"/>
            <ac:spMk id="21" creationId="{14354E08-0068-48D7-A8AD-84C7B1CF585D}"/>
          </ac:spMkLst>
        </pc:spChg>
        <pc:spChg chg="add del mod">
          <ac:chgData name="Bertrand Pouleto" userId="8488cefa11e3b03d" providerId="LiveId" clId="{ECF60FF8-BF94-4B68-B1A6-1E03D86D0E23}" dt="2021-11-09T10:40:06.974" v="1206" actId="478"/>
          <ac:spMkLst>
            <pc:docMk/>
            <pc:sldMk cId="941970848" sldId="261"/>
            <ac:spMk id="29" creationId="{309B457A-C443-464D-8C13-E7803C645EA6}"/>
          </ac:spMkLst>
        </pc:spChg>
        <pc:spChg chg="add del">
          <ac:chgData name="Bertrand Pouleto" userId="8488cefa11e3b03d" providerId="LiveId" clId="{ECF60FF8-BF94-4B68-B1A6-1E03D86D0E23}" dt="2021-11-09T10:19:46.994" v="103" actId="26606"/>
          <ac:spMkLst>
            <pc:docMk/>
            <pc:sldMk cId="941970848" sldId="261"/>
            <ac:spMk id="35" creationId="{991E317B-75E3-4171-A07A-B263C1D6DCA5}"/>
          </ac:spMkLst>
        </pc:spChg>
        <pc:spChg chg="add del">
          <ac:chgData name="Bertrand Pouleto" userId="8488cefa11e3b03d" providerId="LiveId" clId="{ECF60FF8-BF94-4B68-B1A6-1E03D86D0E23}" dt="2021-11-09T10:19:46.994" v="103" actId="26606"/>
          <ac:spMkLst>
            <pc:docMk/>
            <pc:sldMk cId="941970848" sldId="261"/>
            <ac:spMk id="36" creationId="{4A9B19C2-B29A-4924-9E7E-6FBF17F5854E}"/>
          </ac:spMkLst>
        </pc:spChg>
        <pc:spChg chg="add mod">
          <ac:chgData name="Bertrand Pouleto" userId="8488cefa11e3b03d" providerId="LiveId" clId="{ECF60FF8-BF94-4B68-B1A6-1E03D86D0E23}" dt="2021-11-09T16:27:14.536" v="7065"/>
          <ac:spMkLst>
            <pc:docMk/>
            <pc:sldMk cId="941970848" sldId="261"/>
            <ac:spMk id="38" creationId="{CAEDCDD0-D312-4CC2-A285-90446EECD051}"/>
          </ac:spMkLst>
        </pc:spChg>
        <pc:grpChg chg="add del">
          <ac:chgData name="Bertrand Pouleto" userId="8488cefa11e3b03d" providerId="LiveId" clId="{ECF60FF8-BF94-4B68-B1A6-1E03D86D0E23}" dt="2021-11-09T10:19:40.956" v="101" actId="26606"/>
          <ac:grpSpMkLst>
            <pc:docMk/>
            <pc:sldMk cId="941970848" sldId="261"/>
            <ac:grpSpMk id="23" creationId="{A779F34F-2960-4B81-BA08-445B6F6A0CD7}"/>
          </ac:grpSpMkLst>
        </pc:grpChg>
        <pc:grpChg chg="add del">
          <ac:chgData name="Bertrand Pouleto" userId="8488cefa11e3b03d" providerId="LiveId" clId="{ECF60FF8-BF94-4B68-B1A6-1E03D86D0E23}" dt="2021-11-09T10:19:46.994" v="103" actId="26606"/>
          <ac:grpSpMkLst>
            <pc:docMk/>
            <pc:sldMk cId="941970848" sldId="261"/>
            <ac:grpSpMk id="37" creationId="{34C85634-D5F5-4047-8F35-F4B1F50AB1A7}"/>
          </ac:grpSpMkLst>
        </pc:grpChg>
        <pc:picChg chg="add del mod">
          <ac:chgData name="Bertrand Pouleto" userId="8488cefa11e3b03d" providerId="LiveId" clId="{ECF60FF8-BF94-4B68-B1A6-1E03D86D0E23}" dt="2021-11-09T10:19:50.143" v="104" actId="478"/>
          <ac:picMkLst>
            <pc:docMk/>
            <pc:sldMk cId="941970848" sldId="261"/>
            <ac:picMk id="4" creationId="{3AEBC0B1-1E34-40F4-A877-9077B02554F1}"/>
          </ac:picMkLst>
        </pc:picChg>
        <pc:picChg chg="add mod">
          <ac:chgData name="Bertrand Pouleto" userId="8488cefa11e3b03d" providerId="LiveId" clId="{ECF60FF8-BF94-4B68-B1A6-1E03D86D0E23}" dt="2021-11-09T10:46:22.907" v="1234" actId="14100"/>
          <ac:picMkLst>
            <pc:docMk/>
            <pc:sldMk cId="941970848" sldId="261"/>
            <ac:picMk id="6" creationId="{6257139F-274F-492D-9AB8-031666ADA6CD}"/>
          </ac:picMkLst>
        </pc:picChg>
        <pc:cxnChg chg="add del">
          <ac:chgData name="Bertrand Pouleto" userId="8488cefa11e3b03d" providerId="LiveId" clId="{ECF60FF8-BF94-4B68-B1A6-1E03D86D0E23}" dt="2021-11-09T10:19:40.956" v="101" actId="26606"/>
          <ac:cxnSpMkLst>
            <pc:docMk/>
            <pc:sldMk cId="941970848" sldId="261"/>
            <ac:cxnSpMk id="9" creationId="{8FD48FB1-66D8-4676-B0AA-C139A1DB78D1}"/>
          </ac:cxnSpMkLst>
        </pc:cxnChg>
        <pc:cxnChg chg="add del">
          <ac:chgData name="Bertrand Pouleto" userId="8488cefa11e3b03d" providerId="LiveId" clId="{ECF60FF8-BF94-4B68-B1A6-1E03D86D0E23}" dt="2021-11-09T10:19:40.956" v="101" actId="26606"/>
          <ac:cxnSpMkLst>
            <pc:docMk/>
            <pc:sldMk cId="941970848" sldId="261"/>
            <ac:cxnSpMk id="11" creationId="{F033F5AE-6728-4F19-8DED-658E674B31B9}"/>
          </ac:cxnSpMkLst>
        </pc:cxnChg>
        <pc:cxnChg chg="add del">
          <ac:chgData name="Bertrand Pouleto" userId="8488cefa11e3b03d" providerId="LiveId" clId="{ECF60FF8-BF94-4B68-B1A6-1E03D86D0E23}" dt="2021-11-09T10:19:40.956" v="101" actId="26606"/>
          <ac:cxnSpMkLst>
            <pc:docMk/>
            <pc:sldMk cId="941970848" sldId="261"/>
            <ac:cxnSpMk id="13" creationId="{82C7D74A-18BA-4709-A808-44E8815C4430}"/>
          </ac:cxnSpMkLst>
        </pc:cxnChg>
        <pc:cxnChg chg="add del">
          <ac:chgData name="Bertrand Pouleto" userId="8488cefa11e3b03d" providerId="LiveId" clId="{ECF60FF8-BF94-4B68-B1A6-1E03D86D0E23}" dt="2021-11-09T10:19:40.956" v="101" actId="26606"/>
          <ac:cxnSpMkLst>
            <pc:docMk/>
            <pc:sldMk cId="941970848" sldId="261"/>
            <ac:cxnSpMk id="15" creationId="{B5164A3F-1561-4039-8185-AB0EEB713EA7}"/>
          </ac:cxnSpMkLst>
        </pc:cxnChg>
        <pc:cxnChg chg="add del">
          <ac:chgData name="Bertrand Pouleto" userId="8488cefa11e3b03d" providerId="LiveId" clId="{ECF60FF8-BF94-4B68-B1A6-1E03D86D0E23}" dt="2021-11-09T10:19:40.956" v="101" actId="26606"/>
          <ac:cxnSpMkLst>
            <pc:docMk/>
            <pc:sldMk cId="941970848" sldId="261"/>
            <ac:cxnSpMk id="17" creationId="{2A35DB53-42BE-460E-9CA1-1294C98463CB}"/>
          </ac:cxnSpMkLst>
        </pc:cxnChg>
        <pc:cxnChg chg="add del">
          <ac:chgData name="Bertrand Pouleto" userId="8488cefa11e3b03d" providerId="LiveId" clId="{ECF60FF8-BF94-4B68-B1A6-1E03D86D0E23}" dt="2021-11-09T10:19:46.994" v="103" actId="26606"/>
          <ac:cxnSpMkLst>
            <pc:docMk/>
            <pc:sldMk cId="941970848" sldId="261"/>
            <ac:cxnSpMk id="30" creationId="{0512F9CB-A1A0-4043-A103-F6A4B94B695A}"/>
          </ac:cxnSpMkLst>
        </pc:cxnChg>
        <pc:cxnChg chg="add del">
          <ac:chgData name="Bertrand Pouleto" userId="8488cefa11e3b03d" providerId="LiveId" clId="{ECF60FF8-BF94-4B68-B1A6-1E03D86D0E23}" dt="2021-11-09T10:19:46.994" v="103" actId="26606"/>
          <ac:cxnSpMkLst>
            <pc:docMk/>
            <pc:sldMk cId="941970848" sldId="261"/>
            <ac:cxnSpMk id="31" creationId="{ADBE6588-EE16-4389-857C-86A156D49E5D}"/>
          </ac:cxnSpMkLst>
        </pc:cxnChg>
        <pc:cxnChg chg="add del">
          <ac:chgData name="Bertrand Pouleto" userId="8488cefa11e3b03d" providerId="LiveId" clId="{ECF60FF8-BF94-4B68-B1A6-1E03D86D0E23}" dt="2021-11-09T10:19:46.994" v="103" actId="26606"/>
          <ac:cxnSpMkLst>
            <pc:docMk/>
            <pc:sldMk cId="941970848" sldId="261"/>
            <ac:cxnSpMk id="32" creationId="{17FD48D2-B0A7-413D-B947-AA55AC1296D5}"/>
          </ac:cxnSpMkLst>
        </pc:cxnChg>
        <pc:cxnChg chg="add del">
          <ac:chgData name="Bertrand Pouleto" userId="8488cefa11e3b03d" providerId="LiveId" clId="{ECF60FF8-BF94-4B68-B1A6-1E03D86D0E23}" dt="2021-11-09T10:19:46.994" v="103" actId="26606"/>
          <ac:cxnSpMkLst>
            <pc:docMk/>
            <pc:sldMk cId="941970848" sldId="261"/>
            <ac:cxnSpMk id="33" creationId="{2BE668D0-D906-4EEE-B32F-8C028624B837}"/>
          </ac:cxnSpMkLst>
        </pc:cxnChg>
        <pc:cxnChg chg="add del">
          <ac:chgData name="Bertrand Pouleto" userId="8488cefa11e3b03d" providerId="LiveId" clId="{ECF60FF8-BF94-4B68-B1A6-1E03D86D0E23}" dt="2021-11-09T10:19:46.994" v="103" actId="26606"/>
          <ac:cxnSpMkLst>
            <pc:docMk/>
            <pc:sldMk cId="941970848" sldId="261"/>
            <ac:cxnSpMk id="34" creationId="{D1DE67A3-B8F6-4CFD-A8E0-D15200F23152}"/>
          </ac:cxnSpMkLst>
        </pc:cxnChg>
      </pc:sldChg>
      <pc:sldChg chg="addSp delSp modSp new mod">
        <pc:chgData name="Bertrand Pouleto" userId="8488cefa11e3b03d" providerId="LiveId" clId="{ECF60FF8-BF94-4B68-B1A6-1E03D86D0E23}" dt="2021-11-09T16:26:58.726" v="7057"/>
        <pc:sldMkLst>
          <pc:docMk/>
          <pc:sldMk cId="3472616962" sldId="262"/>
        </pc:sldMkLst>
        <pc:spChg chg="add mod">
          <ac:chgData name="Bertrand Pouleto" userId="8488cefa11e3b03d" providerId="LiveId" clId="{ECF60FF8-BF94-4B68-B1A6-1E03D86D0E23}" dt="2021-11-09T11:24:02.972" v="2721" actId="113"/>
          <ac:spMkLst>
            <pc:docMk/>
            <pc:sldMk cId="3472616962" sldId="262"/>
            <ac:spMk id="2" creationId="{153F06F8-F5E1-4AF5-9DDD-82DE7401C319}"/>
          </ac:spMkLst>
        </pc:spChg>
        <pc:spChg chg="del">
          <ac:chgData name="Bertrand Pouleto" userId="8488cefa11e3b03d" providerId="LiveId" clId="{ECF60FF8-BF94-4B68-B1A6-1E03D86D0E23}" dt="2021-11-09T16:26:58.372" v="7056" actId="478"/>
          <ac:spMkLst>
            <pc:docMk/>
            <pc:sldMk cId="3472616962" sldId="262"/>
            <ac:spMk id="3" creationId="{399FB5F6-E12B-42C0-91FA-2AE8A9030187}"/>
          </ac:spMkLst>
        </pc:spChg>
        <pc:spChg chg="add mod">
          <ac:chgData name="Bertrand Pouleto" userId="8488cefa11e3b03d" providerId="LiveId" clId="{ECF60FF8-BF94-4B68-B1A6-1E03D86D0E23}" dt="2021-11-09T16:26:58.726" v="7057"/>
          <ac:spMkLst>
            <pc:docMk/>
            <pc:sldMk cId="3472616962" sldId="262"/>
            <ac:spMk id="4" creationId="{BB25F0C1-FFC3-4BAD-A677-13E39C7273D3}"/>
          </ac:spMkLst>
        </pc:spChg>
      </pc:sldChg>
      <pc:sldChg chg="addSp delSp modSp new mod">
        <pc:chgData name="Bertrand Pouleto" userId="8488cefa11e3b03d" providerId="LiveId" clId="{ECF60FF8-BF94-4B68-B1A6-1E03D86D0E23}" dt="2021-11-09T16:27:20.465" v="7067"/>
        <pc:sldMkLst>
          <pc:docMk/>
          <pc:sldMk cId="177548016" sldId="263"/>
        </pc:sldMkLst>
        <pc:spChg chg="add mod">
          <ac:chgData name="Bertrand Pouleto" userId="8488cefa11e3b03d" providerId="LiveId" clId="{ECF60FF8-BF94-4B68-B1A6-1E03D86D0E23}" dt="2021-11-09T11:24:13.230" v="2722" actId="113"/>
          <ac:spMkLst>
            <pc:docMk/>
            <pc:sldMk cId="177548016" sldId="263"/>
            <ac:spMk id="2" creationId="{E5FE4445-7D55-42FE-8613-BE130A0FDD6C}"/>
          </ac:spMkLst>
        </pc:spChg>
        <pc:spChg chg="del">
          <ac:chgData name="Bertrand Pouleto" userId="8488cefa11e3b03d" providerId="LiveId" clId="{ECF60FF8-BF94-4B68-B1A6-1E03D86D0E23}" dt="2021-11-09T16:27:20.015" v="7066" actId="478"/>
          <ac:spMkLst>
            <pc:docMk/>
            <pc:sldMk cId="177548016" sldId="263"/>
            <ac:spMk id="3" creationId="{84A6EC21-8C9D-4AC1-B40A-932B84FF4EFA}"/>
          </ac:spMkLst>
        </pc:spChg>
        <pc:spChg chg="add mod">
          <ac:chgData name="Bertrand Pouleto" userId="8488cefa11e3b03d" providerId="LiveId" clId="{ECF60FF8-BF94-4B68-B1A6-1E03D86D0E23}" dt="2021-11-09T16:27:20.465" v="7067"/>
          <ac:spMkLst>
            <pc:docMk/>
            <pc:sldMk cId="177548016" sldId="263"/>
            <ac:spMk id="4" creationId="{2198FABF-2F66-44F0-9F5D-17559ADC9F41}"/>
          </ac:spMkLst>
        </pc:spChg>
      </pc:sldChg>
      <pc:sldChg chg="addSp delSp modSp new mod modAnim">
        <pc:chgData name="Bertrand Pouleto" userId="8488cefa11e3b03d" providerId="LiveId" clId="{ECF60FF8-BF94-4B68-B1A6-1E03D86D0E23}" dt="2021-11-09T16:26:52.726" v="7055" actId="1038"/>
        <pc:sldMkLst>
          <pc:docMk/>
          <pc:sldMk cId="2943647678" sldId="264"/>
        </pc:sldMkLst>
        <pc:spChg chg="add mod">
          <ac:chgData name="Bertrand Pouleto" userId="8488cefa11e3b03d" providerId="LiveId" clId="{ECF60FF8-BF94-4B68-B1A6-1E03D86D0E23}" dt="2021-11-09T13:53:32.141" v="2764" actId="20577"/>
          <ac:spMkLst>
            <pc:docMk/>
            <pc:sldMk cId="2943647678" sldId="264"/>
            <ac:spMk id="2" creationId="{040522CA-27E0-4AA0-92C9-6E4C9BD34DA7}"/>
          </ac:spMkLst>
        </pc:spChg>
        <pc:spChg chg="add mod">
          <ac:chgData name="Bertrand Pouleto" userId="8488cefa11e3b03d" providerId="LiveId" clId="{ECF60FF8-BF94-4B68-B1A6-1E03D86D0E23}" dt="2021-11-09T15:38:16.498" v="6100" actId="20577"/>
          <ac:spMkLst>
            <pc:docMk/>
            <pc:sldMk cId="2943647678" sldId="264"/>
            <ac:spMk id="5" creationId="{D73581D5-1EA0-463E-B171-19ACD975067C}"/>
          </ac:spMkLst>
        </pc:spChg>
        <pc:spChg chg="add mod">
          <ac:chgData name="Bertrand Pouleto" userId="8488cefa11e3b03d" providerId="LiveId" clId="{ECF60FF8-BF94-4B68-B1A6-1E03D86D0E23}" dt="2021-11-09T14:20:00.984" v="3242" actId="21"/>
          <ac:spMkLst>
            <pc:docMk/>
            <pc:sldMk cId="2943647678" sldId="264"/>
            <ac:spMk id="6" creationId="{45750B94-FAD0-4681-9338-DA6DF0529D57}"/>
          </ac:spMkLst>
        </pc:spChg>
        <pc:spChg chg="add del mod">
          <ac:chgData name="Bertrand Pouleto" userId="8488cefa11e3b03d" providerId="LiveId" clId="{ECF60FF8-BF94-4B68-B1A6-1E03D86D0E23}" dt="2021-11-09T14:17:44.883" v="3189"/>
          <ac:spMkLst>
            <pc:docMk/>
            <pc:sldMk cId="2943647678" sldId="264"/>
            <ac:spMk id="7" creationId="{10416619-88A1-4B01-B616-7E7E8A0C2803}"/>
          </ac:spMkLst>
        </pc:spChg>
        <pc:spChg chg="add del mod">
          <ac:chgData name="Bertrand Pouleto" userId="8488cefa11e3b03d" providerId="LiveId" clId="{ECF60FF8-BF94-4B68-B1A6-1E03D86D0E23}" dt="2021-11-09T14:19:50.282" v="3240" actId="478"/>
          <ac:spMkLst>
            <pc:docMk/>
            <pc:sldMk cId="2943647678" sldId="264"/>
            <ac:spMk id="8" creationId="{DC75D061-B64E-4A13-956C-F6FAF25FE657}"/>
          </ac:spMkLst>
        </pc:spChg>
        <pc:spChg chg="add mod">
          <ac:chgData name="Bertrand Pouleto" userId="8488cefa11e3b03d" providerId="LiveId" clId="{ECF60FF8-BF94-4B68-B1A6-1E03D86D0E23}" dt="2021-11-09T14:25:45.019" v="3601" actId="14100"/>
          <ac:spMkLst>
            <pc:docMk/>
            <pc:sldMk cId="2943647678" sldId="264"/>
            <ac:spMk id="9" creationId="{8E29A6AC-E048-4F62-AEC3-2355D64BA6B3}"/>
          </ac:spMkLst>
        </pc:spChg>
        <pc:spChg chg="mod">
          <ac:chgData name="Bertrand Pouleto" userId="8488cefa11e3b03d" providerId="LiveId" clId="{ECF60FF8-BF94-4B68-B1A6-1E03D86D0E23}" dt="2021-11-09T16:26:52.726" v="7055" actId="1038"/>
          <ac:spMkLst>
            <pc:docMk/>
            <pc:sldMk cId="2943647678" sldId="264"/>
            <ac:spMk id="10" creationId="{A4E5C60D-A175-40B1-9C7F-2AEBF12C1D2D}"/>
          </ac:spMkLst>
        </pc:spChg>
        <pc:picChg chg="add mod modCrop">
          <ac:chgData name="Bertrand Pouleto" userId="8488cefa11e3b03d" providerId="LiveId" clId="{ECF60FF8-BF94-4B68-B1A6-1E03D86D0E23}" dt="2021-11-09T14:25:11.461" v="3586" actId="1036"/>
          <ac:picMkLst>
            <pc:docMk/>
            <pc:sldMk cId="2943647678" sldId="264"/>
            <ac:picMk id="4" creationId="{0A17B79E-6F4A-458F-A547-E31C1C16A59F}"/>
          </ac:picMkLst>
        </pc:picChg>
      </pc:sldChg>
      <pc:sldChg chg="addSp delSp modSp new mod delAnim modAnim">
        <pc:chgData name="Bertrand Pouleto" userId="8488cefa11e3b03d" providerId="LiveId" clId="{ECF60FF8-BF94-4B68-B1A6-1E03D86D0E23}" dt="2021-11-09T16:27:53.287" v="7075" actId="553"/>
        <pc:sldMkLst>
          <pc:docMk/>
          <pc:sldMk cId="551496474" sldId="265"/>
        </pc:sldMkLst>
        <pc:spChg chg="add mod">
          <ac:chgData name="Bertrand Pouleto" userId="8488cefa11e3b03d" providerId="LiveId" clId="{ECF60FF8-BF94-4B68-B1A6-1E03D86D0E23}" dt="2021-11-09T14:26:55.991" v="3657" actId="20577"/>
          <ac:spMkLst>
            <pc:docMk/>
            <pc:sldMk cId="551496474" sldId="265"/>
            <ac:spMk id="2" creationId="{DD131F5A-0835-4E6A-8A04-EE2FA521F60C}"/>
          </ac:spMkLst>
        </pc:spChg>
        <pc:spChg chg="add mod">
          <ac:chgData name="Bertrand Pouleto" userId="8488cefa11e3b03d" providerId="LiveId" clId="{ECF60FF8-BF94-4B68-B1A6-1E03D86D0E23}" dt="2021-11-09T14:48:42.713" v="4023" actId="12788"/>
          <ac:spMkLst>
            <pc:docMk/>
            <pc:sldMk cId="551496474" sldId="265"/>
            <ac:spMk id="5" creationId="{699DCD6F-D2EA-4C46-A12E-96217D2E55C2}"/>
          </ac:spMkLst>
        </pc:spChg>
        <pc:spChg chg="add mod">
          <ac:chgData name="Bertrand Pouleto" userId="8488cefa11e3b03d" providerId="LiveId" clId="{ECF60FF8-BF94-4B68-B1A6-1E03D86D0E23}" dt="2021-11-09T14:48:42.713" v="4023" actId="12788"/>
          <ac:spMkLst>
            <pc:docMk/>
            <pc:sldMk cId="551496474" sldId="265"/>
            <ac:spMk id="6" creationId="{7DEA314D-2583-4459-919F-AE383A297C40}"/>
          </ac:spMkLst>
        </pc:spChg>
        <pc:spChg chg="add mod">
          <ac:chgData name="Bertrand Pouleto" userId="8488cefa11e3b03d" providerId="LiveId" clId="{ECF60FF8-BF94-4B68-B1A6-1E03D86D0E23}" dt="2021-11-09T14:48:42.713" v="4023" actId="12788"/>
          <ac:spMkLst>
            <pc:docMk/>
            <pc:sldMk cId="551496474" sldId="265"/>
            <ac:spMk id="7" creationId="{5C2D33AE-8B6A-4027-8B64-415016286E7C}"/>
          </ac:spMkLst>
        </pc:spChg>
        <pc:spChg chg="add mod">
          <ac:chgData name="Bertrand Pouleto" userId="8488cefa11e3b03d" providerId="LiveId" clId="{ECF60FF8-BF94-4B68-B1A6-1E03D86D0E23}" dt="2021-11-09T14:48:42.713" v="4023" actId="12788"/>
          <ac:spMkLst>
            <pc:docMk/>
            <pc:sldMk cId="551496474" sldId="265"/>
            <ac:spMk id="8" creationId="{0DE5BBDF-B9BE-40DF-B8B4-8CC0EB5C7706}"/>
          </ac:spMkLst>
        </pc:spChg>
        <pc:spChg chg="add mod">
          <ac:chgData name="Bertrand Pouleto" userId="8488cefa11e3b03d" providerId="LiveId" clId="{ECF60FF8-BF94-4B68-B1A6-1E03D86D0E23}" dt="2021-11-09T14:48:42.713" v="4023" actId="12788"/>
          <ac:spMkLst>
            <pc:docMk/>
            <pc:sldMk cId="551496474" sldId="265"/>
            <ac:spMk id="10" creationId="{94166B99-62B3-46CA-BE70-20754A216669}"/>
          </ac:spMkLst>
        </pc:spChg>
        <pc:spChg chg="add mod">
          <ac:chgData name="Bertrand Pouleto" userId="8488cefa11e3b03d" providerId="LiveId" clId="{ECF60FF8-BF94-4B68-B1A6-1E03D86D0E23}" dt="2021-11-09T14:48:42.713" v="4023" actId="12788"/>
          <ac:spMkLst>
            <pc:docMk/>
            <pc:sldMk cId="551496474" sldId="265"/>
            <ac:spMk id="11" creationId="{851F8F45-9302-47BC-B8BE-5E8C56598D60}"/>
          </ac:spMkLst>
        </pc:spChg>
        <pc:spChg chg="add del mod">
          <ac:chgData name="Bertrand Pouleto" userId="8488cefa11e3b03d" providerId="LiveId" clId="{ECF60FF8-BF94-4B68-B1A6-1E03D86D0E23}" dt="2021-11-09T15:48:24.426" v="6424" actId="478"/>
          <ac:spMkLst>
            <pc:docMk/>
            <pc:sldMk cId="551496474" sldId="265"/>
            <ac:spMk id="12" creationId="{16AE32D1-2B6F-4FF3-B48B-2C666B53C538}"/>
          </ac:spMkLst>
        </pc:spChg>
        <pc:spChg chg="add mod">
          <ac:chgData name="Bertrand Pouleto" userId="8488cefa11e3b03d" providerId="LiveId" clId="{ECF60FF8-BF94-4B68-B1A6-1E03D86D0E23}" dt="2021-11-09T16:13:25.765" v="6910" actId="1036"/>
          <ac:spMkLst>
            <pc:docMk/>
            <pc:sldMk cId="551496474" sldId="265"/>
            <ac:spMk id="13" creationId="{6521344B-3AC3-498B-AB80-7FC60C226AA5}"/>
          </ac:spMkLst>
        </pc:spChg>
        <pc:spChg chg="add mod">
          <ac:chgData name="Bertrand Pouleto" userId="8488cefa11e3b03d" providerId="LiveId" clId="{ECF60FF8-BF94-4B68-B1A6-1E03D86D0E23}" dt="2021-11-09T16:13:30.494" v="6915" actId="1036"/>
          <ac:spMkLst>
            <pc:docMk/>
            <pc:sldMk cId="551496474" sldId="265"/>
            <ac:spMk id="15" creationId="{35933E7C-5FA5-4939-B3A8-8B323BAACC4C}"/>
          </ac:spMkLst>
        </pc:spChg>
        <pc:spChg chg="add mod">
          <ac:chgData name="Bertrand Pouleto" userId="8488cefa11e3b03d" providerId="LiveId" clId="{ECF60FF8-BF94-4B68-B1A6-1E03D86D0E23}" dt="2021-11-09T16:06:42.725" v="6634" actId="1036"/>
          <ac:spMkLst>
            <pc:docMk/>
            <pc:sldMk cId="551496474" sldId="265"/>
            <ac:spMk id="16" creationId="{31F9C8B4-A968-4DCB-AA54-575A544CEA1C}"/>
          </ac:spMkLst>
        </pc:spChg>
        <pc:spChg chg="add mod">
          <ac:chgData name="Bertrand Pouleto" userId="8488cefa11e3b03d" providerId="LiveId" clId="{ECF60FF8-BF94-4B68-B1A6-1E03D86D0E23}" dt="2021-11-09T16:10:58.410" v="6788" actId="14100"/>
          <ac:spMkLst>
            <pc:docMk/>
            <pc:sldMk cId="551496474" sldId="265"/>
            <ac:spMk id="19" creationId="{0941F6AE-C2C3-4B84-81F7-2A04AAB9255B}"/>
          </ac:spMkLst>
        </pc:spChg>
        <pc:spChg chg="del">
          <ac:chgData name="Bertrand Pouleto" userId="8488cefa11e3b03d" providerId="LiveId" clId="{ECF60FF8-BF94-4B68-B1A6-1E03D86D0E23}" dt="2021-11-09T16:27:48.877" v="7073" actId="478"/>
          <ac:spMkLst>
            <pc:docMk/>
            <pc:sldMk cId="551496474" sldId="265"/>
            <ac:spMk id="21" creationId="{BC43AD3A-41F9-42B7-84A4-BC196851326C}"/>
          </ac:spMkLst>
        </pc:spChg>
        <pc:spChg chg="add mod">
          <ac:chgData name="Bertrand Pouleto" userId="8488cefa11e3b03d" providerId="LiveId" clId="{ECF60FF8-BF94-4B68-B1A6-1E03D86D0E23}" dt="2021-11-09T16:27:53.287" v="7075" actId="553"/>
          <ac:spMkLst>
            <pc:docMk/>
            <pc:sldMk cId="551496474" sldId="265"/>
            <ac:spMk id="23" creationId="{B3EBBCDB-2353-49CF-A739-DCD874A1E6E3}"/>
          </ac:spMkLst>
        </pc:spChg>
        <pc:grpChg chg="add mod">
          <ac:chgData name="Bertrand Pouleto" userId="8488cefa11e3b03d" providerId="LiveId" clId="{ECF60FF8-BF94-4B68-B1A6-1E03D86D0E23}" dt="2021-11-09T16:08:48.313" v="6727" actId="1076"/>
          <ac:grpSpMkLst>
            <pc:docMk/>
            <pc:sldMk cId="551496474" sldId="265"/>
            <ac:grpSpMk id="9" creationId="{BA9674D6-DA05-4A39-8A0D-266D11193267}"/>
          </ac:grpSpMkLst>
        </pc:grpChg>
        <pc:grpChg chg="add mod">
          <ac:chgData name="Bertrand Pouleto" userId="8488cefa11e3b03d" providerId="LiveId" clId="{ECF60FF8-BF94-4B68-B1A6-1E03D86D0E23}" dt="2021-11-09T16:08:30.640" v="6724" actId="1076"/>
          <ac:grpSpMkLst>
            <pc:docMk/>
            <pc:sldMk cId="551496474" sldId="265"/>
            <ac:grpSpMk id="20" creationId="{CF00A3C2-E20A-4E73-8278-9F3BD93C8C16}"/>
          </ac:grpSpMkLst>
        </pc:grpChg>
        <pc:graphicFrameChg chg="add mod modGraphic">
          <ac:chgData name="Bertrand Pouleto" userId="8488cefa11e3b03d" providerId="LiveId" clId="{ECF60FF8-BF94-4B68-B1A6-1E03D86D0E23}" dt="2021-11-09T16:06:42.725" v="6634" actId="1036"/>
          <ac:graphicFrameMkLst>
            <pc:docMk/>
            <pc:sldMk cId="551496474" sldId="265"/>
            <ac:graphicFrameMk id="14" creationId="{5C78F2A7-0B4E-4D2A-AEFA-0F0C55F51E12}"/>
          </ac:graphicFrameMkLst>
        </pc:graphicFrameChg>
        <pc:picChg chg="add mod modCrop">
          <ac:chgData name="Bertrand Pouleto" userId="8488cefa11e3b03d" providerId="LiveId" clId="{ECF60FF8-BF94-4B68-B1A6-1E03D86D0E23}" dt="2021-11-09T14:54:25.881" v="4656" actId="1076"/>
          <ac:picMkLst>
            <pc:docMk/>
            <pc:sldMk cId="551496474" sldId="265"/>
            <ac:picMk id="4" creationId="{B78738E1-335E-4527-983C-111EB30145A3}"/>
          </ac:picMkLst>
        </pc:picChg>
        <pc:picChg chg="add mod modCrop">
          <ac:chgData name="Bertrand Pouleto" userId="8488cefa11e3b03d" providerId="LiveId" clId="{ECF60FF8-BF94-4B68-B1A6-1E03D86D0E23}" dt="2021-11-09T16:08:53.688" v="6728" actId="1076"/>
          <ac:picMkLst>
            <pc:docMk/>
            <pc:sldMk cId="551496474" sldId="265"/>
            <ac:picMk id="18" creationId="{5FEF4E28-6720-441A-ADD8-F496341AB8E9}"/>
          </ac:picMkLst>
        </pc:picChg>
        <pc:picChg chg="add mod">
          <ac:chgData name="Bertrand Pouleto" userId="8488cefa11e3b03d" providerId="LiveId" clId="{ECF60FF8-BF94-4B68-B1A6-1E03D86D0E23}" dt="2021-11-09T16:08:30.640" v="6724" actId="1076"/>
          <ac:picMkLst>
            <pc:docMk/>
            <pc:sldMk cId="551496474" sldId="265"/>
            <ac:picMk id="2050" creationId="{59CD543B-A2DD-489E-9518-3947BAA56471}"/>
          </ac:picMkLst>
        </pc:picChg>
      </pc:sldChg>
      <pc:sldChg chg="addSp delSp modSp new mod modAnim">
        <pc:chgData name="Bertrand Pouleto" userId="8488cefa11e3b03d" providerId="LiveId" clId="{ECF60FF8-BF94-4B68-B1A6-1E03D86D0E23}" dt="2021-11-09T16:27:34.005" v="7070" actId="553"/>
        <pc:sldMkLst>
          <pc:docMk/>
          <pc:sldMk cId="2633905327" sldId="266"/>
        </pc:sldMkLst>
        <pc:spChg chg="add mod">
          <ac:chgData name="Bertrand Pouleto" userId="8488cefa11e3b03d" providerId="LiveId" clId="{ECF60FF8-BF94-4B68-B1A6-1E03D86D0E23}" dt="2021-11-09T15:07:56.230" v="4788" actId="20577"/>
          <ac:spMkLst>
            <pc:docMk/>
            <pc:sldMk cId="2633905327" sldId="266"/>
            <ac:spMk id="2" creationId="{933DEEAF-09ED-4299-AAEC-81116413522D}"/>
          </ac:spMkLst>
        </pc:spChg>
        <pc:spChg chg="add del mod">
          <ac:chgData name="Bertrand Pouleto" userId="8488cefa11e3b03d" providerId="LiveId" clId="{ECF60FF8-BF94-4B68-B1A6-1E03D86D0E23}" dt="2021-11-09T15:14:01.682" v="4792" actId="478"/>
          <ac:spMkLst>
            <pc:docMk/>
            <pc:sldMk cId="2633905327" sldId="266"/>
            <ac:spMk id="3" creationId="{15694996-A46B-4B2B-AB41-0209F2ABA9A4}"/>
          </ac:spMkLst>
        </pc:spChg>
        <pc:spChg chg="add mod ord">
          <ac:chgData name="Bertrand Pouleto" userId="8488cefa11e3b03d" providerId="LiveId" clId="{ECF60FF8-BF94-4B68-B1A6-1E03D86D0E23}" dt="2021-11-09T16:14:23.831" v="6923" actId="167"/>
          <ac:spMkLst>
            <pc:docMk/>
            <pc:sldMk cId="2633905327" sldId="266"/>
            <ac:spMk id="7" creationId="{13576D9D-AB52-4227-BC1D-4FA2C8D71D39}"/>
          </ac:spMkLst>
        </pc:spChg>
        <pc:spChg chg="add mod">
          <ac:chgData name="Bertrand Pouleto" userId="8488cefa11e3b03d" providerId="LiveId" clId="{ECF60FF8-BF94-4B68-B1A6-1E03D86D0E23}" dt="2021-11-09T16:14:39.576" v="6929" actId="1076"/>
          <ac:spMkLst>
            <pc:docMk/>
            <pc:sldMk cId="2633905327" sldId="266"/>
            <ac:spMk id="8" creationId="{2B1A92FF-D413-48F1-A5D2-BB0CDA429ACF}"/>
          </ac:spMkLst>
        </pc:spChg>
        <pc:spChg chg="del">
          <ac:chgData name="Bertrand Pouleto" userId="8488cefa11e3b03d" providerId="LiveId" clId="{ECF60FF8-BF94-4B68-B1A6-1E03D86D0E23}" dt="2021-11-09T16:27:27.917" v="7068" actId="478"/>
          <ac:spMkLst>
            <pc:docMk/>
            <pc:sldMk cId="2633905327" sldId="266"/>
            <ac:spMk id="9" creationId="{E2D6468C-69FB-41EB-B2BF-945A0EFB290B}"/>
          </ac:spMkLst>
        </pc:spChg>
        <pc:spChg chg="add mod">
          <ac:chgData name="Bertrand Pouleto" userId="8488cefa11e3b03d" providerId="LiveId" clId="{ECF60FF8-BF94-4B68-B1A6-1E03D86D0E23}" dt="2021-11-09T16:27:34.005" v="7070" actId="553"/>
          <ac:spMkLst>
            <pc:docMk/>
            <pc:sldMk cId="2633905327" sldId="266"/>
            <ac:spMk id="11" creationId="{A32B0377-7EE2-490D-95B9-93DA71B1452A}"/>
          </ac:spMkLst>
        </pc:spChg>
        <pc:grpChg chg="add del mod">
          <ac:chgData name="Bertrand Pouleto" userId="8488cefa11e3b03d" providerId="LiveId" clId="{ECF60FF8-BF94-4B68-B1A6-1E03D86D0E23}" dt="2021-11-09T15:15:30.889" v="4802" actId="165"/>
          <ac:grpSpMkLst>
            <pc:docMk/>
            <pc:sldMk cId="2633905327" sldId="266"/>
            <ac:grpSpMk id="6" creationId="{A11DF229-1C33-49E5-8063-18413EB9D421}"/>
          </ac:grpSpMkLst>
        </pc:grpChg>
        <pc:picChg chg="add mod topLvl">
          <ac:chgData name="Bertrand Pouleto" userId="8488cefa11e3b03d" providerId="LiveId" clId="{ECF60FF8-BF94-4B68-B1A6-1E03D86D0E23}" dt="2021-11-09T16:14:27.816" v="6924" actId="1076"/>
          <ac:picMkLst>
            <pc:docMk/>
            <pc:sldMk cId="2633905327" sldId="266"/>
            <ac:picMk id="5" creationId="{D3206EAC-E7D2-4583-878A-7AC85BB4E3C7}"/>
          </ac:picMkLst>
        </pc:picChg>
        <pc:picChg chg="add mod topLvl">
          <ac:chgData name="Bertrand Pouleto" userId="8488cefa11e3b03d" providerId="LiveId" clId="{ECF60FF8-BF94-4B68-B1A6-1E03D86D0E23}" dt="2021-11-09T16:14:27.816" v="6924" actId="1076"/>
          <ac:picMkLst>
            <pc:docMk/>
            <pc:sldMk cId="2633905327" sldId="266"/>
            <ac:picMk id="3074" creationId="{07B2F0E5-239E-4717-AA37-971C17E8AABA}"/>
          </ac:picMkLst>
        </pc:picChg>
      </pc:sldChg>
      <pc:sldChg chg="addSp delSp modSp new mod">
        <pc:chgData name="Bertrand Pouleto" userId="8488cefa11e3b03d" providerId="LiveId" clId="{ECF60FF8-BF94-4B68-B1A6-1E03D86D0E23}" dt="2021-11-09T16:27:39.306" v="7072"/>
        <pc:sldMkLst>
          <pc:docMk/>
          <pc:sldMk cId="276206800" sldId="267"/>
        </pc:sldMkLst>
        <pc:spChg chg="add mod">
          <ac:chgData name="Bertrand Pouleto" userId="8488cefa11e3b03d" providerId="LiveId" clId="{ECF60FF8-BF94-4B68-B1A6-1E03D86D0E23}" dt="2021-11-09T16:20:32.959" v="6963" actId="20577"/>
          <ac:spMkLst>
            <pc:docMk/>
            <pc:sldMk cId="276206800" sldId="267"/>
            <ac:spMk id="4" creationId="{03A54B09-3375-4C30-9FA6-5E5D67ACE877}"/>
          </ac:spMkLst>
        </pc:spChg>
        <pc:spChg chg="del">
          <ac:chgData name="Bertrand Pouleto" userId="8488cefa11e3b03d" providerId="LiveId" clId="{ECF60FF8-BF94-4B68-B1A6-1E03D86D0E23}" dt="2021-11-09T16:27:39.005" v="7071" actId="478"/>
          <ac:spMkLst>
            <pc:docMk/>
            <pc:sldMk cId="276206800" sldId="267"/>
            <ac:spMk id="5" creationId="{E9346AAB-9E8D-4B2B-9189-2DF06F80799E}"/>
          </ac:spMkLst>
        </pc:spChg>
        <pc:spChg chg="add mod">
          <ac:chgData name="Bertrand Pouleto" userId="8488cefa11e3b03d" providerId="LiveId" clId="{ECF60FF8-BF94-4B68-B1A6-1E03D86D0E23}" dt="2021-11-09T16:27:39.306" v="7072"/>
          <ac:spMkLst>
            <pc:docMk/>
            <pc:sldMk cId="276206800" sldId="267"/>
            <ac:spMk id="6" creationId="{839299C2-BC84-4107-A730-660D4C79507E}"/>
          </ac:spMkLst>
        </pc:spChg>
        <pc:picChg chg="add mod modCrop">
          <ac:chgData name="Bertrand Pouleto" userId="8488cefa11e3b03d" providerId="LiveId" clId="{ECF60FF8-BF94-4B68-B1A6-1E03D86D0E23}" dt="2021-11-09T16:19:11.810" v="6946" actId="1076"/>
          <ac:picMkLst>
            <pc:docMk/>
            <pc:sldMk cId="276206800" sldId="267"/>
            <ac:picMk id="3" creationId="{2EEDA2A0-9B52-4ECA-BB9C-A5262AB4DC2F}"/>
          </ac:picMkLst>
        </pc:picChg>
      </pc:sldChg>
      <pc:sldMasterChg chg="setBg modSldLayout">
        <pc:chgData name="Bertrand Pouleto" userId="8488cefa11e3b03d" providerId="LiveId" clId="{ECF60FF8-BF94-4B68-B1A6-1E03D86D0E23}" dt="2021-11-09T10:41:25.364" v="1211"/>
        <pc:sldMasterMkLst>
          <pc:docMk/>
          <pc:sldMasterMk cId="3136720601" sldId="2147483864"/>
        </pc:sldMasterMkLst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3119421267" sldId="2147483865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2788028464" sldId="2147483866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1698070879" sldId="2147483867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3855346816" sldId="2147483868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2628398474" sldId="2147483869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4274636713" sldId="2147483870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408794493" sldId="2147483871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3503107950" sldId="2147483872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3350858101" sldId="2147483873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3600384905" sldId="2147483874"/>
          </pc:sldLayoutMkLst>
        </pc:sldLayoutChg>
        <pc:sldLayoutChg chg="setBg">
          <pc:chgData name="Bertrand Pouleto" userId="8488cefa11e3b03d" providerId="LiveId" clId="{ECF60FF8-BF94-4B68-B1A6-1E03D86D0E23}" dt="2021-11-09T10:41:25.364" v="1211"/>
          <pc:sldLayoutMkLst>
            <pc:docMk/>
            <pc:sldMasterMk cId="3136720601" sldId="2147483864"/>
            <pc:sldLayoutMk cId="3848098018" sldId="2147483875"/>
          </pc:sldLayoutMkLst>
        </pc:sldLayoutChg>
      </pc:sldMasterChg>
    </pc:docChg>
  </pc:docChgLst>
  <pc:docChgLst>
    <pc:chgData name="Bertrand Faurie" userId="8488cefa11e3b03d" providerId="LiveId" clId="{7C625808-C87A-41CA-AFBB-0CA153C8E5EB}"/>
    <pc:docChg chg="modSld">
      <pc:chgData name="Bertrand Faurie" userId="8488cefa11e3b03d" providerId="LiveId" clId="{7C625808-C87A-41CA-AFBB-0CA153C8E5EB}" dt="2021-12-27T15:10:26.799" v="3" actId="20577"/>
      <pc:docMkLst>
        <pc:docMk/>
      </pc:docMkLst>
      <pc:sldChg chg="modSp mod">
        <pc:chgData name="Bertrand Faurie" userId="8488cefa11e3b03d" providerId="LiveId" clId="{7C625808-C87A-41CA-AFBB-0CA153C8E5EB}" dt="2021-12-27T15:10:26.799" v="3" actId="20577"/>
        <pc:sldMkLst>
          <pc:docMk/>
          <pc:sldMk cId="3755707734" sldId="256"/>
        </pc:sldMkLst>
        <pc:spChg chg="mod">
          <ac:chgData name="Bertrand Faurie" userId="8488cefa11e3b03d" providerId="LiveId" clId="{7C625808-C87A-41CA-AFBB-0CA153C8E5EB}" dt="2021-12-27T15:10:26.799" v="3" actId="20577"/>
          <ac:spMkLst>
            <pc:docMk/>
            <pc:sldMk cId="3755707734" sldId="256"/>
            <ac:spMk id="6" creationId="{7DB64A47-1CE6-4D06-9B43-842BAC32AE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7E84-38D7-42BF-B52C-37978092C223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68C9-9D6A-4518-A184-17AC85364E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9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B555A-7AD1-47F0-8F86-A72364F8B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E3943E-9DD8-4BDC-91DF-92BEF7E35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777619-9401-4B9E-9153-1F396836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EEF-A76B-4565-B657-025E7C1E80EC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9E7CDA-FE58-4B74-ACCE-C210D875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A6095B-5B99-4925-AF55-D9729220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2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336EA-D9D3-44CA-9F2F-76F38B41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83ED8F-1812-47C1-BC65-17AF04076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ADAD1E-82DB-488E-8682-5F7CB5FE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E57-D4B7-454D-917D-35B934329DFE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760FBD-EB06-4F81-8305-99649682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6BB16-8B31-4C39-B315-F7226E21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8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9327C4-692A-47B2-97C7-29C240376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952529-9BDE-4406-80B5-6AFB0077C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E73F4D-9FB9-438A-95B5-4D7851D9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B1B7-F28A-4533-92CF-FE5ADE3FB2C0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3BB711-D225-423D-9331-B34B8417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8C3320-E99A-4D3D-B245-CBC9222D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9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8659C-010C-4AE0-9C05-264A6950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438152-11F1-4235-B200-C57E6CB5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CEAF5-ADF5-425A-AD1F-5C8CB9FD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6C8B-A3B9-4549-BF1F-6A803444BD66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724A8-5133-4384-AAA9-383078EC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70742-8CA4-491D-951E-C6AC99D4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2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B4B34-9D5E-494D-84B6-6E9B4EAC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8994E8-31EC-48D8-AA68-6FBA1D397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847A68-12F8-4885-B80B-71561866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7AA4-A2F0-42E3-8F93-220E8F0641BF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129D93-E2F2-4B6F-81DC-8B27A926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FF31B4-90CC-42DA-B7C7-127B840F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7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FFB58-6E82-4FD5-8F09-798064BF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D9938E-BEEA-4166-9C11-F46BEF380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703BC6-704D-41B1-96A6-20ADE4802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0F5108-56BA-4C0F-BDB7-06326639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CDFD-91FD-4EBC-8AF2-CD62B5B89043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23C239-FC72-49E1-B1F6-EFEED47D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8DEE22-195C-4E26-84D5-49DB659E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4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9B79C-EF35-4B34-9260-0FE3355B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471E6-92F4-4FC1-86AF-CD8CDBAE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A4A730-B0D6-4DE0-ADD7-9506C935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4266E4-7AD6-4175-A8C8-74F1EFBFD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75284E-C646-4D55-9FC5-9D685F7B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CC710A-6826-4313-AB19-23F1D078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738A-A126-47CD-9D81-89045174C3A7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B19363-0B21-4024-8574-5F79EDF0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EC2A1F-B310-44F5-AD1A-234A2174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DF5CB-3018-4719-A582-2BE16CBD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0E0AB1-A45C-4792-8164-5C714643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DB-0351-4003-BAC6-807D1B60FE54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172D6E-4585-4C13-92C9-E3DDC013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C22652-A627-4A59-831A-2009D629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3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8A301D-276F-4A6E-B120-74E2B4F2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0A2B-454B-4575-8021-EAD340160BEC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F20615-1884-4E86-918D-348DCD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BD8E94-F583-4335-B252-E3998FD8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40000-F3FE-4A41-8A83-017B7730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39913-F9EF-4C54-AB5F-96697E7EB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1F51C7-77FE-4285-B7EC-D5DC28917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35EFBA-C16F-4857-9E1C-73AB2A1E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333D-7A73-4001-B0C3-92D0B21A78D9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3BEB20-948E-4A79-AB92-328B027F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021044-8963-4450-A841-D379F1FA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0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AAE5C-75AC-42FB-B818-6DA942D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0E008D-7095-4C0F-A478-0B7A83324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366D65-0F87-477F-B7AC-F4A68B39C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847F67-B4D4-4555-9C64-B5AFE6DA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DF9-896A-4391-9779-9ED673A8D4B1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8380AC-1C6B-49D3-9D42-23C50E39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5C0FFA-E28A-4657-8CD9-F527F46A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5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024282-8A27-4FB8-AF0E-56DCE66E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A234E2-9B35-4618-9BD0-134B2E8F2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953DB2-2447-4ACE-9106-2ED85A93B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1D998-C674-4ED4-85E0-70D3BBD834AC}" type="datetime1">
              <a:rPr lang="en-US" smtClean="0"/>
              <a:t>12/27/2021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8D093-7C47-4162-A14B-BD42FC246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@Bioscience.fun - 2021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B7982D-FF0C-4BED-9E4B-0BCE4E015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2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_f-8ISZ164&amp;t=243s&amp;ab_channel=TondoAyawa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okeh arrière-plan à pois coloré">
            <a:extLst>
              <a:ext uri="{FF2B5EF4-FFF2-40B4-BE49-F238E27FC236}">
                <a16:creationId xmlns:a16="http://schemas.microsoft.com/office/drawing/2014/main" id="{27091232-E8EC-4A32-8546-546B7922D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0" b="74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B64A47-1CE6-4D06-9B43-842BAC32AEDB}"/>
              </a:ext>
            </a:extLst>
          </p:cNvPr>
          <p:cNvSpPr txBox="1"/>
          <p:nvPr/>
        </p:nvSpPr>
        <p:spPr>
          <a:xfrm>
            <a:off x="73741" y="2459504"/>
            <a:ext cx="56044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P09-C04 </a:t>
            </a:r>
          </a:p>
          <a:p>
            <a:pPr algn="ctr"/>
            <a:r>
              <a:rPr lang="fr-FR" sz="4000" b="1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–  </a:t>
            </a:r>
          </a:p>
          <a:p>
            <a:pPr algn="ctr"/>
            <a:r>
              <a:rPr lang="fr-FR" sz="4000" dirty="0">
                <a:solidFill>
                  <a:srgbClr val="FFC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Du gène à la protéine</a:t>
            </a:r>
          </a:p>
        </p:txBody>
      </p:sp>
    </p:spTree>
    <p:extLst>
      <p:ext uri="{BB962C8B-B14F-4D97-AF65-F5344CB8AC3E}">
        <p14:creationId xmlns:p14="http://schemas.microsoft.com/office/powerpoint/2010/main" val="375570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3576D9D-AB52-4227-BC1D-4FA2C8D71D39}"/>
              </a:ext>
            </a:extLst>
          </p:cNvPr>
          <p:cNvSpPr txBox="1"/>
          <p:nvPr/>
        </p:nvSpPr>
        <p:spPr>
          <a:xfrm>
            <a:off x="-1" y="646331"/>
            <a:ext cx="113294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1 – Le ribosome s’assemble sur l’ARNm au niveau du codon « start » ;</a:t>
            </a:r>
          </a:p>
          <a:p>
            <a:pPr algn="just"/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2 – Il charge l’</a:t>
            </a:r>
            <a:r>
              <a:rPr lang="fr-FR" dirty="0" err="1"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 du codon « start » : méthionine ; (cavité P, centrale)</a:t>
            </a:r>
          </a:p>
          <a:p>
            <a:pPr algn="just"/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3 – Il charge ensuite l’</a:t>
            </a:r>
            <a:r>
              <a:rPr lang="fr-FR" dirty="0" err="1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2 ; (cavité A, côté « stop »)</a:t>
            </a:r>
          </a:p>
          <a:p>
            <a:pPr algn="just"/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4 – La méthionine se fixe sur AA2 ;</a:t>
            </a:r>
          </a:p>
          <a:p>
            <a:pPr algn="just"/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5 – Le ribosome glisse d’un codon vers le codon « stop »</a:t>
            </a:r>
          </a:p>
          <a:p>
            <a:pPr lvl="1" algn="just"/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a) L’</a:t>
            </a:r>
            <a:r>
              <a:rPr lang="fr-FR" dirty="0" err="1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de la méthionine est vide : il est éjecté ; (cavité E, côté « start »)</a:t>
            </a:r>
          </a:p>
          <a:p>
            <a:pPr lvl="1" algn="just"/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b) L’</a:t>
            </a:r>
            <a:r>
              <a:rPr lang="fr-FR" dirty="0" err="1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2 prend sa place ;</a:t>
            </a:r>
          </a:p>
          <a:p>
            <a:pPr lvl="1" algn="just"/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c) L’</a:t>
            </a:r>
            <a:r>
              <a:rPr lang="fr-FR" dirty="0" err="1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3 prend la place de l’</a:t>
            </a:r>
            <a:r>
              <a:rPr lang="fr-FR" dirty="0" err="1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chemeClr val="accent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2 ;</a:t>
            </a:r>
          </a:p>
          <a:p>
            <a:pPr algn="just"/>
            <a:r>
              <a:rPr lang="fr-FR" dirty="0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6 – Met-AA2 est fixé sur AA3</a:t>
            </a:r>
          </a:p>
          <a:p>
            <a:pPr algn="just"/>
            <a:r>
              <a:rPr lang="fr-FR" dirty="0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7 – Le ribosome glisse d’un codon vers le codon « stop »</a:t>
            </a:r>
          </a:p>
          <a:p>
            <a:pPr lvl="1" algn="just"/>
            <a:r>
              <a:rPr lang="fr-FR" dirty="0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a) L’</a:t>
            </a:r>
            <a:r>
              <a:rPr lang="fr-FR" dirty="0" err="1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2 est vide : il est éjecté ;</a:t>
            </a:r>
          </a:p>
          <a:p>
            <a:pPr lvl="1" algn="just"/>
            <a:r>
              <a:rPr lang="fr-FR" dirty="0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b) L’</a:t>
            </a:r>
            <a:r>
              <a:rPr lang="fr-FR" dirty="0" err="1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3 prend sa place ;</a:t>
            </a:r>
          </a:p>
          <a:p>
            <a:pPr lvl="1" algn="just"/>
            <a:r>
              <a:rPr lang="fr-FR" dirty="0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c) L’</a:t>
            </a:r>
            <a:r>
              <a:rPr lang="fr-FR" dirty="0" err="1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4 prend la place de l’</a:t>
            </a:r>
            <a:r>
              <a:rPr lang="fr-FR" dirty="0" err="1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rgbClr val="C0000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3 ;</a:t>
            </a:r>
          </a:p>
          <a:p>
            <a:pPr algn="just"/>
            <a:r>
              <a:rPr lang="fr-FR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8 – Met-AA2-AA3 est fixé sur AA4</a:t>
            </a:r>
          </a:p>
          <a:p>
            <a:pPr algn="just"/>
            <a:r>
              <a:rPr lang="fr-FR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9 – Le ribosome glisse d’un codon vers le codon « stop »</a:t>
            </a:r>
          </a:p>
          <a:p>
            <a:pPr lvl="1" algn="just"/>
            <a:r>
              <a:rPr lang="fr-FR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a) L’</a:t>
            </a:r>
            <a:r>
              <a:rPr lang="fr-FR" dirty="0" err="1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3 est vide : il est éjecté ;</a:t>
            </a:r>
          </a:p>
          <a:p>
            <a:pPr lvl="1" algn="just"/>
            <a:r>
              <a:rPr lang="fr-FR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b) L’</a:t>
            </a:r>
            <a:r>
              <a:rPr lang="fr-FR" dirty="0" err="1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4 prend sa place ;</a:t>
            </a:r>
          </a:p>
          <a:p>
            <a:pPr lvl="1" algn="just"/>
            <a:r>
              <a:rPr lang="fr-FR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c) L’</a:t>
            </a:r>
            <a:r>
              <a:rPr lang="fr-FR" dirty="0" err="1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5 prend la place de l’</a:t>
            </a:r>
            <a:r>
              <a:rPr lang="fr-FR" dirty="0" err="1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du codon 4 ;</a:t>
            </a:r>
          </a:p>
          <a:p>
            <a:pPr marL="0" lvl="1" algn="just"/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…</a:t>
            </a:r>
          </a:p>
          <a:p>
            <a:pPr marL="0" lvl="1" algn="just"/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Lorsque le ribosome glisse sur le codon « stop », aucun </a:t>
            </a:r>
            <a:r>
              <a:rPr lang="fr-FR" dirty="0" err="1">
                <a:latin typeface="Arial Nova" panose="020B0504020202020204" pitchFamily="34" charset="0"/>
                <a:cs typeface="Biome" panose="020B0503030204020804" pitchFamily="34" charset="0"/>
              </a:rPr>
              <a:t>ARNt</a:t>
            </a: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 ne peut se fixer : la place est occupée par </a:t>
            </a:r>
            <a:r>
              <a:rPr lang="fr-FR" b="1" dirty="0">
                <a:latin typeface="Arial Nova" panose="020B0504020202020204" pitchFamily="34" charset="0"/>
                <a:cs typeface="Biome" panose="020B0503030204020804" pitchFamily="34" charset="0"/>
              </a:rPr>
              <a:t>un facteur de relargage</a:t>
            </a: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. Le ribosome se sépare et la protéine est relâchée. Elle subira de nombreuses modifications par la suite.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DEEAF-09ED-4299-AAEC-81116413522D}"/>
              </a:ext>
            </a:extLst>
          </p:cNvPr>
          <p:cNvSpPr txBox="1"/>
          <p:nvPr/>
        </p:nvSpPr>
        <p:spPr>
          <a:xfrm>
            <a:off x="-1" y="0"/>
            <a:ext cx="123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Le ribosome, l’usine à produire des protéines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B2F0E5-239E-4717-AA37-971C17E8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40" y="6463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que 4" descr="Caméra vidéo avec un remplissage uni">
            <a:hlinkClick r:id="rId3"/>
            <a:extLst>
              <a:ext uri="{FF2B5EF4-FFF2-40B4-BE49-F238E27FC236}">
                <a16:creationId xmlns:a16="http://schemas.microsoft.com/office/drawing/2014/main" id="{D3206EAC-E7D2-4583-878A-7AC85BB4E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2739" y="646331"/>
            <a:ext cx="1904400" cy="190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B1A92FF-D413-48F1-A5D2-BB0CDA429ACF}"/>
              </a:ext>
            </a:extLst>
          </p:cNvPr>
          <p:cNvSpPr txBox="1"/>
          <p:nvPr/>
        </p:nvSpPr>
        <p:spPr>
          <a:xfrm>
            <a:off x="6976872" y="3429000"/>
            <a:ext cx="484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La production de protéine à partir de l’ARNm est </a:t>
            </a:r>
            <a:r>
              <a:rPr lang="fr-FR" sz="2400" b="1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LA TRADUCTION</a:t>
            </a:r>
            <a:r>
              <a:rPr lang="fr-FR" sz="2400" dirty="0">
                <a:solidFill>
                  <a:srgbClr val="7030A0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 : on traduit un message génétique en protéine !</a:t>
            </a:r>
          </a:p>
        </p:txBody>
      </p:sp>
      <p:sp>
        <p:nvSpPr>
          <p:cNvPr id="11" name="Espace réservé du pied de page 9">
            <a:extLst>
              <a:ext uri="{FF2B5EF4-FFF2-40B4-BE49-F238E27FC236}">
                <a16:creationId xmlns:a16="http://schemas.microsoft.com/office/drawing/2014/main" id="{A32B0377-7EE2-490D-95B9-93DA71B1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8064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26339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EDA2A0-9B52-4ECA-BB9C-A5262AB4D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23632" r="5071" b="25912"/>
          <a:stretch/>
        </p:blipFill>
        <p:spPr>
          <a:xfrm>
            <a:off x="1010002" y="1215957"/>
            <a:ext cx="10171996" cy="44260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A54B09-3375-4C30-9FA6-5E5D67ACE877}"/>
              </a:ext>
            </a:extLst>
          </p:cNvPr>
          <p:cNvSpPr txBox="1"/>
          <p:nvPr/>
        </p:nvSpPr>
        <p:spPr>
          <a:xfrm>
            <a:off x="-1" y="0"/>
            <a:ext cx="123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Résumé général</a:t>
            </a:r>
          </a:p>
        </p:txBody>
      </p:sp>
      <p:sp>
        <p:nvSpPr>
          <p:cNvPr id="6" name="Espace réservé du pied de page 9">
            <a:extLst>
              <a:ext uri="{FF2B5EF4-FFF2-40B4-BE49-F238E27FC236}">
                <a16:creationId xmlns:a16="http://schemas.microsoft.com/office/drawing/2014/main" id="{839299C2-BC84-4107-A730-660D4C79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27620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53F06F8-F5E1-4AF5-9DDD-82DE7401C319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Mobiliser l’information génétique = </a:t>
            </a:r>
            <a:r>
              <a:rPr lang="fr-FR" sz="3600" b="1" dirty="0">
                <a:latin typeface="Biome" panose="020B0503030204020804" pitchFamily="34" charset="0"/>
                <a:cs typeface="Biome" panose="020B0503030204020804" pitchFamily="34" charset="0"/>
              </a:rPr>
              <a:t>la</a:t>
            </a:r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fr-FR" sz="3600" b="1" dirty="0">
                <a:latin typeface="Biome" panose="020B0503030204020804" pitchFamily="34" charset="0"/>
                <a:cs typeface="Biome" panose="020B0503030204020804" pitchFamily="34" charset="0"/>
              </a:rPr>
              <a:t>transcription</a:t>
            </a:r>
          </a:p>
        </p:txBody>
      </p:sp>
      <p:sp>
        <p:nvSpPr>
          <p:cNvPr id="4" name="Espace réservé du pied de page 9">
            <a:extLst>
              <a:ext uri="{FF2B5EF4-FFF2-40B4-BE49-F238E27FC236}">
                <a16:creationId xmlns:a16="http://schemas.microsoft.com/office/drawing/2014/main" id="{BB25F0C1-FFC3-4BAD-A677-13E39C72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347261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7E113D-AF0A-41D6-80C3-B641C4C8D3A7}"/>
              </a:ext>
            </a:extLst>
          </p:cNvPr>
          <p:cNvSpPr txBox="1"/>
          <p:nvPr/>
        </p:nvSpPr>
        <p:spPr>
          <a:xfrm>
            <a:off x="0" y="0"/>
            <a:ext cx="561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L’ADN définit qui on est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66C240-EA39-4706-9059-E567CA1F3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199" r="1666" b="3706"/>
          <a:stretch/>
        </p:blipFill>
        <p:spPr>
          <a:xfrm>
            <a:off x="2807898" y="0"/>
            <a:ext cx="8798943" cy="60228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205BD9-D89C-47E4-B9DC-700C7E899E09}"/>
              </a:ext>
            </a:extLst>
          </p:cNvPr>
          <p:cNvSpPr txBox="1"/>
          <p:nvPr/>
        </p:nvSpPr>
        <p:spPr>
          <a:xfrm>
            <a:off x="390525" y="5892581"/>
            <a:ext cx="1141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Sous quelle forme se trouvent ces informations ?</a:t>
            </a:r>
          </a:p>
        </p:txBody>
      </p:sp>
      <p:sp>
        <p:nvSpPr>
          <p:cNvPr id="7" name="Espace réservé du pied de page 9">
            <a:extLst>
              <a:ext uri="{FF2B5EF4-FFF2-40B4-BE49-F238E27FC236}">
                <a16:creationId xmlns:a16="http://schemas.microsoft.com/office/drawing/2014/main" id="{FF98AF2F-E986-4CDA-A52A-CB09F4F9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6178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081586C-2C36-4A30-8BD4-60D7B5BF63E6}"/>
              </a:ext>
            </a:extLst>
          </p:cNvPr>
          <p:cNvSpPr txBox="1"/>
          <p:nvPr/>
        </p:nvSpPr>
        <p:spPr>
          <a:xfrm>
            <a:off x="-1" y="0"/>
            <a:ext cx="123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L’ADN contient de l’information = les gènes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611C5D-F14E-4C3B-BA87-7DD231A65B26}"/>
              </a:ext>
            </a:extLst>
          </p:cNvPr>
          <p:cNvSpPr txBox="1"/>
          <p:nvPr/>
        </p:nvSpPr>
        <p:spPr>
          <a:xfrm>
            <a:off x="5606967" y="5386560"/>
            <a:ext cx="6137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Qui peut lire les gènes ?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6168E1E-7E8F-4151-815B-B6C28ECB2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941" r="6666" b="18946"/>
          <a:stretch/>
        </p:blipFill>
        <p:spPr>
          <a:xfrm>
            <a:off x="5141746" y="2170890"/>
            <a:ext cx="7032954" cy="251621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5DEE6AF-98A0-442F-95FF-31B5A10B96A9}"/>
              </a:ext>
            </a:extLst>
          </p:cNvPr>
          <p:cNvSpPr txBox="1"/>
          <p:nvPr/>
        </p:nvSpPr>
        <p:spPr>
          <a:xfrm>
            <a:off x="-1" y="782294"/>
            <a:ext cx="523951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L’ADN contient de l’information, sous la forme d’une séquence de bases azotées = ATGC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L’information est répartie en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unités codantes = les gènes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Chaque unité codante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est délimitée par un signal de début et de fin. Entre les deux signaux, on trouve une séquence singulière de bases azotées qui correspond à la séquence du gène ;</a:t>
            </a: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La séquence du gène est le plan de fabrication d’une protéine. Lorsque le gène s’exprime, la protéine est produite dans la cellule ;</a:t>
            </a: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Les activités combinées de toutes les protéines définissent un individu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= structure et fonctionnement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Entre les gènes, on trouve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des informations de régulation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 qui contrôle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où et quand les gènes peuvent s’exprimer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 ;</a:t>
            </a:r>
          </a:p>
          <a:p>
            <a:pPr algn="just"/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Deux individus se distinguent par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des variations dans les plans de fabrication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 des protéines et par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des régulations d’expression différentes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Arial Nova" panose="020B0504020202020204" pitchFamily="34" charset="0"/>
              <a:cs typeface="Biome" panose="020B0503030204020804" pitchFamily="34" charset="0"/>
            </a:endParaRPr>
          </a:p>
        </p:txBody>
      </p:sp>
      <p:sp>
        <p:nvSpPr>
          <p:cNvPr id="29" name="Espace réservé du pied de page 9">
            <a:extLst>
              <a:ext uri="{FF2B5EF4-FFF2-40B4-BE49-F238E27FC236}">
                <a16:creationId xmlns:a16="http://schemas.microsoft.com/office/drawing/2014/main" id="{FB59F170-7BBB-4C98-A2C1-153DCB47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9124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FE7C451-9A90-4250-A2C0-53BF3D7B1C1E}"/>
              </a:ext>
            </a:extLst>
          </p:cNvPr>
          <p:cNvSpPr txBox="1"/>
          <p:nvPr/>
        </p:nvSpPr>
        <p:spPr>
          <a:xfrm>
            <a:off x="-1" y="0"/>
            <a:ext cx="1236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L’ARN polymérase peut lire les gènes : elle en fait une copie…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6B88A2-6413-4020-BB50-0058900C5562}"/>
              </a:ext>
            </a:extLst>
          </p:cNvPr>
          <p:cNvSpPr txBox="1"/>
          <p:nvPr/>
        </p:nvSpPr>
        <p:spPr>
          <a:xfrm>
            <a:off x="0" y="1468094"/>
            <a:ext cx="12192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accent6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Pourquoi une copie ?</a:t>
            </a:r>
          </a:p>
          <a:p>
            <a:pPr algn="just"/>
            <a:endParaRPr lang="fr-FR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latin typeface="Arial Nova" panose="020B0504020202020204" pitchFamily="34" charset="0"/>
                <a:cs typeface="Biome" panose="020B0503030204020804" pitchFamily="34" charset="0"/>
              </a:rPr>
              <a:t>L’ADN est fragile</a:t>
            </a: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, il faut en prendre soin !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Si l’ADN s’abîme, cela peut provoquer des pathologies = </a:t>
            </a:r>
            <a:r>
              <a:rPr lang="fr-FR" b="1" dirty="0">
                <a:latin typeface="Arial Nova" panose="020B0504020202020204" pitchFamily="34" charset="0"/>
                <a:cs typeface="Biome" panose="020B0503030204020804" pitchFamily="34" charset="0"/>
              </a:rPr>
              <a:t>il vaut mieux travailler avec une copie</a:t>
            </a: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 qu’avec l’original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latin typeface="Arial Nova" panose="020B0504020202020204" pitchFamily="34" charset="0"/>
                <a:cs typeface="Biome" panose="020B0503030204020804" pitchFamily="34" charset="0"/>
              </a:rPr>
              <a:t>L’ADN est massif :</a:t>
            </a: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 </a:t>
            </a:r>
            <a:r>
              <a:rPr lang="fr-FR" b="1" dirty="0">
                <a:latin typeface="Arial Nova" panose="020B0504020202020204" pitchFamily="34" charset="0"/>
                <a:cs typeface="Biome" panose="020B0503030204020804" pitchFamily="34" charset="0"/>
              </a:rPr>
              <a:t>il ne peut pas sortir du noyau</a:t>
            </a: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, OR </a:t>
            </a:r>
            <a:r>
              <a:rPr lang="fr-FR" b="1" dirty="0">
                <a:latin typeface="Arial Nova" panose="020B0504020202020204" pitchFamily="34" charset="0"/>
                <a:cs typeface="Biome" panose="020B0503030204020804" pitchFamily="34" charset="0"/>
              </a:rPr>
              <a:t>la synthèse de protéine se déroule dans le cytoplasme</a:t>
            </a: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L’utilisation d’une copie permet d’introduire </a:t>
            </a:r>
            <a:r>
              <a:rPr lang="fr-FR" b="1" dirty="0">
                <a:latin typeface="Arial Nova" panose="020B0504020202020204" pitchFamily="34" charset="0"/>
                <a:cs typeface="Biome" panose="020B0503030204020804" pitchFamily="34" charset="0"/>
              </a:rPr>
              <a:t>une étape de régulation </a:t>
            </a:r>
            <a:r>
              <a:rPr lang="fr-FR" dirty="0">
                <a:latin typeface="Arial Nova" panose="020B0504020202020204" pitchFamily="34" charset="0"/>
                <a:cs typeface="Biome" panose="020B0503030204020804" pitchFamily="34" charset="0"/>
              </a:rPr>
              <a:t>: </a:t>
            </a:r>
            <a:r>
              <a:rPr lang="fr-FR" b="1" dirty="0">
                <a:latin typeface="Arial Nova" panose="020B0504020202020204" pitchFamily="34" charset="0"/>
                <a:cs typeface="Biome" panose="020B0503030204020804" pitchFamily="34" charset="0"/>
              </a:rPr>
              <a:t>si la polymérase est bloquée, alors l’information génétique est éteinte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latin typeface="Arial Nova" panose="020B0504020202020204" pitchFamily="34" charset="0"/>
                <a:cs typeface="Biome" panose="020B0503030204020804" pitchFamily="34" charset="0"/>
              </a:rPr>
              <a:t>La copie est réalisée par une enzyme spécialisée, l’ARN polymérase !</a:t>
            </a:r>
            <a:endParaRPr lang="fr-FR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Arial Nova" panose="020B0504020202020204" pitchFamily="34" charset="0"/>
              <a:cs typeface="Biome" panose="020B05030302040208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F45510-3257-43DF-983D-81E9C8234A50}"/>
              </a:ext>
            </a:extLst>
          </p:cNvPr>
          <p:cNvSpPr txBox="1"/>
          <p:nvPr/>
        </p:nvSpPr>
        <p:spPr>
          <a:xfrm>
            <a:off x="2254174" y="5143329"/>
            <a:ext cx="7853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Comment l’ARN polymérase </a:t>
            </a:r>
            <a:r>
              <a:rPr lang="fr-FR" sz="4000" dirty="0" err="1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fait-elle</a:t>
            </a:r>
            <a:r>
              <a:rPr lang="fr-FR" sz="4000" dirty="0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une copie de l’ADN</a:t>
            </a:r>
          </a:p>
        </p:txBody>
      </p:sp>
      <p:sp>
        <p:nvSpPr>
          <p:cNvPr id="6" name="Espace réservé du pied de page 9">
            <a:extLst>
              <a:ext uri="{FF2B5EF4-FFF2-40B4-BE49-F238E27FC236}">
                <a16:creationId xmlns:a16="http://schemas.microsoft.com/office/drawing/2014/main" id="{EA92FAF3-50D2-4379-90C3-F7FB81BE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692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D42523-D29C-4748-BBD0-F8FB09574B60}"/>
              </a:ext>
            </a:extLst>
          </p:cNvPr>
          <p:cNvSpPr txBox="1"/>
          <p:nvPr/>
        </p:nvSpPr>
        <p:spPr>
          <a:xfrm>
            <a:off x="-1" y="0"/>
            <a:ext cx="1236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LA TRANSCRIPTION = production d’une copie d’ADN sous forme d’un ARN messager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57139F-274F-492D-9AB8-031666ADA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1200330"/>
            <a:ext cx="7800974" cy="54606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8039BB-3E68-4ED9-8DBF-B59B4BFDFAD3}"/>
              </a:ext>
            </a:extLst>
          </p:cNvPr>
          <p:cNvSpPr txBox="1"/>
          <p:nvPr/>
        </p:nvSpPr>
        <p:spPr>
          <a:xfrm>
            <a:off x="0" y="1200329"/>
            <a:ext cx="447063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Reconnaissance du signal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« start » par la polymérase 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Fixation à l’ADN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puis ouverture des brins ;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L’ARN polymérase progresse vers le signal « stop »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en lisant l’un des deux brins d’ADN = brin transcrit 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Elle crée un complémentaire du brin transcrit en ajoutant des ribonucléotides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. La règle de complémentarité est respectée. MAIS la base T est remplacée par la base U :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c’est la transcription !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L’ADN se referme derrière la polymérase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au fur et à mesure de sa progression ;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Lorsque l’ARN polymérase rencontre le signal « stop », elle se décroche ;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400" b="1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L’ARN produit est appelé = ARN messager (ARNm)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. Il transporte l’information génétique.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L’ARNm sort du noyau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par les pores nucléaires et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se rend dans le cytoplasme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pour l’étape suivante.</a:t>
            </a:r>
          </a:p>
        </p:txBody>
      </p:sp>
      <p:sp>
        <p:nvSpPr>
          <p:cNvPr id="38" name="Espace réservé du pied de page 9">
            <a:extLst>
              <a:ext uri="{FF2B5EF4-FFF2-40B4-BE49-F238E27FC236}">
                <a16:creationId xmlns:a16="http://schemas.microsoft.com/office/drawing/2014/main" id="{CAEDCDD0-D312-4CC2-A285-90446EEC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9419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5FE4445-7D55-42FE-8613-BE130A0FDD6C}"/>
              </a:ext>
            </a:extLst>
          </p:cNvPr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Utiliser l’information génétique = </a:t>
            </a:r>
            <a:r>
              <a:rPr lang="fr-FR" sz="3600" b="1" dirty="0">
                <a:latin typeface="Biome" panose="020B0503030204020804" pitchFamily="34" charset="0"/>
                <a:cs typeface="Biome" panose="020B0503030204020804" pitchFamily="34" charset="0"/>
              </a:rPr>
              <a:t>la traduction</a:t>
            </a:r>
          </a:p>
        </p:txBody>
      </p:sp>
      <p:sp>
        <p:nvSpPr>
          <p:cNvPr id="4" name="Espace réservé du pied de page 9">
            <a:extLst>
              <a:ext uri="{FF2B5EF4-FFF2-40B4-BE49-F238E27FC236}">
                <a16:creationId xmlns:a16="http://schemas.microsoft.com/office/drawing/2014/main" id="{2198FABF-2F66-44F0-9F5D-17559ADC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17754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40522CA-27E0-4AA0-92C9-6E4C9BD34DA7}"/>
              </a:ext>
            </a:extLst>
          </p:cNvPr>
          <p:cNvSpPr txBox="1"/>
          <p:nvPr/>
        </p:nvSpPr>
        <p:spPr>
          <a:xfrm>
            <a:off x="-1" y="0"/>
            <a:ext cx="123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Rappel – Structure des protéines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17B79E-6F4A-458F-A547-E31C1C16A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/>
          <a:stretch/>
        </p:blipFill>
        <p:spPr>
          <a:xfrm>
            <a:off x="-1" y="397519"/>
            <a:ext cx="7803143" cy="55326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73581D5-1EA0-463E-B171-19ACD975067C}"/>
              </a:ext>
            </a:extLst>
          </p:cNvPr>
          <p:cNvSpPr txBox="1"/>
          <p:nvPr/>
        </p:nvSpPr>
        <p:spPr>
          <a:xfrm>
            <a:off x="7480570" y="499213"/>
            <a:ext cx="471143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Il existe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20 acides aminés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 qui constituent les protéines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Ils sont assemblés les uns aux autres par la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liaison peptidique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Ils forment </a:t>
            </a: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des polymères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pouvant mesurer plusieurs dizaines de milliers d’acides aminés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Chaque protéine se caractérise par une séquence en acides aminés qui lui est propre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Exemple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Nova" panose="020B0504020202020204" pitchFamily="34" charset="0"/>
                <a:cs typeface="Biome" panose="020B0503030204020804" pitchFamily="34" charset="0"/>
              </a:rPr>
              <a:t>Insuline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Nova" panose="020B0504020202020204" pitchFamily="34" charset="0"/>
                <a:cs typeface="Biome" panose="020B0503030204020804" pitchFamily="34" charset="0"/>
              </a:rPr>
              <a:t>MALWMRLLPLLALLALWGPDPAAAFVNQHLCGSHLVEALYLVCGERGFFYTPKTRREAEDLQGSLQPLALEGSLQKRGIVEQCCTSICSLYQLENYCN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b="1" dirty="0">
                <a:solidFill>
                  <a:srgbClr val="22222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Glucagon</a:t>
            </a: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Nova" panose="020B0504020202020204" pitchFamily="34" charset="0"/>
              </a:rPr>
            </a:b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Nova" panose="020B0504020202020204" pitchFamily="34" charset="0"/>
                <a:cs typeface="Biome" panose="020B0503030204020804" pitchFamily="34" charset="0"/>
              </a:rPr>
              <a:t>MKSIYFVAGLFVMLVQGSWQRSLQDTEEKSRSFSASQADPLSDPDQMNEDKRHSQGTFTSDYSKYLDSRRAQDFVQWLMNTKRNRNNIAKRHDEFERHAEGTFTSDVSSYLEGQAAKEFIAWLVKGRGRRDFPEEVAIVEELGRRHADGSFSDEMNTILDNLAARDFINWLIQTKITDRK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100" dirty="0">
              <a:solidFill>
                <a:srgbClr val="222222"/>
              </a:solidFill>
              <a:latin typeface="Arial Nova" panose="020B0504020202020204" pitchFamily="34" charset="0"/>
              <a:cs typeface="Biome" panose="020B05030302040208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Nova" panose="020B0504020202020204" pitchFamily="34" charset="0"/>
                <a:cs typeface="Biome" panose="020B0503030204020804" pitchFamily="34" charset="0"/>
              </a:rPr>
              <a:t>Chaque lettre correspond à un acide aminé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i="1" dirty="0">
                <a:solidFill>
                  <a:srgbClr val="222222"/>
                </a:solidFill>
                <a:latin typeface="Arial Nova" panose="020B0504020202020204" pitchFamily="34" charset="0"/>
                <a:cs typeface="Biome" panose="020B0503030204020804" pitchFamily="34" charset="0"/>
              </a:rPr>
              <a:t>M = méthionine ; A = alanine ; L = leucine ; …</a:t>
            </a:r>
            <a:endParaRPr lang="fr-FR" sz="1400" b="1" dirty="0">
              <a:latin typeface="Arial Nova" panose="020B0504020202020204" pitchFamily="34" charset="0"/>
              <a:cs typeface="Biome" panose="020B05030302040208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750B94-FAD0-4681-9338-DA6DF052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570" y="6027653"/>
            <a:ext cx="4711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dirty="0">
              <a:solidFill>
                <a:srgbClr val="222222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29A6AC-E048-4F62-AEC3-2355D64BA6B3}"/>
              </a:ext>
            </a:extLst>
          </p:cNvPr>
          <p:cNvSpPr txBox="1"/>
          <p:nvPr/>
        </p:nvSpPr>
        <p:spPr>
          <a:xfrm>
            <a:off x="1641194" y="5903893"/>
            <a:ext cx="9240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Comment se fait la correspondance entre la séquence de l’ARNm (AUGC) et celle de la protéine ?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4E5C60D-A175-40B1-9C7F-2AEBF12C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29436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D131F5A-0835-4E6A-8A04-EE2FA521F60C}"/>
              </a:ext>
            </a:extLst>
          </p:cNvPr>
          <p:cNvSpPr txBox="1"/>
          <p:nvPr/>
        </p:nvSpPr>
        <p:spPr>
          <a:xfrm>
            <a:off x="-1" y="0"/>
            <a:ext cx="123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L’</a:t>
            </a:r>
            <a:r>
              <a:rPr lang="fr-FR" sz="3600" dirty="0" err="1">
                <a:latin typeface="Biome" panose="020B0503030204020804" pitchFamily="34" charset="0"/>
                <a:cs typeface="Biome" panose="020B0503030204020804" pitchFamily="34" charset="0"/>
              </a:rPr>
              <a:t>ARNt</a:t>
            </a:r>
            <a:r>
              <a:rPr lang="fr-FR" sz="3600" dirty="0">
                <a:latin typeface="Biome" panose="020B0503030204020804" pitchFamily="34" charset="0"/>
                <a:cs typeface="Biome" panose="020B0503030204020804" pitchFamily="34" charset="0"/>
              </a:rPr>
              <a:t>, le lien entre ARNm et protéine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8738E1-335E-4527-983C-111EB3014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18438" r="4611" b="13477"/>
          <a:stretch/>
        </p:blipFill>
        <p:spPr>
          <a:xfrm>
            <a:off x="1224353" y="646331"/>
            <a:ext cx="6096000" cy="365108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BA9674D6-DA05-4A39-8A0D-266D11193267}"/>
              </a:ext>
            </a:extLst>
          </p:cNvPr>
          <p:cNvGrpSpPr/>
          <p:nvPr/>
        </p:nvGrpSpPr>
        <p:grpSpPr>
          <a:xfrm>
            <a:off x="7525058" y="2583020"/>
            <a:ext cx="1590954" cy="1440000"/>
            <a:chOff x="6241150" y="5148205"/>
            <a:chExt cx="1590954" cy="1440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699DCD6F-D2EA-4C46-A12E-96217D2E55C2}"/>
                </a:ext>
              </a:extLst>
            </p:cNvPr>
            <p:cNvSpPr/>
            <p:nvPr/>
          </p:nvSpPr>
          <p:spPr>
            <a:xfrm>
              <a:off x="6601150" y="5508205"/>
              <a:ext cx="720000" cy="72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C2D33AE-8B6A-4027-8B64-415016286E7C}"/>
                </a:ext>
              </a:extLst>
            </p:cNvPr>
            <p:cNvSpPr/>
            <p:nvPr/>
          </p:nvSpPr>
          <p:spPr>
            <a:xfrm>
              <a:off x="6421150" y="5328205"/>
              <a:ext cx="1080000" cy="108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DE5BBDF-B9BE-40DF-B8B4-8CC0EB5C7706}"/>
                </a:ext>
              </a:extLst>
            </p:cNvPr>
            <p:cNvSpPr/>
            <p:nvPr/>
          </p:nvSpPr>
          <p:spPr>
            <a:xfrm>
              <a:off x="6241150" y="5148205"/>
              <a:ext cx="1440000" cy="14400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DEA314D-2583-4459-919F-AE383A297C40}"/>
                </a:ext>
              </a:extLst>
            </p:cNvPr>
            <p:cNvSpPr txBox="1"/>
            <p:nvPr/>
          </p:nvSpPr>
          <p:spPr>
            <a:xfrm>
              <a:off x="7123050" y="5685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4166B99-62B3-46CA-BE70-20754A216669}"/>
                </a:ext>
              </a:extLst>
            </p:cNvPr>
            <p:cNvSpPr txBox="1"/>
            <p:nvPr/>
          </p:nvSpPr>
          <p:spPr>
            <a:xfrm>
              <a:off x="7326734" y="5685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51F8F45-9302-47BC-B8BE-5E8C56598D60}"/>
                </a:ext>
              </a:extLst>
            </p:cNvPr>
            <p:cNvSpPr txBox="1"/>
            <p:nvPr/>
          </p:nvSpPr>
          <p:spPr>
            <a:xfrm>
              <a:off x="7530418" y="56858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6521344B-3AC3-498B-AB80-7FC60C226AA5}"/>
              </a:ext>
            </a:extLst>
          </p:cNvPr>
          <p:cNvSpPr txBox="1"/>
          <p:nvPr/>
        </p:nvSpPr>
        <p:spPr>
          <a:xfrm>
            <a:off x="574" y="3836639"/>
            <a:ext cx="6719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Le code génétique est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Universel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, partagé par tous les êtres-vivants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Redondant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 : 64 combinaisons des 3 lettres ATGC pour 20 acides aminés. Plusieurs combinaisons codent pour le même acide aminé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Non-chevauchant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 : les codons sont lus les uns après les autres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Continu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 : il n’y a pas de pause dans la lecture, sauf codon-stop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1 codon pour le signal « Start »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: code pour la méthionine. Il correspond au codon 01. Les codons suivants découlent du premier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  <a:cs typeface="Biome" panose="020B0503030204020804" pitchFamily="34" charset="0"/>
              </a:rPr>
              <a:t>3 codons pour le signal « Stop » </a:t>
            </a:r>
            <a:r>
              <a:rPr lang="fr-FR" sz="1400" dirty="0">
                <a:latin typeface="Arial Nova" panose="020B0504020202020204" pitchFamily="34" charset="0"/>
                <a:cs typeface="Biome" panose="020B0503030204020804" pitchFamily="34" charset="0"/>
              </a:rPr>
              <a:t>: lorsqu’ils sont lus, la production de la protéine s’arrête.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933E7C-5FA5-4939-B3A8-8B323BAACC4C}"/>
              </a:ext>
            </a:extLst>
          </p:cNvPr>
          <p:cNvSpPr txBox="1"/>
          <p:nvPr/>
        </p:nvSpPr>
        <p:spPr>
          <a:xfrm>
            <a:off x="698992" y="5913684"/>
            <a:ext cx="6021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Comment est fabriquée une </a:t>
            </a:r>
          </a:p>
          <a:p>
            <a:pPr algn="ctr"/>
            <a:r>
              <a:rPr lang="fr-FR" sz="2800" dirty="0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protéine à partir de son ARNm ?</a:t>
            </a:r>
          </a:p>
        </p:txBody>
      </p:sp>
      <p:graphicFrame>
        <p:nvGraphicFramePr>
          <p:cNvPr id="14" name="Tableau 15">
            <a:extLst>
              <a:ext uri="{FF2B5EF4-FFF2-40B4-BE49-F238E27FC236}">
                <a16:creationId xmlns:a16="http://schemas.microsoft.com/office/drawing/2014/main" id="{5C78F2A7-0B4E-4D2A-AEFA-0F0C55F51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69057"/>
              </p:ext>
            </p:extLst>
          </p:nvPr>
        </p:nvGraphicFramePr>
        <p:xfrm>
          <a:off x="6720470" y="4847035"/>
          <a:ext cx="5444893" cy="1648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983">
                  <a:extLst>
                    <a:ext uri="{9D8B030D-6E8A-4147-A177-3AD203B41FA5}">
                      <a16:colId xmlns:a16="http://schemas.microsoft.com/office/drawing/2014/main" val="4126904289"/>
                    </a:ext>
                  </a:extLst>
                </a:gridCol>
                <a:gridCol w="773582">
                  <a:extLst>
                    <a:ext uri="{9D8B030D-6E8A-4147-A177-3AD203B41FA5}">
                      <a16:colId xmlns:a16="http://schemas.microsoft.com/office/drawing/2014/main" val="4034406447"/>
                    </a:ext>
                  </a:extLst>
                </a:gridCol>
                <a:gridCol w="773582">
                  <a:extLst>
                    <a:ext uri="{9D8B030D-6E8A-4147-A177-3AD203B41FA5}">
                      <a16:colId xmlns:a16="http://schemas.microsoft.com/office/drawing/2014/main" val="766925392"/>
                    </a:ext>
                  </a:extLst>
                </a:gridCol>
                <a:gridCol w="773582">
                  <a:extLst>
                    <a:ext uri="{9D8B030D-6E8A-4147-A177-3AD203B41FA5}">
                      <a16:colId xmlns:a16="http://schemas.microsoft.com/office/drawing/2014/main" val="1494606443"/>
                    </a:ext>
                  </a:extLst>
                </a:gridCol>
                <a:gridCol w="773582">
                  <a:extLst>
                    <a:ext uri="{9D8B030D-6E8A-4147-A177-3AD203B41FA5}">
                      <a16:colId xmlns:a16="http://schemas.microsoft.com/office/drawing/2014/main" val="2480465444"/>
                    </a:ext>
                  </a:extLst>
                </a:gridCol>
                <a:gridCol w="773582">
                  <a:extLst>
                    <a:ext uri="{9D8B030D-6E8A-4147-A177-3AD203B41FA5}">
                      <a16:colId xmlns:a16="http://schemas.microsoft.com/office/drawing/2014/main" val="59502947"/>
                    </a:ext>
                  </a:extLst>
                </a:gridCol>
              </a:tblGrid>
              <a:tr h="282749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 Nova" panose="020B0504020202020204" pitchFamily="34" charset="0"/>
                        </a:rPr>
                        <a:t>Séquence de l’ARNm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AUGUUAAAUGGGCCC…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chemeClr val="bg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chemeClr val="bg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chemeClr val="bg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chemeClr val="bg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4456"/>
                  </a:ext>
                </a:extLst>
              </a:tr>
              <a:tr h="204517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 Nova" panose="020B0504020202020204" pitchFamily="34" charset="0"/>
                        </a:rPr>
                        <a:t>Découpage en codons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Codon 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Codon 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Codon 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Codon 4</a:t>
                      </a:r>
                    </a:p>
                  </a:txBody>
                  <a:tcPr anchor="ctr"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Codon 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284060"/>
                  </a:ext>
                </a:extLst>
              </a:tr>
              <a:tr h="271049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 Nova" panose="020B0504020202020204" pitchFamily="34" charset="0"/>
                        </a:rPr>
                        <a:t>Séquence ARNm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AUG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UUA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AAU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GGG</a:t>
                      </a:r>
                    </a:p>
                  </a:txBody>
                  <a:tcPr anchor="ctr"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CCC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7243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 Nova" panose="020B0504020202020204" pitchFamily="34" charset="0"/>
                        </a:rPr>
                        <a:t>Position dans le code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1-2-3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1-2-3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1-2-3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1-2-3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1-2-3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07173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fr-FR" sz="1100" b="1" i="1" dirty="0">
                          <a:latin typeface="Arial Nova" panose="020B0504020202020204" pitchFamily="34" charset="0"/>
                        </a:rPr>
                        <a:t>Anticodon sur l’</a:t>
                      </a:r>
                      <a:r>
                        <a:rPr lang="fr-FR" sz="1100" b="1" i="1" dirty="0" err="1">
                          <a:latin typeface="Arial Nova" panose="020B0504020202020204" pitchFamily="34" charset="0"/>
                        </a:rPr>
                        <a:t>ARNt</a:t>
                      </a:r>
                      <a:endParaRPr lang="fr-FR" sz="1100" b="1" i="1" dirty="0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i="1" dirty="0">
                          <a:latin typeface="Arial Nova" panose="020B0504020202020204" pitchFamily="34" charset="0"/>
                        </a:rPr>
                        <a:t>UAG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i="1" dirty="0">
                          <a:latin typeface="Arial Nova" panose="020B0504020202020204" pitchFamily="34" charset="0"/>
                        </a:rPr>
                        <a:t>AAU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i="1" dirty="0">
                          <a:latin typeface="Arial Nova" panose="020B0504020202020204" pitchFamily="34" charset="0"/>
                        </a:rPr>
                        <a:t>UUA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i="1" dirty="0">
                          <a:latin typeface="Arial Nova" panose="020B0504020202020204" pitchFamily="34" charset="0"/>
                        </a:rPr>
                        <a:t>CCC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i="1" dirty="0">
                          <a:latin typeface="Arial Nova" panose="020B0504020202020204" pitchFamily="34" charset="0"/>
                        </a:rPr>
                        <a:t>GGG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469502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Arial Nova" panose="020B0504020202020204" pitchFamily="34" charset="0"/>
                        </a:rPr>
                        <a:t>Séquence protéique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MET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LEU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ASN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GLY</a:t>
                      </a:r>
                    </a:p>
                  </a:txBody>
                  <a:tcPr anchor="ctr"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 Nova" panose="020B0504020202020204" pitchFamily="34" charset="0"/>
                        </a:rPr>
                        <a:t>PRO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631732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31F9C8B4-A968-4DCB-AA54-575A544CEA1C}"/>
              </a:ext>
            </a:extLst>
          </p:cNvPr>
          <p:cNvSpPr txBox="1"/>
          <p:nvPr/>
        </p:nvSpPr>
        <p:spPr>
          <a:xfrm>
            <a:off x="6719594" y="6495065"/>
            <a:ext cx="1941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 Nova" panose="020B0504020202020204" pitchFamily="34" charset="0"/>
              </a:rPr>
              <a:t>AUG = codon « start »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FEF4E28-6720-441A-ADD8-F496341AB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70181" r="48266" b="3805"/>
          <a:stretch/>
        </p:blipFill>
        <p:spPr>
          <a:xfrm>
            <a:off x="8708644" y="3493493"/>
            <a:ext cx="2971801" cy="1349507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CF00A3C2-E20A-4E73-8278-9F3BD93C8C16}"/>
              </a:ext>
            </a:extLst>
          </p:cNvPr>
          <p:cNvGrpSpPr/>
          <p:nvPr/>
        </p:nvGrpSpPr>
        <p:grpSpPr>
          <a:xfrm>
            <a:off x="6213352" y="-156230"/>
            <a:ext cx="6084705" cy="3966877"/>
            <a:chOff x="6106721" y="0"/>
            <a:chExt cx="6084705" cy="3966877"/>
          </a:xfrm>
        </p:grpSpPr>
        <p:pic>
          <p:nvPicPr>
            <p:cNvPr id="2050" name="Picture 2" descr="DNA and RNA codon tables - Wikipedia">
              <a:extLst>
                <a:ext uri="{FF2B5EF4-FFF2-40B4-BE49-F238E27FC236}">
                  <a16:creationId xmlns:a16="http://schemas.microsoft.com/office/drawing/2014/main" id="{59CD543B-A2DD-489E-9518-3947BAA56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944" y="0"/>
              <a:ext cx="4027482" cy="3966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941F6AE-C2C3-4B84-81F7-2A04AAB9255B}"/>
                </a:ext>
              </a:extLst>
            </p:cNvPr>
            <p:cNvSpPr txBox="1"/>
            <p:nvPr/>
          </p:nvSpPr>
          <p:spPr>
            <a:xfrm>
              <a:off x="6106721" y="793162"/>
              <a:ext cx="26989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latin typeface="Arial Nova" panose="020B0504020202020204" pitchFamily="34" charset="0"/>
                </a:rPr>
                <a:t>Tableau de signification des codons = code génétique</a:t>
              </a:r>
            </a:p>
            <a:p>
              <a:pPr algn="just"/>
              <a:r>
                <a:rPr lang="fr-FR" sz="1400" b="1" dirty="0">
                  <a:latin typeface="Arial Nova" panose="020B0504020202020204" pitchFamily="34" charset="0"/>
                </a:rPr>
                <a:t>1 codon </a:t>
              </a:r>
              <a:r>
                <a:rPr lang="fr-FR" sz="1400" b="1" dirty="0">
                  <a:latin typeface="Arial Nova" panose="020B0504020202020204" pitchFamily="34" charset="0"/>
                  <a:sym typeface="Wingdings" panose="05000000000000000000" pitchFamily="2" charset="2"/>
                </a:rPr>
                <a:t> 3 bases d’ARNm</a:t>
              </a:r>
              <a:endParaRPr lang="fr-FR" sz="1400" b="1" dirty="0">
                <a:latin typeface="Arial Nova" panose="020B0504020202020204" pitchFamily="34" charset="0"/>
              </a:endParaRPr>
            </a:p>
          </p:txBody>
        </p:sp>
      </p:grpSp>
      <p:sp>
        <p:nvSpPr>
          <p:cNvPr id="23" name="Espace réservé du pied de page 9">
            <a:extLst>
              <a:ext uri="{FF2B5EF4-FFF2-40B4-BE49-F238E27FC236}">
                <a16:creationId xmlns:a16="http://schemas.microsoft.com/office/drawing/2014/main" id="{B3EBBCDB-2353-49CF-A739-DCD874A1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8064" y="6497057"/>
            <a:ext cx="1773936" cy="365125"/>
          </a:xfrm>
        </p:spPr>
        <p:txBody>
          <a:bodyPr/>
          <a:lstStyle/>
          <a:p>
            <a:r>
              <a:rPr lang="en-US" dirty="0"/>
              <a:t>@Bioscience.fun - 2021</a:t>
            </a:r>
          </a:p>
        </p:txBody>
      </p:sp>
    </p:spTree>
    <p:extLst>
      <p:ext uri="{BB962C8B-B14F-4D97-AF65-F5344CB8AC3E}">
        <p14:creationId xmlns:p14="http://schemas.microsoft.com/office/powerpoint/2010/main" val="5514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/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1119</Words>
  <Application>Microsoft Office PowerPoint</Application>
  <PresentationFormat>Grand écran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Nova</vt:lpstr>
      <vt:lpstr>Biome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Faurie</cp:lastModifiedBy>
  <cp:revision>1</cp:revision>
  <dcterms:created xsi:type="dcterms:W3CDTF">2021-11-09T08:04:07Z</dcterms:created>
  <dcterms:modified xsi:type="dcterms:W3CDTF">2021-12-27T15:10:30Z</dcterms:modified>
</cp:coreProperties>
</file>