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3F8953-C49A-4AB1-806C-2722A2736398}" v="1" dt="2021-12-20T10:32:00.21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9" d="100"/>
          <a:sy n="79" d="100"/>
        </p:scale>
        <p:origin x="73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9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rtrand Pouleto" userId="8488cefa11e3b03d" providerId="LiveId" clId="{794F27BB-5093-4614-86A3-6B05D9706516}"/>
    <pc:docChg chg="undo custSel modSld">
      <pc:chgData name="Bertrand Pouleto" userId="8488cefa11e3b03d" providerId="LiveId" clId="{794F27BB-5093-4614-86A3-6B05D9706516}" dt="2021-03-05T08:38:40.726" v="2692" actId="208"/>
      <pc:docMkLst>
        <pc:docMk/>
      </pc:docMkLst>
      <pc:sldChg chg="addSp delSp modSp mod">
        <pc:chgData name="Bertrand Pouleto" userId="8488cefa11e3b03d" providerId="LiveId" clId="{794F27BB-5093-4614-86A3-6B05D9706516}" dt="2021-03-05T08:38:40.726" v="2692" actId="208"/>
        <pc:sldMkLst>
          <pc:docMk/>
          <pc:sldMk cId="411282537" sldId="256"/>
        </pc:sldMkLst>
        <pc:spChg chg="mod">
          <ac:chgData name="Bertrand Pouleto" userId="8488cefa11e3b03d" providerId="LiveId" clId="{794F27BB-5093-4614-86A3-6B05D9706516}" dt="2021-03-04T11:32:17.077" v="2676"/>
          <ac:spMkLst>
            <pc:docMk/>
            <pc:sldMk cId="411282537" sldId="256"/>
            <ac:spMk id="2" creationId="{F8D7245F-5043-47FB-B9F2-EFE577D2BB9B}"/>
          </ac:spMkLst>
        </pc:spChg>
        <pc:spChg chg="add mod">
          <ac:chgData name="Bertrand Pouleto" userId="8488cefa11e3b03d" providerId="LiveId" clId="{794F27BB-5093-4614-86A3-6B05D9706516}" dt="2021-03-04T09:20:13.497" v="518" actId="1076"/>
          <ac:spMkLst>
            <pc:docMk/>
            <pc:sldMk cId="411282537" sldId="256"/>
            <ac:spMk id="4" creationId="{B4B929F0-B202-4B9B-A123-EE117FFB5754}"/>
          </ac:spMkLst>
        </pc:spChg>
        <pc:spChg chg="del">
          <ac:chgData name="Bertrand Pouleto" userId="8488cefa11e3b03d" providerId="LiveId" clId="{794F27BB-5093-4614-86A3-6B05D9706516}" dt="2021-03-04T09:06:01.259" v="249" actId="478"/>
          <ac:spMkLst>
            <pc:docMk/>
            <pc:sldMk cId="411282537" sldId="256"/>
            <ac:spMk id="7" creationId="{5FE9968D-F0F0-4623-9898-722CBA96BE8C}"/>
          </ac:spMkLst>
        </pc:spChg>
        <pc:spChg chg="mod">
          <ac:chgData name="Bertrand Pouleto" userId="8488cefa11e3b03d" providerId="LiveId" clId="{794F27BB-5093-4614-86A3-6B05D9706516}" dt="2021-03-04T09:04:07.041" v="39" actId="20577"/>
          <ac:spMkLst>
            <pc:docMk/>
            <pc:sldMk cId="411282537" sldId="256"/>
            <ac:spMk id="10" creationId="{0C3D1E83-7644-4198-A54A-CAF5BEA44E89}"/>
          </ac:spMkLst>
        </pc:spChg>
        <pc:spChg chg="mod">
          <ac:chgData name="Bertrand Pouleto" userId="8488cefa11e3b03d" providerId="LiveId" clId="{794F27BB-5093-4614-86A3-6B05D9706516}" dt="2021-03-04T09:05:27.221" v="245" actId="1076"/>
          <ac:spMkLst>
            <pc:docMk/>
            <pc:sldMk cId="411282537" sldId="256"/>
            <ac:spMk id="11" creationId="{24D18247-119B-4C25-89F5-FF8B44396BF5}"/>
          </ac:spMkLst>
        </pc:spChg>
        <pc:spChg chg="del">
          <ac:chgData name="Bertrand Pouleto" userId="8488cefa11e3b03d" providerId="LiveId" clId="{794F27BB-5093-4614-86A3-6B05D9706516}" dt="2021-03-04T09:05:57.191" v="246" actId="478"/>
          <ac:spMkLst>
            <pc:docMk/>
            <pc:sldMk cId="411282537" sldId="256"/>
            <ac:spMk id="12" creationId="{4350F959-9150-4C4D-8DE2-4053A82CA8E0}"/>
          </ac:spMkLst>
        </pc:spChg>
        <pc:spChg chg="del">
          <ac:chgData name="Bertrand Pouleto" userId="8488cefa11e3b03d" providerId="LiveId" clId="{794F27BB-5093-4614-86A3-6B05D9706516}" dt="2021-03-04T09:05:57.191" v="246" actId="478"/>
          <ac:spMkLst>
            <pc:docMk/>
            <pc:sldMk cId="411282537" sldId="256"/>
            <ac:spMk id="13" creationId="{03635DF0-380E-4702-94A0-4CEFC3ED731F}"/>
          </ac:spMkLst>
        </pc:spChg>
        <pc:spChg chg="del">
          <ac:chgData name="Bertrand Pouleto" userId="8488cefa11e3b03d" providerId="LiveId" clId="{794F27BB-5093-4614-86A3-6B05D9706516}" dt="2021-03-04T09:05:57.191" v="246" actId="478"/>
          <ac:spMkLst>
            <pc:docMk/>
            <pc:sldMk cId="411282537" sldId="256"/>
            <ac:spMk id="14" creationId="{C549217E-27CD-4C52-994F-B951AB43A272}"/>
          </ac:spMkLst>
        </pc:spChg>
        <pc:spChg chg="del">
          <ac:chgData name="Bertrand Pouleto" userId="8488cefa11e3b03d" providerId="LiveId" clId="{794F27BB-5093-4614-86A3-6B05D9706516}" dt="2021-03-04T09:06:00.029" v="248" actId="478"/>
          <ac:spMkLst>
            <pc:docMk/>
            <pc:sldMk cId="411282537" sldId="256"/>
            <ac:spMk id="15" creationId="{0B759B31-3003-4791-AD6C-D7806D0A0A81}"/>
          </ac:spMkLst>
        </pc:spChg>
        <pc:spChg chg="del">
          <ac:chgData name="Bertrand Pouleto" userId="8488cefa11e3b03d" providerId="LiveId" clId="{794F27BB-5093-4614-86A3-6B05D9706516}" dt="2021-03-04T09:05:57.191" v="246" actId="478"/>
          <ac:spMkLst>
            <pc:docMk/>
            <pc:sldMk cId="411282537" sldId="256"/>
            <ac:spMk id="16" creationId="{43FAF879-24DD-4294-8101-2E173B83BFC1}"/>
          </ac:spMkLst>
        </pc:spChg>
        <pc:spChg chg="del">
          <ac:chgData name="Bertrand Pouleto" userId="8488cefa11e3b03d" providerId="LiveId" clId="{794F27BB-5093-4614-86A3-6B05D9706516}" dt="2021-03-04T09:05:57.191" v="246" actId="478"/>
          <ac:spMkLst>
            <pc:docMk/>
            <pc:sldMk cId="411282537" sldId="256"/>
            <ac:spMk id="17" creationId="{493A8D77-E29F-49A3-9291-B7FA9DB23EEF}"/>
          </ac:spMkLst>
        </pc:spChg>
        <pc:spChg chg="del">
          <ac:chgData name="Bertrand Pouleto" userId="8488cefa11e3b03d" providerId="LiveId" clId="{794F27BB-5093-4614-86A3-6B05D9706516}" dt="2021-03-04T09:05:57.191" v="246" actId="478"/>
          <ac:spMkLst>
            <pc:docMk/>
            <pc:sldMk cId="411282537" sldId="256"/>
            <ac:spMk id="18" creationId="{9D8BDD80-F3AD-435D-A703-356BF84C0DD0}"/>
          </ac:spMkLst>
        </pc:spChg>
        <pc:spChg chg="add mod">
          <ac:chgData name="Bertrand Pouleto" userId="8488cefa11e3b03d" providerId="LiveId" clId="{794F27BB-5093-4614-86A3-6B05D9706516}" dt="2021-03-04T10:33:30.113" v="2117" actId="1076"/>
          <ac:spMkLst>
            <pc:docMk/>
            <pc:sldMk cId="411282537" sldId="256"/>
            <ac:spMk id="21" creationId="{8077E330-3A65-49BA-856E-BFCDA03C3F6C}"/>
          </ac:spMkLst>
        </pc:spChg>
        <pc:spChg chg="add mod">
          <ac:chgData name="Bertrand Pouleto" userId="8488cefa11e3b03d" providerId="LiveId" clId="{794F27BB-5093-4614-86A3-6B05D9706516}" dt="2021-03-04T10:33:16.781" v="2114" actId="1076"/>
          <ac:spMkLst>
            <pc:docMk/>
            <pc:sldMk cId="411282537" sldId="256"/>
            <ac:spMk id="23" creationId="{FB183DD5-044E-44C9-AAED-7525AADE62D4}"/>
          </ac:spMkLst>
        </pc:spChg>
        <pc:spChg chg="mod">
          <ac:chgData name="Bertrand Pouleto" userId="8488cefa11e3b03d" providerId="LiveId" clId="{794F27BB-5093-4614-86A3-6B05D9706516}" dt="2021-03-04T11:28:50.980" v="2594" actId="1076"/>
          <ac:spMkLst>
            <pc:docMk/>
            <pc:sldMk cId="411282537" sldId="256"/>
            <ac:spMk id="25" creationId="{88F0982A-97C5-4D19-94B3-88E3306C1996}"/>
          </ac:spMkLst>
        </pc:spChg>
        <pc:spChg chg="del">
          <ac:chgData name="Bertrand Pouleto" userId="8488cefa11e3b03d" providerId="LiveId" clId="{794F27BB-5093-4614-86A3-6B05D9706516}" dt="2021-03-04T14:16:02.080" v="2679" actId="478"/>
          <ac:spMkLst>
            <pc:docMk/>
            <pc:sldMk cId="411282537" sldId="256"/>
            <ac:spMk id="26" creationId="{F1D8D704-05A0-4DFA-93C7-3C6280EB5DC2}"/>
          </ac:spMkLst>
        </pc:spChg>
        <pc:spChg chg="mod">
          <ac:chgData name="Bertrand Pouleto" userId="8488cefa11e3b03d" providerId="LiveId" clId="{794F27BB-5093-4614-86A3-6B05D9706516}" dt="2021-03-04T14:16:11.996" v="2680" actId="1076"/>
          <ac:spMkLst>
            <pc:docMk/>
            <pc:sldMk cId="411282537" sldId="256"/>
            <ac:spMk id="27" creationId="{471E0A6E-C1F0-4D61-8433-5E847D892AC8}"/>
          </ac:spMkLst>
        </pc:spChg>
        <pc:spChg chg="add mod">
          <ac:chgData name="Bertrand Pouleto" userId="8488cefa11e3b03d" providerId="LiveId" clId="{794F27BB-5093-4614-86A3-6B05D9706516}" dt="2021-03-04T11:25:04.992" v="2437" actId="20577"/>
          <ac:spMkLst>
            <pc:docMk/>
            <pc:sldMk cId="411282537" sldId="256"/>
            <ac:spMk id="29" creationId="{FBD9FE0B-1ED7-4684-AC65-6CD92F38E23D}"/>
          </ac:spMkLst>
        </pc:spChg>
        <pc:spChg chg="add mod">
          <ac:chgData name="Bertrand Pouleto" userId="8488cefa11e3b03d" providerId="LiveId" clId="{794F27BB-5093-4614-86A3-6B05D9706516}" dt="2021-03-04T11:26:14.032" v="2546" actId="1076"/>
          <ac:spMkLst>
            <pc:docMk/>
            <pc:sldMk cId="411282537" sldId="256"/>
            <ac:spMk id="31" creationId="{A0708B10-8536-4D13-B774-8BE12E7D9B26}"/>
          </ac:spMkLst>
        </pc:spChg>
        <pc:spChg chg="mod">
          <ac:chgData name="Bertrand Pouleto" userId="8488cefa11e3b03d" providerId="LiveId" clId="{794F27BB-5093-4614-86A3-6B05D9706516}" dt="2021-03-04T14:16:15.848" v="2682" actId="14100"/>
          <ac:spMkLst>
            <pc:docMk/>
            <pc:sldMk cId="411282537" sldId="256"/>
            <ac:spMk id="33" creationId="{9E707365-98F8-467D-832B-15A6D06EA9A8}"/>
          </ac:spMkLst>
        </pc:spChg>
        <pc:spChg chg="mod">
          <ac:chgData name="Bertrand Pouleto" userId="8488cefa11e3b03d" providerId="LiveId" clId="{794F27BB-5093-4614-86A3-6B05D9706516}" dt="2021-03-04T14:16:25.803" v="2686" actId="1036"/>
          <ac:spMkLst>
            <pc:docMk/>
            <pc:sldMk cId="411282537" sldId="256"/>
            <ac:spMk id="34" creationId="{AB21CB93-5834-444E-9F3E-1C3F5BE14B89}"/>
          </ac:spMkLst>
        </pc:spChg>
        <pc:spChg chg="add mod">
          <ac:chgData name="Bertrand Pouleto" userId="8488cefa11e3b03d" providerId="LiveId" clId="{794F27BB-5093-4614-86A3-6B05D9706516}" dt="2021-03-04T10:33:03.762" v="2077" actId="20577"/>
          <ac:spMkLst>
            <pc:docMk/>
            <pc:sldMk cId="411282537" sldId="256"/>
            <ac:spMk id="37" creationId="{D4F6A747-FC83-4B0E-B28D-40AF0C7BF763}"/>
          </ac:spMkLst>
        </pc:spChg>
        <pc:spChg chg="add mod">
          <ac:chgData name="Bertrand Pouleto" userId="8488cefa11e3b03d" providerId="LiveId" clId="{794F27BB-5093-4614-86A3-6B05D9706516}" dt="2021-03-04T09:20:25.929" v="522" actId="1076"/>
          <ac:spMkLst>
            <pc:docMk/>
            <pc:sldMk cId="411282537" sldId="256"/>
            <ac:spMk id="38" creationId="{A6AD5B27-44E1-4FB5-9D65-997D210D4204}"/>
          </ac:spMkLst>
        </pc:spChg>
        <pc:spChg chg="add mod">
          <ac:chgData name="Bertrand Pouleto" userId="8488cefa11e3b03d" providerId="LiveId" clId="{794F27BB-5093-4614-86A3-6B05D9706516}" dt="2021-03-04T10:33:25.224" v="2116" actId="1076"/>
          <ac:spMkLst>
            <pc:docMk/>
            <pc:sldMk cId="411282537" sldId="256"/>
            <ac:spMk id="39" creationId="{AF5A51A6-0833-42D3-9A8F-D9B2CB38DFEE}"/>
          </ac:spMkLst>
        </pc:spChg>
        <pc:spChg chg="add mod">
          <ac:chgData name="Bertrand Pouleto" userId="8488cefa11e3b03d" providerId="LiveId" clId="{794F27BB-5093-4614-86A3-6B05D9706516}" dt="2021-03-05T08:38:27.208" v="2691" actId="1035"/>
          <ac:spMkLst>
            <pc:docMk/>
            <pc:sldMk cId="411282537" sldId="256"/>
            <ac:spMk id="40" creationId="{487E7ABC-63CB-43F3-A6B1-7544E5EBFC86}"/>
          </ac:spMkLst>
        </pc:spChg>
        <pc:picChg chg="mod">
          <ac:chgData name="Bertrand Pouleto" userId="8488cefa11e3b03d" providerId="LiveId" clId="{794F27BB-5093-4614-86A3-6B05D9706516}" dt="2021-03-04T11:32:21.021" v="2677"/>
          <ac:picMkLst>
            <pc:docMk/>
            <pc:sldMk cId="411282537" sldId="256"/>
            <ac:picMk id="3" creationId="{0F08EF80-F184-4736-B913-F042907BBFFB}"/>
          </ac:picMkLst>
        </pc:picChg>
        <pc:picChg chg="del">
          <ac:chgData name="Bertrand Pouleto" userId="8488cefa11e3b03d" providerId="LiveId" clId="{794F27BB-5093-4614-86A3-6B05D9706516}" dt="2021-03-04T09:05:59.473" v="247" actId="478"/>
          <ac:picMkLst>
            <pc:docMk/>
            <pc:sldMk cId="411282537" sldId="256"/>
            <ac:picMk id="6" creationId="{5B112F8F-96E2-40A4-9C6C-3277F3A58839}"/>
          </ac:picMkLst>
        </pc:picChg>
        <pc:picChg chg="add mod modCrop">
          <ac:chgData name="Bertrand Pouleto" userId="8488cefa11e3b03d" providerId="LiveId" clId="{794F27BB-5093-4614-86A3-6B05D9706516}" dt="2021-03-05T08:38:21.906" v="2687" actId="208"/>
          <ac:picMkLst>
            <pc:docMk/>
            <pc:sldMk cId="411282537" sldId="256"/>
            <ac:picMk id="19" creationId="{C0E275FB-3601-4AE6-8B08-03498E319C52}"/>
          </ac:picMkLst>
        </pc:picChg>
        <pc:picChg chg="add mod">
          <ac:chgData name="Bertrand Pouleto" userId="8488cefa11e3b03d" providerId="LiveId" clId="{794F27BB-5093-4614-86A3-6B05D9706516}" dt="2021-03-04T09:18:29.119" v="495" actId="1076"/>
          <ac:picMkLst>
            <pc:docMk/>
            <pc:sldMk cId="411282537" sldId="256"/>
            <ac:picMk id="28" creationId="{B457D8DC-CA56-4C0A-9386-CB233D7190AE}"/>
          </ac:picMkLst>
        </pc:picChg>
        <pc:picChg chg="add mod">
          <ac:chgData name="Bertrand Pouleto" userId="8488cefa11e3b03d" providerId="LiveId" clId="{794F27BB-5093-4614-86A3-6B05D9706516}" dt="2021-03-05T08:38:40.726" v="2692" actId="208"/>
          <ac:picMkLst>
            <pc:docMk/>
            <pc:sldMk cId="411282537" sldId="256"/>
            <ac:picMk id="30" creationId="{131FFCF3-1143-4C0C-8D2E-3AFCC08C4DFA}"/>
          </ac:picMkLst>
        </pc:picChg>
        <pc:picChg chg="mod">
          <ac:chgData name="Bertrand Pouleto" userId="8488cefa11e3b03d" providerId="LiveId" clId="{794F27BB-5093-4614-86A3-6B05D9706516}" dt="2021-03-04T11:28:05.299" v="2547"/>
          <ac:picMkLst>
            <pc:docMk/>
            <pc:sldMk cId="411282537" sldId="256"/>
            <ac:picMk id="32" creationId="{CA7A9700-D33C-452C-91FD-04F40C4CC0F6}"/>
          </ac:picMkLst>
        </pc:picChg>
        <pc:picChg chg="del">
          <ac:chgData name="Bertrand Pouleto" userId="8488cefa11e3b03d" providerId="LiveId" clId="{794F27BB-5093-4614-86A3-6B05D9706516}" dt="2021-03-04T14:16:00.294" v="2678" actId="478"/>
          <ac:picMkLst>
            <pc:docMk/>
            <pc:sldMk cId="411282537" sldId="256"/>
            <ac:picMk id="35" creationId="{F8C48293-5ABD-4E19-8876-2D2BE05CEB31}"/>
          </ac:picMkLst>
        </pc:picChg>
        <pc:picChg chg="mod">
          <ac:chgData name="Bertrand Pouleto" userId="8488cefa11e3b03d" providerId="LiveId" clId="{794F27BB-5093-4614-86A3-6B05D9706516}" dt="2021-03-04T14:16:11.996" v="2680" actId="1076"/>
          <ac:picMkLst>
            <pc:docMk/>
            <pc:sldMk cId="411282537" sldId="256"/>
            <ac:picMk id="36" creationId="{745A07FC-3955-4592-87D3-9F927CD31CEC}"/>
          </ac:picMkLst>
        </pc:picChg>
        <pc:picChg chg="add mod">
          <ac:chgData name="Bertrand Pouleto" userId="8488cefa11e3b03d" providerId="LiveId" clId="{794F27BB-5093-4614-86A3-6B05D9706516}" dt="2021-03-04T09:19:02.432" v="501" actId="1076"/>
          <ac:picMkLst>
            <pc:docMk/>
            <pc:sldMk cId="411282537" sldId="256"/>
            <ac:picMk id="2050" creationId="{3DBDFE06-0B55-4146-B924-CE75D80B479E}"/>
          </ac:picMkLst>
        </pc:picChg>
        <pc:cxnChg chg="del mod">
          <ac:chgData name="Bertrand Pouleto" userId="8488cefa11e3b03d" providerId="LiveId" clId="{794F27BB-5093-4614-86A3-6B05D9706516}" dt="2021-03-04T09:05:57.191" v="246" actId="478"/>
          <ac:cxnSpMkLst>
            <pc:docMk/>
            <pc:sldMk cId="411282537" sldId="256"/>
            <ac:cxnSpMk id="9" creationId="{7D115C6E-A81E-4AB6-B8AD-45507D4B1BC2}"/>
          </ac:cxnSpMkLst>
        </pc:cxnChg>
        <pc:cxnChg chg="del mod">
          <ac:chgData name="Bertrand Pouleto" userId="8488cefa11e3b03d" providerId="LiveId" clId="{794F27BB-5093-4614-86A3-6B05D9706516}" dt="2021-03-04T09:05:57.191" v="246" actId="478"/>
          <ac:cxnSpMkLst>
            <pc:docMk/>
            <pc:sldMk cId="411282537" sldId="256"/>
            <ac:cxnSpMk id="20" creationId="{7D552368-6D0D-4B01-810F-521530818A7D}"/>
          </ac:cxnSpMkLst>
        </pc:cxnChg>
        <pc:cxnChg chg="del mod">
          <ac:chgData name="Bertrand Pouleto" userId="8488cefa11e3b03d" providerId="LiveId" clId="{794F27BB-5093-4614-86A3-6B05D9706516}" dt="2021-03-04T09:05:57.191" v="246" actId="478"/>
          <ac:cxnSpMkLst>
            <pc:docMk/>
            <pc:sldMk cId="411282537" sldId="256"/>
            <ac:cxnSpMk id="22" creationId="{FB6FBA59-D35F-4471-9A99-EEBD19E80D11}"/>
          </ac:cxnSpMkLst>
        </pc:cxnChg>
        <pc:cxnChg chg="del mod">
          <ac:chgData name="Bertrand Pouleto" userId="8488cefa11e3b03d" providerId="LiveId" clId="{794F27BB-5093-4614-86A3-6B05D9706516}" dt="2021-03-04T09:06:02.331" v="250" actId="478"/>
          <ac:cxnSpMkLst>
            <pc:docMk/>
            <pc:sldMk cId="411282537" sldId="256"/>
            <ac:cxnSpMk id="24" creationId="{1C25EA55-F21E-4F3B-B03D-DA65C2179686}"/>
          </ac:cxnSpMkLst>
        </pc:cxnChg>
      </pc:sldChg>
      <pc:sldChg chg="addSp delSp modSp mod">
        <pc:chgData name="Bertrand Pouleto" userId="8488cefa11e3b03d" providerId="LiveId" clId="{794F27BB-5093-4614-86A3-6B05D9706516}" dt="2021-03-04T10:43:33.615" v="2353" actId="113"/>
        <pc:sldMkLst>
          <pc:docMk/>
          <pc:sldMk cId="1851919639" sldId="257"/>
        </pc:sldMkLst>
        <pc:spChg chg="del">
          <ac:chgData name="Bertrand Pouleto" userId="8488cefa11e3b03d" providerId="LiveId" clId="{794F27BB-5093-4614-86A3-6B05D9706516}" dt="2021-03-04T09:12:23.121" v="261" actId="478"/>
          <ac:spMkLst>
            <pc:docMk/>
            <pc:sldMk cId="1851919639" sldId="257"/>
            <ac:spMk id="2" creationId="{E84D3C6F-2236-49B8-9C71-B0DFA7B7A48F}"/>
          </ac:spMkLst>
        </pc:spChg>
        <pc:spChg chg="del">
          <ac:chgData name="Bertrand Pouleto" userId="8488cefa11e3b03d" providerId="LiveId" clId="{794F27BB-5093-4614-86A3-6B05D9706516}" dt="2021-03-04T09:12:12.830" v="255" actId="478"/>
          <ac:spMkLst>
            <pc:docMk/>
            <pc:sldMk cId="1851919639" sldId="257"/>
            <ac:spMk id="3" creationId="{40160810-378B-4A1F-AFD2-CE28F07267FC}"/>
          </ac:spMkLst>
        </pc:spChg>
        <pc:spChg chg="del">
          <ac:chgData name="Bertrand Pouleto" userId="8488cefa11e3b03d" providerId="LiveId" clId="{794F27BB-5093-4614-86A3-6B05D9706516}" dt="2021-03-04T09:12:11.430" v="254" actId="478"/>
          <ac:spMkLst>
            <pc:docMk/>
            <pc:sldMk cId="1851919639" sldId="257"/>
            <ac:spMk id="4" creationId="{3E7CCD1D-CC95-4D3C-89B5-A5D076C89BCE}"/>
          </ac:spMkLst>
        </pc:spChg>
        <pc:spChg chg="del">
          <ac:chgData name="Bertrand Pouleto" userId="8488cefa11e3b03d" providerId="LiveId" clId="{794F27BB-5093-4614-86A3-6B05D9706516}" dt="2021-03-04T09:12:15.110" v="257" actId="478"/>
          <ac:spMkLst>
            <pc:docMk/>
            <pc:sldMk cId="1851919639" sldId="257"/>
            <ac:spMk id="5" creationId="{A5B3D28D-CAF1-4C66-A530-610E3C51A584}"/>
          </ac:spMkLst>
        </pc:spChg>
        <pc:spChg chg="del">
          <ac:chgData name="Bertrand Pouleto" userId="8488cefa11e3b03d" providerId="LiveId" clId="{794F27BB-5093-4614-86A3-6B05D9706516}" dt="2021-03-04T09:12:14.324" v="256" actId="478"/>
          <ac:spMkLst>
            <pc:docMk/>
            <pc:sldMk cId="1851919639" sldId="257"/>
            <ac:spMk id="6" creationId="{F854AF68-2871-46FD-9BAA-6F2AB3D63F59}"/>
          </ac:spMkLst>
        </pc:spChg>
        <pc:spChg chg="del">
          <ac:chgData name="Bertrand Pouleto" userId="8488cefa11e3b03d" providerId="LiveId" clId="{794F27BB-5093-4614-86A3-6B05D9706516}" dt="2021-03-04T09:12:17.931" v="259" actId="478"/>
          <ac:spMkLst>
            <pc:docMk/>
            <pc:sldMk cId="1851919639" sldId="257"/>
            <ac:spMk id="9" creationId="{184AEE5A-952A-426A-82DF-A0E0F0471DCF}"/>
          </ac:spMkLst>
        </pc:spChg>
        <pc:spChg chg="del">
          <ac:chgData name="Bertrand Pouleto" userId="8488cefa11e3b03d" providerId="LiveId" clId="{794F27BB-5093-4614-86A3-6B05D9706516}" dt="2021-03-04T09:12:16.711" v="258" actId="478"/>
          <ac:spMkLst>
            <pc:docMk/>
            <pc:sldMk cId="1851919639" sldId="257"/>
            <ac:spMk id="10" creationId="{D87D2094-FCF7-4B3B-A7DE-F646FBE9E20C}"/>
          </ac:spMkLst>
        </pc:spChg>
        <pc:spChg chg="add del mod">
          <ac:chgData name="Bertrand Pouleto" userId="8488cefa11e3b03d" providerId="LiveId" clId="{794F27BB-5093-4614-86A3-6B05D9706516}" dt="2021-03-04T09:12:07.209" v="253" actId="478"/>
          <ac:spMkLst>
            <pc:docMk/>
            <pc:sldMk cId="1851919639" sldId="257"/>
            <ac:spMk id="11" creationId="{803EDF3B-D6AC-4090-830C-5E9A04C41787}"/>
          </ac:spMkLst>
        </pc:spChg>
        <pc:spChg chg="add mod">
          <ac:chgData name="Bertrand Pouleto" userId="8488cefa11e3b03d" providerId="LiveId" clId="{794F27BB-5093-4614-86A3-6B05D9706516}" dt="2021-03-04T09:12:26.829" v="262"/>
          <ac:spMkLst>
            <pc:docMk/>
            <pc:sldMk cId="1851919639" sldId="257"/>
            <ac:spMk id="12" creationId="{A641FAC2-D49F-4D85-99C6-8B0DB5EF8567}"/>
          </ac:spMkLst>
        </pc:spChg>
        <pc:spChg chg="add del mod">
          <ac:chgData name="Bertrand Pouleto" userId="8488cefa11e3b03d" providerId="LiveId" clId="{794F27BB-5093-4614-86A3-6B05D9706516}" dt="2021-03-04T09:15:18.834" v="390" actId="21"/>
          <ac:spMkLst>
            <pc:docMk/>
            <pc:sldMk cId="1851919639" sldId="257"/>
            <ac:spMk id="13" creationId="{6A0B42D4-F212-4B05-B530-6B6212B9F172}"/>
          </ac:spMkLst>
        </pc:spChg>
        <pc:spChg chg="add del">
          <ac:chgData name="Bertrand Pouleto" userId="8488cefa11e3b03d" providerId="LiveId" clId="{794F27BB-5093-4614-86A3-6B05D9706516}" dt="2021-03-04T10:04:20.957" v="764" actId="478"/>
          <ac:spMkLst>
            <pc:docMk/>
            <pc:sldMk cId="1851919639" sldId="257"/>
            <ac:spMk id="18" creationId="{FD1180D9-39DB-4782-A1C6-481B6E480C2D}"/>
          </ac:spMkLst>
        </pc:spChg>
        <pc:spChg chg="add mod">
          <ac:chgData name="Bertrand Pouleto" userId="8488cefa11e3b03d" providerId="LiveId" clId="{794F27BB-5093-4614-86A3-6B05D9706516}" dt="2021-03-04T10:05:04.965" v="775" actId="14100"/>
          <ac:spMkLst>
            <pc:docMk/>
            <pc:sldMk cId="1851919639" sldId="257"/>
            <ac:spMk id="19" creationId="{B3E5F51C-4440-4394-8632-C4E0F4DC8252}"/>
          </ac:spMkLst>
        </pc:spChg>
        <pc:spChg chg="add mod">
          <ac:chgData name="Bertrand Pouleto" userId="8488cefa11e3b03d" providerId="LiveId" clId="{794F27BB-5093-4614-86A3-6B05D9706516}" dt="2021-03-04T10:10:24.018" v="903" actId="1076"/>
          <ac:spMkLst>
            <pc:docMk/>
            <pc:sldMk cId="1851919639" sldId="257"/>
            <ac:spMk id="20" creationId="{8E6EC863-1C52-4341-8265-F1507F21E0C6}"/>
          </ac:spMkLst>
        </pc:spChg>
        <pc:spChg chg="add del mod">
          <ac:chgData name="Bertrand Pouleto" userId="8488cefa11e3b03d" providerId="LiveId" clId="{794F27BB-5093-4614-86A3-6B05D9706516}" dt="2021-03-04T10:07:00.156" v="829"/>
          <ac:spMkLst>
            <pc:docMk/>
            <pc:sldMk cId="1851919639" sldId="257"/>
            <ac:spMk id="21" creationId="{B0052DED-DCF4-4BFA-BD69-167E8B4FD038}"/>
          </ac:spMkLst>
        </pc:spChg>
        <pc:spChg chg="add mod">
          <ac:chgData name="Bertrand Pouleto" userId="8488cefa11e3b03d" providerId="LiveId" clId="{794F27BB-5093-4614-86A3-6B05D9706516}" dt="2021-03-04T10:04:40.886" v="771" actId="14100"/>
          <ac:spMkLst>
            <pc:docMk/>
            <pc:sldMk cId="1851919639" sldId="257"/>
            <ac:spMk id="22" creationId="{9435485D-2425-4A0B-AC9A-3457543862E5}"/>
          </ac:spMkLst>
        </pc:spChg>
        <pc:spChg chg="add mod">
          <ac:chgData name="Bertrand Pouleto" userId="8488cefa11e3b03d" providerId="LiveId" clId="{794F27BB-5093-4614-86A3-6B05D9706516}" dt="2021-03-04T10:31:37.821" v="2017" actId="1076"/>
          <ac:spMkLst>
            <pc:docMk/>
            <pc:sldMk cId="1851919639" sldId="257"/>
            <ac:spMk id="23" creationId="{A08FC3EC-7BE7-4858-AE4C-84C9899270DA}"/>
          </ac:spMkLst>
        </pc:spChg>
        <pc:spChg chg="add mod">
          <ac:chgData name="Bertrand Pouleto" userId="8488cefa11e3b03d" providerId="LiveId" clId="{794F27BB-5093-4614-86A3-6B05D9706516}" dt="2021-03-04T10:27:49.720" v="1850" actId="1076"/>
          <ac:spMkLst>
            <pc:docMk/>
            <pc:sldMk cId="1851919639" sldId="257"/>
            <ac:spMk id="24" creationId="{8CFFF6DB-8754-4751-B11E-9C5170934FCF}"/>
          </ac:spMkLst>
        </pc:spChg>
        <pc:spChg chg="add mod">
          <ac:chgData name="Bertrand Pouleto" userId="8488cefa11e3b03d" providerId="LiveId" clId="{794F27BB-5093-4614-86A3-6B05D9706516}" dt="2021-03-04T10:43:07.863" v="2352" actId="20577"/>
          <ac:spMkLst>
            <pc:docMk/>
            <pc:sldMk cId="1851919639" sldId="257"/>
            <ac:spMk id="25" creationId="{63CF3999-389B-4DC0-A3F8-F4EAB153EEA7}"/>
          </ac:spMkLst>
        </pc:spChg>
        <pc:spChg chg="add mod">
          <ac:chgData name="Bertrand Pouleto" userId="8488cefa11e3b03d" providerId="LiveId" clId="{794F27BB-5093-4614-86A3-6B05D9706516}" dt="2021-03-04T10:17:16.333" v="1783" actId="14100"/>
          <ac:spMkLst>
            <pc:docMk/>
            <pc:sldMk cId="1851919639" sldId="257"/>
            <ac:spMk id="26" creationId="{F642DB36-B81B-40F7-91C0-F1AD4A2229E7}"/>
          </ac:spMkLst>
        </pc:spChg>
        <pc:spChg chg="add mod">
          <ac:chgData name="Bertrand Pouleto" userId="8488cefa11e3b03d" providerId="LiveId" clId="{794F27BB-5093-4614-86A3-6B05D9706516}" dt="2021-03-04T10:17:55.294" v="1784" actId="113"/>
          <ac:spMkLst>
            <pc:docMk/>
            <pc:sldMk cId="1851919639" sldId="257"/>
            <ac:spMk id="27" creationId="{35E0263E-3698-4033-92FD-E135BCE9CDBC}"/>
          </ac:spMkLst>
        </pc:spChg>
        <pc:spChg chg="add mod">
          <ac:chgData name="Bertrand Pouleto" userId="8488cefa11e3b03d" providerId="LiveId" clId="{794F27BB-5093-4614-86A3-6B05D9706516}" dt="2021-03-04T10:27:10.595" v="1841" actId="1076"/>
          <ac:spMkLst>
            <pc:docMk/>
            <pc:sldMk cId="1851919639" sldId="257"/>
            <ac:spMk id="29" creationId="{3FD1B90D-5BCF-47C7-8AD3-69224A0AAEDD}"/>
          </ac:spMkLst>
        </pc:spChg>
        <pc:spChg chg="add mod">
          <ac:chgData name="Bertrand Pouleto" userId="8488cefa11e3b03d" providerId="LiveId" clId="{794F27BB-5093-4614-86A3-6B05D9706516}" dt="2021-03-04T10:28:01.180" v="1861" actId="1076"/>
          <ac:spMkLst>
            <pc:docMk/>
            <pc:sldMk cId="1851919639" sldId="257"/>
            <ac:spMk id="35" creationId="{F6421C09-9BAF-4596-BE39-B76FE9C7A612}"/>
          </ac:spMkLst>
        </pc:spChg>
        <pc:spChg chg="add mod">
          <ac:chgData name="Bertrand Pouleto" userId="8488cefa11e3b03d" providerId="LiveId" clId="{794F27BB-5093-4614-86A3-6B05D9706516}" dt="2021-03-04T10:28:59.322" v="1899" actId="1036"/>
          <ac:spMkLst>
            <pc:docMk/>
            <pc:sldMk cId="1851919639" sldId="257"/>
            <ac:spMk id="36" creationId="{374772E3-BB5C-4855-8E55-BE19A926A499}"/>
          </ac:spMkLst>
        </pc:spChg>
        <pc:spChg chg="add mod">
          <ac:chgData name="Bertrand Pouleto" userId="8488cefa11e3b03d" providerId="LiveId" clId="{794F27BB-5093-4614-86A3-6B05D9706516}" dt="2021-03-04T10:29:37.341" v="1922" actId="1076"/>
          <ac:spMkLst>
            <pc:docMk/>
            <pc:sldMk cId="1851919639" sldId="257"/>
            <ac:spMk id="43" creationId="{4CA927F4-CEF8-40AD-909A-44B4E1366F33}"/>
          </ac:spMkLst>
        </pc:spChg>
        <pc:spChg chg="add mod">
          <ac:chgData name="Bertrand Pouleto" userId="8488cefa11e3b03d" providerId="LiveId" clId="{794F27BB-5093-4614-86A3-6B05D9706516}" dt="2021-03-04T10:30:04.003" v="1944" actId="1076"/>
          <ac:spMkLst>
            <pc:docMk/>
            <pc:sldMk cId="1851919639" sldId="257"/>
            <ac:spMk id="46" creationId="{59EEC854-AE97-4567-BB5B-797BCB38424E}"/>
          </ac:spMkLst>
        </pc:spChg>
        <pc:spChg chg="add mod">
          <ac:chgData name="Bertrand Pouleto" userId="8488cefa11e3b03d" providerId="LiveId" clId="{794F27BB-5093-4614-86A3-6B05D9706516}" dt="2021-03-04T10:30:33.402" v="1959" actId="1076"/>
          <ac:spMkLst>
            <pc:docMk/>
            <pc:sldMk cId="1851919639" sldId="257"/>
            <ac:spMk id="49" creationId="{3DAC6031-B3A6-4FFC-9B41-124BAD43F170}"/>
          </ac:spMkLst>
        </pc:spChg>
        <pc:spChg chg="add mod">
          <ac:chgData name="Bertrand Pouleto" userId="8488cefa11e3b03d" providerId="LiveId" clId="{794F27BB-5093-4614-86A3-6B05D9706516}" dt="2021-03-04T10:31:28.552" v="2016" actId="1037"/>
          <ac:spMkLst>
            <pc:docMk/>
            <pc:sldMk cId="1851919639" sldId="257"/>
            <ac:spMk id="52" creationId="{9451BCFD-04B7-47AF-B27D-7A9E65130D38}"/>
          </ac:spMkLst>
        </pc:spChg>
        <pc:spChg chg="add mod">
          <ac:chgData name="Bertrand Pouleto" userId="8488cefa11e3b03d" providerId="LiveId" clId="{794F27BB-5093-4614-86A3-6B05D9706516}" dt="2021-03-04T10:41:22.645" v="2315" actId="554"/>
          <ac:spMkLst>
            <pc:docMk/>
            <pc:sldMk cId="1851919639" sldId="257"/>
            <ac:spMk id="54" creationId="{D0204C26-0267-45FF-9EF1-94E249DF2408}"/>
          </ac:spMkLst>
        </pc:spChg>
        <pc:spChg chg="add mod">
          <ac:chgData name="Bertrand Pouleto" userId="8488cefa11e3b03d" providerId="LiveId" clId="{794F27BB-5093-4614-86A3-6B05D9706516}" dt="2021-03-04T10:41:22.645" v="2315" actId="554"/>
          <ac:spMkLst>
            <pc:docMk/>
            <pc:sldMk cId="1851919639" sldId="257"/>
            <ac:spMk id="55" creationId="{D9577F61-1C2A-49E2-80F3-6AAA28E43511}"/>
          </ac:spMkLst>
        </pc:spChg>
        <pc:spChg chg="add mod">
          <ac:chgData name="Bertrand Pouleto" userId="8488cefa11e3b03d" providerId="LiveId" clId="{794F27BB-5093-4614-86A3-6B05D9706516}" dt="2021-03-04T10:40:56.505" v="2308" actId="1037"/>
          <ac:spMkLst>
            <pc:docMk/>
            <pc:sldMk cId="1851919639" sldId="257"/>
            <ac:spMk id="56" creationId="{DD2B26BE-0698-43E5-8C84-65A47F84FAF7}"/>
          </ac:spMkLst>
        </pc:spChg>
        <pc:spChg chg="add mod">
          <ac:chgData name="Bertrand Pouleto" userId="8488cefa11e3b03d" providerId="LiveId" clId="{794F27BB-5093-4614-86A3-6B05D9706516}" dt="2021-03-04T10:38:35.125" v="2270" actId="1076"/>
          <ac:spMkLst>
            <pc:docMk/>
            <pc:sldMk cId="1851919639" sldId="257"/>
            <ac:spMk id="57" creationId="{A9747595-06F4-40E6-B18B-619B8FD04986}"/>
          </ac:spMkLst>
        </pc:spChg>
        <pc:spChg chg="add mod">
          <ac:chgData name="Bertrand Pouleto" userId="8488cefa11e3b03d" providerId="LiveId" clId="{794F27BB-5093-4614-86A3-6B05D9706516}" dt="2021-03-04T10:38:47.666" v="2274" actId="20577"/>
          <ac:spMkLst>
            <pc:docMk/>
            <pc:sldMk cId="1851919639" sldId="257"/>
            <ac:spMk id="58" creationId="{F4BDB7D0-A08A-4E66-9DC3-754B8BDA2398}"/>
          </ac:spMkLst>
        </pc:spChg>
        <pc:spChg chg="add mod">
          <ac:chgData name="Bertrand Pouleto" userId="8488cefa11e3b03d" providerId="LiveId" clId="{794F27BB-5093-4614-86A3-6B05D9706516}" dt="2021-03-04T10:39:04.184" v="2276" actId="1076"/>
          <ac:spMkLst>
            <pc:docMk/>
            <pc:sldMk cId="1851919639" sldId="257"/>
            <ac:spMk id="59" creationId="{55A6B13D-B59D-4FC4-86E6-E813650752AD}"/>
          </ac:spMkLst>
        </pc:spChg>
        <pc:spChg chg="add mod">
          <ac:chgData name="Bertrand Pouleto" userId="8488cefa11e3b03d" providerId="LiveId" clId="{794F27BB-5093-4614-86A3-6B05D9706516}" dt="2021-03-04T10:39:15.145" v="2278" actId="1076"/>
          <ac:spMkLst>
            <pc:docMk/>
            <pc:sldMk cId="1851919639" sldId="257"/>
            <ac:spMk id="60" creationId="{236444FE-B710-4B1F-8DD7-588D4060384F}"/>
          </ac:spMkLst>
        </pc:spChg>
        <pc:spChg chg="add del mod">
          <ac:chgData name="Bertrand Pouleto" userId="8488cefa11e3b03d" providerId="LiveId" clId="{794F27BB-5093-4614-86A3-6B05D9706516}" dt="2021-03-04T10:30:46.772" v="1963"/>
          <ac:spMkLst>
            <pc:docMk/>
            <pc:sldMk cId="1851919639" sldId="257"/>
            <ac:spMk id="1032" creationId="{C56D784D-E2A0-49AC-BD21-E4117AD917DF}"/>
          </ac:spMkLst>
        </pc:spChg>
        <pc:spChg chg="add mod">
          <ac:chgData name="Bertrand Pouleto" userId="8488cefa11e3b03d" providerId="LiveId" clId="{794F27BB-5093-4614-86A3-6B05D9706516}" dt="2021-03-04T10:41:10.884" v="2314" actId="1037"/>
          <ac:spMkLst>
            <pc:docMk/>
            <pc:sldMk cId="1851919639" sldId="257"/>
            <ac:spMk id="1039" creationId="{0BF145A0-779A-4CC3-AA0F-F8F99C2493DD}"/>
          </ac:spMkLst>
        </pc:spChg>
        <pc:spChg chg="add mod">
          <ac:chgData name="Bertrand Pouleto" userId="8488cefa11e3b03d" providerId="LiveId" clId="{794F27BB-5093-4614-86A3-6B05D9706516}" dt="2021-03-04T10:43:33.615" v="2353" actId="113"/>
          <ac:spMkLst>
            <pc:docMk/>
            <pc:sldMk cId="1851919639" sldId="257"/>
            <ac:spMk id="1044" creationId="{1C94373C-E2EB-4738-9585-73E793D7D41D}"/>
          </ac:spMkLst>
        </pc:spChg>
        <pc:picChg chg="del">
          <ac:chgData name="Bertrand Pouleto" userId="8488cefa11e3b03d" providerId="LiveId" clId="{794F27BB-5093-4614-86A3-6B05D9706516}" dt="2021-03-04T09:12:19.849" v="260" actId="478"/>
          <ac:picMkLst>
            <pc:docMk/>
            <pc:sldMk cId="1851919639" sldId="257"/>
            <ac:picMk id="8" creationId="{3386B230-63DE-4B35-B68C-4E106BAD99E1}"/>
          </ac:picMkLst>
        </pc:picChg>
        <pc:picChg chg="add del mod">
          <ac:chgData name="Bertrand Pouleto" userId="8488cefa11e3b03d" providerId="LiveId" clId="{794F27BB-5093-4614-86A3-6B05D9706516}" dt="2021-03-04T09:15:18.834" v="390" actId="21"/>
          <ac:picMkLst>
            <pc:docMk/>
            <pc:sldMk cId="1851919639" sldId="257"/>
            <ac:picMk id="15" creationId="{3007C6E1-6328-4C42-AA6E-07193DFFDB65}"/>
          </ac:picMkLst>
        </pc:picChg>
        <pc:picChg chg="add mod modCrop">
          <ac:chgData name="Bertrand Pouleto" userId="8488cefa11e3b03d" providerId="LiveId" clId="{794F27BB-5093-4614-86A3-6B05D9706516}" dt="2021-03-04T10:38:29.444" v="2269" actId="1076"/>
          <ac:picMkLst>
            <pc:docMk/>
            <pc:sldMk cId="1851919639" sldId="257"/>
            <ac:picMk id="17" creationId="{5BDBE6F6-E850-4F0A-8EBC-ABA573B82A9A}"/>
          </ac:picMkLst>
        </pc:picChg>
        <pc:picChg chg="add del mod">
          <ac:chgData name="Bertrand Pouleto" userId="8488cefa11e3b03d" providerId="LiveId" clId="{794F27BB-5093-4614-86A3-6B05D9706516}" dt="2021-03-04T09:15:18.834" v="390" actId="21"/>
          <ac:picMkLst>
            <pc:docMk/>
            <pc:sldMk cId="1851919639" sldId="257"/>
            <ac:picMk id="1026" creationId="{95E4EA24-2673-4FFF-9E7A-87AA70FDABD6}"/>
          </ac:picMkLst>
        </pc:picChg>
        <pc:picChg chg="add mod">
          <ac:chgData name="Bertrand Pouleto" userId="8488cefa11e3b03d" providerId="LiveId" clId="{794F27BB-5093-4614-86A3-6B05D9706516}" dt="2021-03-04T10:26:17.020" v="1839" actId="1076"/>
          <ac:picMkLst>
            <pc:docMk/>
            <pc:sldMk cId="1851919639" sldId="257"/>
            <ac:picMk id="1028" creationId="{0EECC0A9-97A7-4929-A351-E90887173E89}"/>
          </ac:picMkLst>
        </pc:picChg>
        <pc:cxnChg chg="add mod">
          <ac:chgData name="Bertrand Pouleto" userId="8488cefa11e3b03d" providerId="LiveId" clId="{794F27BB-5093-4614-86A3-6B05D9706516}" dt="2021-03-04T10:31:37.821" v="2017" actId="1076"/>
          <ac:cxnSpMkLst>
            <pc:docMk/>
            <pc:sldMk cId="1851919639" sldId="257"/>
            <ac:cxnSpMk id="30" creationId="{9A6AD2D3-BFD9-4C2A-893E-1F54B4F46078}"/>
          </ac:cxnSpMkLst>
        </pc:cxnChg>
        <pc:cxnChg chg="add mod">
          <ac:chgData name="Bertrand Pouleto" userId="8488cefa11e3b03d" providerId="LiveId" clId="{794F27BB-5093-4614-86A3-6B05D9706516}" dt="2021-03-04T10:27:33.374" v="1845" actId="13822"/>
          <ac:cxnSpMkLst>
            <pc:docMk/>
            <pc:sldMk cId="1851919639" sldId="257"/>
            <ac:cxnSpMk id="1024" creationId="{5F7E8E38-DCC9-410A-94D1-1230A5D8C832}"/>
          </ac:cxnSpMkLst>
        </pc:cxnChg>
        <pc:cxnChg chg="add mod">
          <ac:chgData name="Bertrand Pouleto" userId="8488cefa11e3b03d" providerId="LiveId" clId="{794F27BB-5093-4614-86A3-6B05D9706516}" dt="2021-03-04T10:29:04.052" v="1900" actId="14100"/>
          <ac:cxnSpMkLst>
            <pc:docMk/>
            <pc:sldMk cId="1851919639" sldId="257"/>
            <ac:cxnSpMk id="1027" creationId="{B4FCB105-2781-4C6A-A530-9F4A425AAE99}"/>
          </ac:cxnSpMkLst>
        </pc:cxnChg>
        <pc:cxnChg chg="add mod">
          <ac:chgData name="Bertrand Pouleto" userId="8488cefa11e3b03d" providerId="LiveId" clId="{794F27BB-5093-4614-86A3-6B05D9706516}" dt="2021-03-04T10:29:44.092" v="1924" actId="13822"/>
          <ac:cxnSpMkLst>
            <pc:docMk/>
            <pc:sldMk cId="1851919639" sldId="257"/>
            <ac:cxnSpMk id="1034" creationId="{D94A5D04-5965-4D38-8146-EF2086F7266F}"/>
          </ac:cxnSpMkLst>
        </pc:cxnChg>
        <pc:cxnChg chg="add mod">
          <ac:chgData name="Bertrand Pouleto" userId="8488cefa11e3b03d" providerId="LiveId" clId="{794F27BB-5093-4614-86A3-6B05D9706516}" dt="2021-03-04T10:30:12.610" v="1946" actId="13822"/>
          <ac:cxnSpMkLst>
            <pc:docMk/>
            <pc:sldMk cId="1851919639" sldId="257"/>
            <ac:cxnSpMk id="1036" creationId="{394C3CE4-33FC-44AE-A504-36EE0ED88952}"/>
          </ac:cxnSpMkLst>
        </pc:cxnChg>
        <pc:cxnChg chg="add del mod">
          <ac:chgData name="Bertrand Pouleto" userId="8488cefa11e3b03d" providerId="LiveId" clId="{794F27BB-5093-4614-86A3-6B05D9706516}" dt="2021-03-04T10:30:46.772" v="1961" actId="478"/>
          <ac:cxnSpMkLst>
            <pc:docMk/>
            <pc:sldMk cId="1851919639" sldId="257"/>
            <ac:cxnSpMk id="1038" creationId="{79E9A69B-6CDE-4A35-8854-386D3E144404}"/>
          </ac:cxnSpMkLst>
        </pc:cxnChg>
        <pc:cxnChg chg="add mod">
          <ac:chgData name="Bertrand Pouleto" userId="8488cefa11e3b03d" providerId="LiveId" clId="{794F27BB-5093-4614-86A3-6B05D9706516}" dt="2021-03-04T10:39:53.705" v="2283" actId="14100"/>
          <ac:cxnSpMkLst>
            <pc:docMk/>
            <pc:sldMk cId="1851919639" sldId="257"/>
            <ac:cxnSpMk id="1041" creationId="{90956E44-CEF5-42A0-9EE8-F630B452711E}"/>
          </ac:cxnSpMkLst>
        </pc:cxnChg>
      </pc:sldChg>
    </pc:docChg>
  </pc:docChgLst>
  <pc:docChgLst>
    <pc:chgData name="Bertrand Faurie" userId="8488cefa11e3b03d" providerId="LiveId" clId="{313F8953-C49A-4AB1-806C-2722A2736398}"/>
    <pc:docChg chg="custSel modSld">
      <pc:chgData name="Bertrand Faurie" userId="8488cefa11e3b03d" providerId="LiveId" clId="{313F8953-C49A-4AB1-806C-2722A2736398}" dt="2021-12-20T10:32:00.211" v="10"/>
      <pc:docMkLst>
        <pc:docMk/>
      </pc:docMkLst>
      <pc:sldChg chg="modSp mod">
        <pc:chgData name="Bertrand Faurie" userId="8488cefa11e3b03d" providerId="LiveId" clId="{313F8953-C49A-4AB1-806C-2722A2736398}" dt="2021-12-20T10:31:46.834" v="8"/>
        <pc:sldMkLst>
          <pc:docMk/>
          <pc:sldMk cId="411282537" sldId="256"/>
        </pc:sldMkLst>
        <pc:spChg chg="mod">
          <ac:chgData name="Bertrand Faurie" userId="8488cefa11e3b03d" providerId="LiveId" clId="{313F8953-C49A-4AB1-806C-2722A2736398}" dt="2021-12-20T10:31:46.834" v="8"/>
          <ac:spMkLst>
            <pc:docMk/>
            <pc:sldMk cId="411282537" sldId="256"/>
            <ac:spMk id="10" creationId="{0C3D1E83-7644-4198-A54A-CAF5BEA44E89}"/>
          </ac:spMkLst>
        </pc:spChg>
      </pc:sldChg>
      <pc:sldChg chg="addSp delSp modSp mod">
        <pc:chgData name="Bertrand Faurie" userId="8488cefa11e3b03d" providerId="LiveId" clId="{313F8953-C49A-4AB1-806C-2722A2736398}" dt="2021-12-20T10:32:00.211" v="10"/>
        <pc:sldMkLst>
          <pc:docMk/>
          <pc:sldMk cId="1851919639" sldId="257"/>
        </pc:sldMkLst>
        <pc:spChg chg="del">
          <ac:chgData name="Bertrand Faurie" userId="8488cefa11e3b03d" providerId="LiveId" clId="{313F8953-C49A-4AB1-806C-2722A2736398}" dt="2021-12-20T10:31:59.678" v="9" actId="478"/>
          <ac:spMkLst>
            <pc:docMk/>
            <pc:sldMk cId="1851919639" sldId="257"/>
            <ac:spMk id="37" creationId="{EBB8E755-C306-435A-9608-D31D979D6DDB}"/>
          </ac:spMkLst>
        </pc:spChg>
        <pc:spChg chg="add mod">
          <ac:chgData name="Bertrand Faurie" userId="8488cefa11e3b03d" providerId="LiveId" clId="{313F8953-C49A-4AB1-806C-2722A2736398}" dt="2021-12-20T10:32:00.211" v="10"/>
          <ac:spMkLst>
            <pc:docMk/>
            <pc:sldMk cId="1851919639" sldId="257"/>
            <ac:spMk id="39" creationId="{3C22FE11-FB29-4BEF-BA1E-62095BBCDAC4}"/>
          </ac:spMkLst>
        </pc:spChg>
      </pc:sldChg>
    </pc:docChg>
  </pc:docChgLst>
  <pc:docChgLst>
    <pc:chgData name="Bertrand Pouleto" userId="8488cefa11e3b03d" providerId="LiveId" clId="{6C56C7D5-2EC3-42ED-92CE-4EC314B833F3}"/>
    <pc:docChg chg="undo custSel addSld delSld modSld">
      <pc:chgData name="Bertrand Pouleto" userId="8488cefa11e3b03d" providerId="LiveId" clId="{6C56C7D5-2EC3-42ED-92CE-4EC314B833F3}" dt="2021-03-09T20:55:53.872" v="423" actId="20577"/>
      <pc:docMkLst>
        <pc:docMk/>
      </pc:docMkLst>
      <pc:sldChg chg="addSp modSp mod">
        <pc:chgData name="Bertrand Pouleto" userId="8488cefa11e3b03d" providerId="LiveId" clId="{6C56C7D5-2EC3-42ED-92CE-4EC314B833F3}" dt="2021-03-09T20:55:49.850" v="420" actId="20577"/>
        <pc:sldMkLst>
          <pc:docMk/>
          <pc:sldMk cId="411282537" sldId="256"/>
        </pc:sldMkLst>
        <pc:spChg chg="mod">
          <ac:chgData name="Bertrand Pouleto" userId="8488cefa11e3b03d" providerId="LiveId" clId="{6C56C7D5-2EC3-42ED-92CE-4EC314B833F3}" dt="2021-03-09T20:55:49.850" v="420" actId="20577"/>
          <ac:spMkLst>
            <pc:docMk/>
            <pc:sldMk cId="411282537" sldId="256"/>
            <ac:spMk id="10" creationId="{0C3D1E83-7644-4198-A54A-CAF5BEA44E89}"/>
          </ac:spMkLst>
        </pc:spChg>
        <pc:spChg chg="add mod ord">
          <ac:chgData name="Bertrand Pouleto" userId="8488cefa11e3b03d" providerId="LiveId" clId="{6C56C7D5-2EC3-42ED-92CE-4EC314B833F3}" dt="2021-03-05T09:24:24.664" v="221" actId="6549"/>
          <ac:spMkLst>
            <pc:docMk/>
            <pc:sldMk cId="411282537" sldId="256"/>
            <ac:spMk id="26" creationId="{6F408838-D8B5-4FC4-8992-A28DD51E1F90}"/>
          </ac:spMkLst>
        </pc:spChg>
        <pc:spChg chg="add mod">
          <ac:chgData name="Bertrand Pouleto" userId="8488cefa11e3b03d" providerId="LiveId" clId="{6C56C7D5-2EC3-42ED-92CE-4EC314B833F3}" dt="2021-03-05T09:19:54.846" v="4" actId="1076"/>
          <ac:spMkLst>
            <pc:docMk/>
            <pc:sldMk cId="411282537" sldId="256"/>
            <ac:spMk id="35" creationId="{0842DF74-2E22-4E84-B413-47D0812A38CB}"/>
          </ac:spMkLst>
        </pc:spChg>
      </pc:sldChg>
      <pc:sldChg chg="modSp mod">
        <pc:chgData name="Bertrand Pouleto" userId="8488cefa11e3b03d" providerId="LiveId" clId="{6C56C7D5-2EC3-42ED-92CE-4EC314B833F3}" dt="2021-03-09T20:55:53.872" v="423" actId="20577"/>
        <pc:sldMkLst>
          <pc:docMk/>
          <pc:sldMk cId="1851919639" sldId="257"/>
        </pc:sldMkLst>
        <pc:spChg chg="mod">
          <ac:chgData name="Bertrand Pouleto" userId="8488cefa11e3b03d" providerId="LiveId" clId="{6C56C7D5-2EC3-42ED-92CE-4EC314B833F3}" dt="2021-03-09T20:55:53.872" v="423" actId="20577"/>
          <ac:spMkLst>
            <pc:docMk/>
            <pc:sldMk cId="1851919639" sldId="257"/>
            <ac:spMk id="12" creationId="{A641FAC2-D49F-4D85-99C6-8B0DB5EF8567}"/>
          </ac:spMkLst>
        </pc:spChg>
        <pc:spChg chg="mod">
          <ac:chgData name="Bertrand Pouleto" userId="8488cefa11e3b03d" providerId="LiveId" clId="{6C56C7D5-2EC3-42ED-92CE-4EC314B833F3}" dt="2021-03-05T14:08:52.687" v="311" actId="20577"/>
          <ac:spMkLst>
            <pc:docMk/>
            <pc:sldMk cId="1851919639" sldId="257"/>
            <ac:spMk id="27" creationId="{35E0263E-3698-4033-92FD-E135BCE9CDBC}"/>
          </ac:spMkLst>
        </pc:spChg>
      </pc:sldChg>
      <pc:sldChg chg="addSp delSp modSp new del mod">
        <pc:chgData name="Bertrand Pouleto" userId="8488cefa11e3b03d" providerId="LiveId" clId="{6C56C7D5-2EC3-42ED-92CE-4EC314B833F3}" dt="2021-03-09T20:55:39.541" v="417" actId="47"/>
        <pc:sldMkLst>
          <pc:docMk/>
          <pc:sldMk cId="741089699" sldId="258"/>
        </pc:sldMkLst>
        <pc:spChg chg="add mod">
          <ac:chgData name="Bertrand Pouleto" userId="8488cefa11e3b03d" providerId="LiveId" clId="{6C56C7D5-2EC3-42ED-92CE-4EC314B833F3}" dt="2021-03-05T14:08:28.072" v="298" actId="1076"/>
          <ac:spMkLst>
            <pc:docMk/>
            <pc:sldMk cId="741089699" sldId="258"/>
            <ac:spMk id="2" creationId="{6B4CE51C-0368-47D0-A656-1BDA370FEB04}"/>
          </ac:spMkLst>
        </pc:spChg>
        <pc:spChg chg="add mod">
          <ac:chgData name="Bertrand Pouleto" userId="8488cefa11e3b03d" providerId="LiveId" clId="{6C56C7D5-2EC3-42ED-92CE-4EC314B833F3}" dt="2021-03-05T15:04:42.429" v="312" actId="1076"/>
          <ac:spMkLst>
            <pc:docMk/>
            <pc:sldMk cId="741089699" sldId="258"/>
            <ac:spMk id="9" creationId="{D5FD8A68-7B84-46EC-A91B-E959568DFDC0}"/>
          </ac:spMkLst>
        </pc:spChg>
        <pc:spChg chg="add mod">
          <ac:chgData name="Bertrand Pouleto" userId="8488cefa11e3b03d" providerId="LiveId" clId="{6C56C7D5-2EC3-42ED-92CE-4EC314B833F3}" dt="2021-03-05T14:08:28.072" v="298" actId="1076"/>
          <ac:spMkLst>
            <pc:docMk/>
            <pc:sldMk cId="741089699" sldId="258"/>
            <ac:spMk id="10" creationId="{702773F1-6780-4472-BF29-3020BBCE66CD}"/>
          </ac:spMkLst>
        </pc:spChg>
        <pc:spChg chg="add mod">
          <ac:chgData name="Bertrand Pouleto" userId="8488cefa11e3b03d" providerId="LiveId" clId="{6C56C7D5-2EC3-42ED-92CE-4EC314B833F3}" dt="2021-03-05T14:08:28.072" v="298" actId="1076"/>
          <ac:spMkLst>
            <pc:docMk/>
            <pc:sldMk cId="741089699" sldId="258"/>
            <ac:spMk id="11" creationId="{B7C8CA83-C8AA-4C50-82BB-A44ECC87EF3C}"/>
          </ac:spMkLst>
        </pc:spChg>
        <pc:spChg chg="add mod">
          <ac:chgData name="Bertrand Pouleto" userId="8488cefa11e3b03d" providerId="LiveId" clId="{6C56C7D5-2EC3-42ED-92CE-4EC314B833F3}" dt="2021-03-05T14:08:28.072" v="298" actId="1076"/>
          <ac:spMkLst>
            <pc:docMk/>
            <pc:sldMk cId="741089699" sldId="258"/>
            <ac:spMk id="12" creationId="{9D401655-140B-4CDD-B1EC-87F1A2DFB25D}"/>
          </ac:spMkLst>
        </pc:spChg>
        <pc:grpChg chg="add mod">
          <ac:chgData name="Bertrand Pouleto" userId="8488cefa11e3b03d" providerId="LiveId" clId="{6C56C7D5-2EC3-42ED-92CE-4EC314B833F3}" dt="2021-03-05T14:08:28.072" v="298" actId="1076"/>
          <ac:grpSpMkLst>
            <pc:docMk/>
            <pc:sldMk cId="741089699" sldId="258"/>
            <ac:grpSpMk id="8" creationId="{92D8386C-CACB-4EE7-9054-CCE5BF4E5D37}"/>
          </ac:grpSpMkLst>
        </pc:grpChg>
        <pc:picChg chg="add mod">
          <ac:chgData name="Bertrand Pouleto" userId="8488cefa11e3b03d" providerId="LiveId" clId="{6C56C7D5-2EC3-42ED-92CE-4EC314B833F3}" dt="2021-03-05T14:08:28.072" v="298" actId="1076"/>
          <ac:picMkLst>
            <pc:docMk/>
            <pc:sldMk cId="741089699" sldId="258"/>
            <ac:picMk id="3" creationId="{8F38940B-E602-4995-91AA-F16686BD87CF}"/>
          </ac:picMkLst>
        </pc:picChg>
        <pc:picChg chg="add mod">
          <ac:chgData name="Bertrand Pouleto" userId="8488cefa11e3b03d" providerId="LiveId" clId="{6C56C7D5-2EC3-42ED-92CE-4EC314B833F3}" dt="2021-03-05T14:08:28.072" v="298" actId="1076"/>
          <ac:picMkLst>
            <pc:docMk/>
            <pc:sldMk cId="741089699" sldId="258"/>
            <ac:picMk id="4" creationId="{2F254BD9-09CC-4F12-B0EC-D3C722343683}"/>
          </ac:picMkLst>
        </pc:picChg>
        <pc:picChg chg="add mod">
          <ac:chgData name="Bertrand Pouleto" userId="8488cefa11e3b03d" providerId="LiveId" clId="{6C56C7D5-2EC3-42ED-92CE-4EC314B833F3}" dt="2021-03-05T14:08:28.072" v="298" actId="1076"/>
          <ac:picMkLst>
            <pc:docMk/>
            <pc:sldMk cId="741089699" sldId="258"/>
            <ac:picMk id="5" creationId="{851334B3-4982-45AD-A1AE-48A599CFAD54}"/>
          </ac:picMkLst>
        </pc:picChg>
        <pc:picChg chg="add del mod">
          <ac:chgData name="Bertrand Pouleto" userId="8488cefa11e3b03d" providerId="LiveId" clId="{6C56C7D5-2EC3-42ED-92CE-4EC314B833F3}" dt="2021-03-05T14:05:44.419" v="252" actId="478"/>
          <ac:picMkLst>
            <pc:docMk/>
            <pc:sldMk cId="741089699" sldId="258"/>
            <ac:picMk id="6" creationId="{0C202965-E646-48B6-BD16-2F3D1AC1C398}"/>
          </ac:picMkLst>
        </pc:picChg>
        <pc:picChg chg="add mod">
          <ac:chgData name="Bertrand Pouleto" userId="8488cefa11e3b03d" providerId="LiveId" clId="{6C56C7D5-2EC3-42ED-92CE-4EC314B833F3}" dt="2021-03-05T14:08:28.072" v="298" actId="1076"/>
          <ac:picMkLst>
            <pc:docMk/>
            <pc:sldMk cId="741089699" sldId="258"/>
            <ac:picMk id="7" creationId="{EE82522F-E66B-493F-A90A-5E4965D369C4}"/>
          </ac:picMkLst>
        </pc:picChg>
        <pc:picChg chg="add mod">
          <ac:chgData name="Bertrand Pouleto" userId="8488cefa11e3b03d" providerId="LiveId" clId="{6C56C7D5-2EC3-42ED-92CE-4EC314B833F3}" dt="2021-03-05T14:08:28.072" v="298" actId="1076"/>
          <ac:picMkLst>
            <pc:docMk/>
            <pc:sldMk cId="741089699" sldId="258"/>
            <ac:picMk id="1026" creationId="{C723F0CA-7435-4CEC-ABCC-C27696AADDA5}"/>
          </ac:picMkLst>
        </pc:picChg>
      </pc:sldChg>
      <pc:sldChg chg="addSp delSp modSp new del mod">
        <pc:chgData name="Bertrand Pouleto" userId="8488cefa11e3b03d" providerId="LiveId" clId="{6C56C7D5-2EC3-42ED-92CE-4EC314B833F3}" dt="2021-03-09T20:55:34.971" v="416" actId="47"/>
        <pc:sldMkLst>
          <pc:docMk/>
          <pc:sldMk cId="3233448831" sldId="259"/>
        </pc:sldMkLst>
        <pc:spChg chg="add">
          <ac:chgData name="Bertrand Pouleto" userId="8488cefa11e3b03d" providerId="LiveId" clId="{6C56C7D5-2EC3-42ED-92CE-4EC314B833F3}" dt="2021-03-06T17:59:40.865" v="407" actId="11529"/>
          <ac:spMkLst>
            <pc:docMk/>
            <pc:sldMk cId="3233448831" sldId="259"/>
            <ac:spMk id="97" creationId="{A5C74251-1620-422A-A172-D7B6D16C8DC2}"/>
          </ac:spMkLst>
        </pc:spChg>
        <pc:grpChg chg="del mod">
          <ac:chgData name="Bertrand Pouleto" userId="8488cefa11e3b03d" providerId="LiveId" clId="{6C56C7D5-2EC3-42ED-92CE-4EC314B833F3}" dt="2021-03-06T17:57:07.025" v="340"/>
          <ac:grpSpMkLst>
            <pc:docMk/>
            <pc:sldMk cId="3233448831" sldId="259"/>
            <ac:grpSpMk id="20" creationId="{895F6F67-0F5A-40C0-8954-FCEBBFED245D}"/>
          </ac:grpSpMkLst>
        </pc:grpChg>
        <pc:grpChg chg="del mod">
          <ac:chgData name="Bertrand Pouleto" userId="8488cefa11e3b03d" providerId="LiveId" clId="{6C56C7D5-2EC3-42ED-92CE-4EC314B833F3}" dt="2021-03-06T17:57:07.025" v="340"/>
          <ac:grpSpMkLst>
            <pc:docMk/>
            <pc:sldMk cId="3233448831" sldId="259"/>
            <ac:grpSpMk id="23" creationId="{C68B8111-1DB7-48AB-A49B-61B70945BF0C}"/>
          </ac:grpSpMkLst>
        </pc:grpChg>
        <pc:grpChg chg="del mod">
          <ac:chgData name="Bertrand Pouleto" userId="8488cefa11e3b03d" providerId="LiveId" clId="{6C56C7D5-2EC3-42ED-92CE-4EC314B833F3}" dt="2021-03-06T17:57:07.025" v="340"/>
          <ac:grpSpMkLst>
            <pc:docMk/>
            <pc:sldMk cId="3233448831" sldId="259"/>
            <ac:grpSpMk id="28" creationId="{18922E14-98F0-47A0-B0D3-6F1743C8548F}"/>
          </ac:grpSpMkLst>
        </pc:grpChg>
        <pc:grpChg chg="del mod">
          <ac:chgData name="Bertrand Pouleto" userId="8488cefa11e3b03d" providerId="LiveId" clId="{6C56C7D5-2EC3-42ED-92CE-4EC314B833F3}" dt="2021-03-06T17:57:10.281" v="344"/>
          <ac:grpSpMkLst>
            <pc:docMk/>
            <pc:sldMk cId="3233448831" sldId="259"/>
            <ac:grpSpMk id="29" creationId="{3C4F11A3-CB32-461C-82BE-C68A66FA779F}"/>
          </ac:grpSpMkLst>
        </pc:grpChg>
        <pc:grpChg chg="del mod">
          <ac:chgData name="Bertrand Pouleto" userId="8488cefa11e3b03d" providerId="LiveId" clId="{6C56C7D5-2EC3-42ED-92CE-4EC314B833F3}" dt="2021-03-06T17:57:12.322" v="348"/>
          <ac:grpSpMkLst>
            <pc:docMk/>
            <pc:sldMk cId="3233448831" sldId="259"/>
            <ac:grpSpMk id="33" creationId="{1BE6E96E-4B0F-40E3-B45B-1258C4BFD24D}"/>
          </ac:grpSpMkLst>
        </pc:grpChg>
        <pc:grpChg chg="del mod">
          <ac:chgData name="Bertrand Pouleto" userId="8488cefa11e3b03d" providerId="LiveId" clId="{6C56C7D5-2EC3-42ED-92CE-4EC314B833F3}" dt="2021-03-06T17:57:15.053" v="352"/>
          <ac:grpSpMkLst>
            <pc:docMk/>
            <pc:sldMk cId="3233448831" sldId="259"/>
            <ac:grpSpMk id="37" creationId="{B9B0C32C-FC40-4074-86D6-89054256AFE5}"/>
          </ac:grpSpMkLst>
        </pc:grpChg>
        <pc:grpChg chg="del mod">
          <ac:chgData name="Bertrand Pouleto" userId="8488cefa11e3b03d" providerId="LiveId" clId="{6C56C7D5-2EC3-42ED-92CE-4EC314B833F3}" dt="2021-03-06T17:57:23.409" v="356"/>
          <ac:grpSpMkLst>
            <pc:docMk/>
            <pc:sldMk cId="3233448831" sldId="259"/>
            <ac:grpSpMk id="41" creationId="{359ECD1B-41F5-4369-99CE-48B025640F98}"/>
          </ac:grpSpMkLst>
        </pc:grpChg>
        <pc:grpChg chg="del mod">
          <ac:chgData name="Bertrand Pouleto" userId="8488cefa11e3b03d" providerId="LiveId" clId="{6C56C7D5-2EC3-42ED-92CE-4EC314B833F3}" dt="2021-03-06T17:57:47.480" v="381"/>
          <ac:grpSpMkLst>
            <pc:docMk/>
            <pc:sldMk cId="3233448831" sldId="259"/>
            <ac:grpSpMk id="45" creationId="{02BFC59E-8F04-4C6B-9317-7A89BAE2FB85}"/>
          </ac:grpSpMkLst>
        </pc:grpChg>
        <pc:grpChg chg="del mod">
          <ac:chgData name="Bertrand Pouleto" userId="8488cefa11e3b03d" providerId="LiveId" clId="{6C56C7D5-2EC3-42ED-92CE-4EC314B833F3}" dt="2021-03-06T17:57:47.480" v="381"/>
          <ac:grpSpMkLst>
            <pc:docMk/>
            <pc:sldMk cId="3233448831" sldId="259"/>
            <ac:grpSpMk id="49" creationId="{02CC62F5-6D24-43D8-B165-FBE3BEF6CA4C}"/>
          </ac:grpSpMkLst>
        </pc:grpChg>
        <pc:grpChg chg="del mod">
          <ac:chgData name="Bertrand Pouleto" userId="8488cefa11e3b03d" providerId="LiveId" clId="{6C56C7D5-2EC3-42ED-92CE-4EC314B833F3}" dt="2021-03-06T17:59:18.741" v="406"/>
          <ac:grpSpMkLst>
            <pc:docMk/>
            <pc:sldMk cId="3233448831" sldId="259"/>
            <ac:grpSpMk id="70" creationId="{8616D250-A80F-4578-9F1A-1351546378E7}"/>
          </ac:grpSpMkLst>
        </pc:grpChg>
        <pc:grpChg chg="del mod">
          <ac:chgData name="Bertrand Pouleto" userId="8488cefa11e3b03d" providerId="LiveId" clId="{6C56C7D5-2EC3-42ED-92CE-4EC314B833F3}" dt="2021-03-06T17:59:18.741" v="406"/>
          <ac:grpSpMkLst>
            <pc:docMk/>
            <pc:sldMk cId="3233448831" sldId="259"/>
            <ac:grpSpMk id="75" creationId="{8E620FD6-5EA3-4A1F-968B-AF41F686D858}"/>
          </ac:grpSpMkLst>
        </pc:grpChg>
        <pc:grpChg chg="del mod">
          <ac:chgData name="Bertrand Pouleto" userId="8488cefa11e3b03d" providerId="LiveId" clId="{6C56C7D5-2EC3-42ED-92CE-4EC314B833F3}" dt="2021-03-06T17:58:48.585" v="399"/>
          <ac:grpSpMkLst>
            <pc:docMk/>
            <pc:sldMk cId="3233448831" sldId="259"/>
            <ac:grpSpMk id="83" creationId="{77CDE65D-60CD-4EC4-A3A3-4E7B4208CDF8}"/>
          </ac:grpSpMkLst>
        </pc:grpChg>
        <pc:grpChg chg="del mod">
          <ac:chgData name="Bertrand Pouleto" userId="8488cefa11e3b03d" providerId="LiveId" clId="{6C56C7D5-2EC3-42ED-92CE-4EC314B833F3}" dt="2021-03-06T17:58:48.585" v="399"/>
          <ac:grpSpMkLst>
            <pc:docMk/>
            <pc:sldMk cId="3233448831" sldId="259"/>
            <ac:grpSpMk id="88" creationId="{2094C46A-F0CA-40E7-84D2-66C5494911C9}"/>
          </ac:grpSpMkLst>
        </pc:grpChg>
        <pc:grpChg chg="del mod">
          <ac:chgData name="Bertrand Pouleto" userId="8488cefa11e3b03d" providerId="LiveId" clId="{6C56C7D5-2EC3-42ED-92CE-4EC314B833F3}" dt="2021-03-06T17:58:53.556" v="401"/>
          <ac:grpSpMkLst>
            <pc:docMk/>
            <pc:sldMk cId="3233448831" sldId="259"/>
            <ac:grpSpMk id="89" creationId="{4B8A9AD2-524D-460D-8795-7E3BF03AEE06}"/>
          </ac:grpSpMkLst>
        </pc:grpChg>
        <pc:grpChg chg="del mod">
          <ac:chgData name="Bertrand Pouleto" userId="8488cefa11e3b03d" providerId="LiveId" clId="{6C56C7D5-2EC3-42ED-92CE-4EC314B833F3}" dt="2021-03-06T17:59:18.741" v="406"/>
          <ac:grpSpMkLst>
            <pc:docMk/>
            <pc:sldMk cId="3233448831" sldId="259"/>
            <ac:grpSpMk id="91" creationId="{6730F7AF-21C7-47AE-9080-0551C05B58C6}"/>
          </ac:grpSpMkLst>
        </pc:grpChg>
        <pc:grpChg chg="del mod">
          <ac:chgData name="Bertrand Pouleto" userId="8488cefa11e3b03d" providerId="LiveId" clId="{6C56C7D5-2EC3-42ED-92CE-4EC314B833F3}" dt="2021-03-06T17:59:46.882" v="415"/>
          <ac:grpSpMkLst>
            <pc:docMk/>
            <pc:sldMk cId="3233448831" sldId="259"/>
            <ac:grpSpMk id="96" creationId="{EC87BDEA-4F8A-421C-8114-C265C3BC3385}"/>
          </ac:grpSpMkLst>
        </pc:grpChg>
        <pc:grpChg chg="mod">
          <ac:chgData name="Bertrand Pouleto" userId="8488cefa11e3b03d" providerId="LiveId" clId="{6C56C7D5-2EC3-42ED-92CE-4EC314B833F3}" dt="2021-03-06T17:59:46.882" v="415"/>
          <ac:grpSpMkLst>
            <pc:docMk/>
            <pc:sldMk cId="3233448831" sldId="259"/>
            <ac:grpSpMk id="105" creationId="{D79FAF0C-6773-4650-8F87-A4807085C25D}"/>
          </ac:grpSpMkLst>
        </pc:grpChg>
        <pc:inkChg chg="add mod">
          <ac:chgData name="Bertrand Pouleto" userId="8488cefa11e3b03d" providerId="LiveId" clId="{6C56C7D5-2EC3-42ED-92CE-4EC314B833F3}" dt="2021-03-06T17:59:46.882" v="415"/>
          <ac:inkMkLst>
            <pc:docMk/>
            <pc:sldMk cId="3233448831" sldId="259"/>
            <ac:inkMk id="2" creationId="{B645C3CF-7DA1-49B5-955C-16A2305230C4}"/>
          </ac:inkMkLst>
        </pc:inkChg>
        <pc:inkChg chg="add mod">
          <ac:chgData name="Bertrand Pouleto" userId="8488cefa11e3b03d" providerId="LiveId" clId="{6C56C7D5-2EC3-42ED-92CE-4EC314B833F3}" dt="2021-03-06T17:59:46.882" v="415"/>
          <ac:inkMkLst>
            <pc:docMk/>
            <pc:sldMk cId="3233448831" sldId="259"/>
            <ac:inkMk id="3" creationId="{121A8C9E-82A4-499B-9A77-920783AB1FD3}"/>
          </ac:inkMkLst>
        </pc:inkChg>
        <pc:inkChg chg="add mod">
          <ac:chgData name="Bertrand Pouleto" userId="8488cefa11e3b03d" providerId="LiveId" clId="{6C56C7D5-2EC3-42ED-92CE-4EC314B833F3}" dt="2021-03-06T17:59:46.882" v="415"/>
          <ac:inkMkLst>
            <pc:docMk/>
            <pc:sldMk cId="3233448831" sldId="259"/>
            <ac:inkMk id="4" creationId="{B1CE4C44-BE88-4550-9A5F-86967A679CCD}"/>
          </ac:inkMkLst>
        </pc:inkChg>
        <pc:inkChg chg="add mod">
          <ac:chgData name="Bertrand Pouleto" userId="8488cefa11e3b03d" providerId="LiveId" clId="{6C56C7D5-2EC3-42ED-92CE-4EC314B833F3}" dt="2021-03-06T17:59:46.882" v="415"/>
          <ac:inkMkLst>
            <pc:docMk/>
            <pc:sldMk cId="3233448831" sldId="259"/>
            <ac:inkMk id="5" creationId="{E3D178B4-5B15-4D45-87B0-1B7851D101C1}"/>
          </ac:inkMkLst>
        </pc:inkChg>
        <pc:inkChg chg="add mod">
          <ac:chgData name="Bertrand Pouleto" userId="8488cefa11e3b03d" providerId="LiveId" clId="{6C56C7D5-2EC3-42ED-92CE-4EC314B833F3}" dt="2021-03-06T17:59:46.882" v="415"/>
          <ac:inkMkLst>
            <pc:docMk/>
            <pc:sldMk cId="3233448831" sldId="259"/>
            <ac:inkMk id="6" creationId="{E05FA548-4FF9-45BC-B669-E2D9B9DC83B2}"/>
          </ac:inkMkLst>
        </pc:inkChg>
        <pc:inkChg chg="add mod">
          <ac:chgData name="Bertrand Pouleto" userId="8488cefa11e3b03d" providerId="LiveId" clId="{6C56C7D5-2EC3-42ED-92CE-4EC314B833F3}" dt="2021-03-06T17:59:46.882" v="415"/>
          <ac:inkMkLst>
            <pc:docMk/>
            <pc:sldMk cId="3233448831" sldId="259"/>
            <ac:inkMk id="7" creationId="{1B6A29BB-4383-41A7-93AD-5B6B8A771A89}"/>
          </ac:inkMkLst>
        </pc:inkChg>
        <pc:inkChg chg="add mod">
          <ac:chgData name="Bertrand Pouleto" userId="8488cefa11e3b03d" providerId="LiveId" clId="{6C56C7D5-2EC3-42ED-92CE-4EC314B833F3}" dt="2021-03-06T17:59:46.882" v="415"/>
          <ac:inkMkLst>
            <pc:docMk/>
            <pc:sldMk cId="3233448831" sldId="259"/>
            <ac:inkMk id="8" creationId="{DEFE8C49-FDC5-4349-ABAF-B9A7A7FE0D89}"/>
          </ac:inkMkLst>
        </pc:inkChg>
        <pc:inkChg chg="add mod">
          <ac:chgData name="Bertrand Pouleto" userId="8488cefa11e3b03d" providerId="LiveId" clId="{6C56C7D5-2EC3-42ED-92CE-4EC314B833F3}" dt="2021-03-06T17:59:46.882" v="415"/>
          <ac:inkMkLst>
            <pc:docMk/>
            <pc:sldMk cId="3233448831" sldId="259"/>
            <ac:inkMk id="9" creationId="{8791069E-B8C8-437F-A049-BF89EFD94E99}"/>
          </ac:inkMkLst>
        </pc:inkChg>
        <pc:inkChg chg="add mod">
          <ac:chgData name="Bertrand Pouleto" userId="8488cefa11e3b03d" providerId="LiveId" clId="{6C56C7D5-2EC3-42ED-92CE-4EC314B833F3}" dt="2021-03-06T17:59:46.882" v="415"/>
          <ac:inkMkLst>
            <pc:docMk/>
            <pc:sldMk cId="3233448831" sldId="259"/>
            <ac:inkMk id="10" creationId="{02F1DDD7-E4DE-448B-A1A3-1ED2510FF010}"/>
          </ac:inkMkLst>
        </pc:inkChg>
        <pc:inkChg chg="add mod">
          <ac:chgData name="Bertrand Pouleto" userId="8488cefa11e3b03d" providerId="LiveId" clId="{6C56C7D5-2EC3-42ED-92CE-4EC314B833F3}" dt="2021-03-06T17:59:46.882" v="415"/>
          <ac:inkMkLst>
            <pc:docMk/>
            <pc:sldMk cId="3233448831" sldId="259"/>
            <ac:inkMk id="11" creationId="{37A23B83-9456-4E57-BFB0-0F02DD26E009}"/>
          </ac:inkMkLst>
        </pc:inkChg>
        <pc:inkChg chg="add mod">
          <ac:chgData name="Bertrand Pouleto" userId="8488cefa11e3b03d" providerId="LiveId" clId="{6C56C7D5-2EC3-42ED-92CE-4EC314B833F3}" dt="2021-03-06T17:59:46.882" v="415"/>
          <ac:inkMkLst>
            <pc:docMk/>
            <pc:sldMk cId="3233448831" sldId="259"/>
            <ac:inkMk id="12" creationId="{518A9891-258B-4A67-88A1-F14684E6D245}"/>
          </ac:inkMkLst>
        </pc:inkChg>
        <pc:inkChg chg="add mod">
          <ac:chgData name="Bertrand Pouleto" userId="8488cefa11e3b03d" providerId="LiveId" clId="{6C56C7D5-2EC3-42ED-92CE-4EC314B833F3}" dt="2021-03-06T17:59:46.882" v="415"/>
          <ac:inkMkLst>
            <pc:docMk/>
            <pc:sldMk cId="3233448831" sldId="259"/>
            <ac:inkMk id="13" creationId="{14DFB929-4E6B-42F0-9EA7-873695AE4232}"/>
          </ac:inkMkLst>
        </pc:inkChg>
        <pc:inkChg chg="add mod">
          <ac:chgData name="Bertrand Pouleto" userId="8488cefa11e3b03d" providerId="LiveId" clId="{6C56C7D5-2EC3-42ED-92CE-4EC314B833F3}" dt="2021-03-06T17:59:46.882" v="415"/>
          <ac:inkMkLst>
            <pc:docMk/>
            <pc:sldMk cId="3233448831" sldId="259"/>
            <ac:inkMk id="14" creationId="{526249DF-1DAD-4A8C-A4CB-7CBFFD287531}"/>
          </ac:inkMkLst>
        </pc:inkChg>
        <pc:inkChg chg="add mod">
          <ac:chgData name="Bertrand Pouleto" userId="8488cefa11e3b03d" providerId="LiveId" clId="{6C56C7D5-2EC3-42ED-92CE-4EC314B833F3}" dt="2021-03-06T17:59:46.882" v="415"/>
          <ac:inkMkLst>
            <pc:docMk/>
            <pc:sldMk cId="3233448831" sldId="259"/>
            <ac:inkMk id="15" creationId="{791FC1A4-3AD6-4963-832C-877718263F77}"/>
          </ac:inkMkLst>
        </pc:inkChg>
        <pc:inkChg chg="add mod">
          <ac:chgData name="Bertrand Pouleto" userId="8488cefa11e3b03d" providerId="LiveId" clId="{6C56C7D5-2EC3-42ED-92CE-4EC314B833F3}" dt="2021-03-06T17:59:46.882" v="415"/>
          <ac:inkMkLst>
            <pc:docMk/>
            <pc:sldMk cId="3233448831" sldId="259"/>
            <ac:inkMk id="16" creationId="{3A0EC435-A819-4B6B-BFE3-B4A1152265CE}"/>
          </ac:inkMkLst>
        </pc:inkChg>
        <pc:inkChg chg="add mod">
          <ac:chgData name="Bertrand Pouleto" userId="8488cefa11e3b03d" providerId="LiveId" clId="{6C56C7D5-2EC3-42ED-92CE-4EC314B833F3}" dt="2021-03-06T17:59:46.882" v="415"/>
          <ac:inkMkLst>
            <pc:docMk/>
            <pc:sldMk cId="3233448831" sldId="259"/>
            <ac:inkMk id="17" creationId="{1663FECF-E597-4EDE-B88F-CD9AFA81A548}"/>
          </ac:inkMkLst>
        </pc:inkChg>
        <pc:inkChg chg="add mod">
          <ac:chgData name="Bertrand Pouleto" userId="8488cefa11e3b03d" providerId="LiveId" clId="{6C56C7D5-2EC3-42ED-92CE-4EC314B833F3}" dt="2021-03-06T17:59:46.882" v="415"/>
          <ac:inkMkLst>
            <pc:docMk/>
            <pc:sldMk cId="3233448831" sldId="259"/>
            <ac:inkMk id="18" creationId="{963F4F44-0B86-4461-8BC6-1BC35CD0C2D9}"/>
          </ac:inkMkLst>
        </pc:inkChg>
        <pc:inkChg chg="add mod">
          <ac:chgData name="Bertrand Pouleto" userId="8488cefa11e3b03d" providerId="LiveId" clId="{6C56C7D5-2EC3-42ED-92CE-4EC314B833F3}" dt="2021-03-06T17:59:46.882" v="415"/>
          <ac:inkMkLst>
            <pc:docMk/>
            <pc:sldMk cId="3233448831" sldId="259"/>
            <ac:inkMk id="19" creationId="{85559D32-F466-4F5F-862D-EE10FC8DDF19}"/>
          </ac:inkMkLst>
        </pc:inkChg>
        <pc:inkChg chg="add mod">
          <ac:chgData name="Bertrand Pouleto" userId="8488cefa11e3b03d" providerId="LiveId" clId="{6C56C7D5-2EC3-42ED-92CE-4EC314B833F3}" dt="2021-03-06T17:59:46.882" v="415"/>
          <ac:inkMkLst>
            <pc:docMk/>
            <pc:sldMk cId="3233448831" sldId="259"/>
            <ac:inkMk id="21" creationId="{6861242B-488B-4123-9CD9-8D7557E9FF7B}"/>
          </ac:inkMkLst>
        </pc:inkChg>
        <pc:inkChg chg="add mod">
          <ac:chgData name="Bertrand Pouleto" userId="8488cefa11e3b03d" providerId="LiveId" clId="{6C56C7D5-2EC3-42ED-92CE-4EC314B833F3}" dt="2021-03-06T17:59:46.882" v="415"/>
          <ac:inkMkLst>
            <pc:docMk/>
            <pc:sldMk cId="3233448831" sldId="259"/>
            <ac:inkMk id="22" creationId="{63888872-DBC1-42BF-A5CA-C825E3872662}"/>
          </ac:inkMkLst>
        </pc:inkChg>
        <pc:inkChg chg="add mod">
          <ac:chgData name="Bertrand Pouleto" userId="8488cefa11e3b03d" providerId="LiveId" clId="{6C56C7D5-2EC3-42ED-92CE-4EC314B833F3}" dt="2021-03-06T17:59:46.882" v="415"/>
          <ac:inkMkLst>
            <pc:docMk/>
            <pc:sldMk cId="3233448831" sldId="259"/>
            <ac:inkMk id="24" creationId="{30F848AF-F970-4CF6-95E8-5A48716FC02E}"/>
          </ac:inkMkLst>
        </pc:inkChg>
        <pc:inkChg chg="add mod">
          <ac:chgData name="Bertrand Pouleto" userId="8488cefa11e3b03d" providerId="LiveId" clId="{6C56C7D5-2EC3-42ED-92CE-4EC314B833F3}" dt="2021-03-06T17:59:46.882" v="415"/>
          <ac:inkMkLst>
            <pc:docMk/>
            <pc:sldMk cId="3233448831" sldId="259"/>
            <ac:inkMk id="25" creationId="{B391D4C2-923F-40FC-A5D5-5798CFC944B6}"/>
          </ac:inkMkLst>
        </pc:inkChg>
        <pc:inkChg chg="add mod">
          <ac:chgData name="Bertrand Pouleto" userId="8488cefa11e3b03d" providerId="LiveId" clId="{6C56C7D5-2EC3-42ED-92CE-4EC314B833F3}" dt="2021-03-06T17:59:46.882" v="415"/>
          <ac:inkMkLst>
            <pc:docMk/>
            <pc:sldMk cId="3233448831" sldId="259"/>
            <ac:inkMk id="26" creationId="{1F745DB5-8177-48D8-A6E6-8B045ED4FCEE}"/>
          </ac:inkMkLst>
        </pc:inkChg>
        <pc:inkChg chg="add mod">
          <ac:chgData name="Bertrand Pouleto" userId="8488cefa11e3b03d" providerId="LiveId" clId="{6C56C7D5-2EC3-42ED-92CE-4EC314B833F3}" dt="2021-03-06T17:59:46.882" v="415"/>
          <ac:inkMkLst>
            <pc:docMk/>
            <pc:sldMk cId="3233448831" sldId="259"/>
            <ac:inkMk id="27" creationId="{28086715-CD5F-49FA-A11E-A9C282EC2EF8}"/>
          </ac:inkMkLst>
        </pc:inkChg>
        <pc:inkChg chg="add mod">
          <ac:chgData name="Bertrand Pouleto" userId="8488cefa11e3b03d" providerId="LiveId" clId="{6C56C7D5-2EC3-42ED-92CE-4EC314B833F3}" dt="2021-03-06T17:59:46.882" v="415"/>
          <ac:inkMkLst>
            <pc:docMk/>
            <pc:sldMk cId="3233448831" sldId="259"/>
            <ac:inkMk id="30" creationId="{F37ED851-D584-49B3-9E5F-72E6D6EF740B}"/>
          </ac:inkMkLst>
        </pc:inkChg>
        <pc:inkChg chg="add mod">
          <ac:chgData name="Bertrand Pouleto" userId="8488cefa11e3b03d" providerId="LiveId" clId="{6C56C7D5-2EC3-42ED-92CE-4EC314B833F3}" dt="2021-03-06T17:59:46.882" v="415"/>
          <ac:inkMkLst>
            <pc:docMk/>
            <pc:sldMk cId="3233448831" sldId="259"/>
            <ac:inkMk id="31" creationId="{2033A6E6-D0B4-4880-9971-1C45A9EC0682}"/>
          </ac:inkMkLst>
        </pc:inkChg>
        <pc:inkChg chg="add mod">
          <ac:chgData name="Bertrand Pouleto" userId="8488cefa11e3b03d" providerId="LiveId" clId="{6C56C7D5-2EC3-42ED-92CE-4EC314B833F3}" dt="2021-03-06T17:59:46.882" v="415"/>
          <ac:inkMkLst>
            <pc:docMk/>
            <pc:sldMk cId="3233448831" sldId="259"/>
            <ac:inkMk id="32" creationId="{4F0A7930-0357-4297-B44A-6252E903630A}"/>
          </ac:inkMkLst>
        </pc:inkChg>
        <pc:inkChg chg="add mod">
          <ac:chgData name="Bertrand Pouleto" userId="8488cefa11e3b03d" providerId="LiveId" clId="{6C56C7D5-2EC3-42ED-92CE-4EC314B833F3}" dt="2021-03-06T17:59:46.882" v="415"/>
          <ac:inkMkLst>
            <pc:docMk/>
            <pc:sldMk cId="3233448831" sldId="259"/>
            <ac:inkMk id="34" creationId="{2EA616F2-FDF9-4DD7-A5F0-A98B7927F83B}"/>
          </ac:inkMkLst>
        </pc:inkChg>
        <pc:inkChg chg="add mod">
          <ac:chgData name="Bertrand Pouleto" userId="8488cefa11e3b03d" providerId="LiveId" clId="{6C56C7D5-2EC3-42ED-92CE-4EC314B833F3}" dt="2021-03-06T17:59:46.882" v="415"/>
          <ac:inkMkLst>
            <pc:docMk/>
            <pc:sldMk cId="3233448831" sldId="259"/>
            <ac:inkMk id="35" creationId="{F4C332BC-AE2B-4524-9878-229D9995BADB}"/>
          </ac:inkMkLst>
        </pc:inkChg>
        <pc:inkChg chg="add mod">
          <ac:chgData name="Bertrand Pouleto" userId="8488cefa11e3b03d" providerId="LiveId" clId="{6C56C7D5-2EC3-42ED-92CE-4EC314B833F3}" dt="2021-03-06T17:59:46.882" v="415"/>
          <ac:inkMkLst>
            <pc:docMk/>
            <pc:sldMk cId="3233448831" sldId="259"/>
            <ac:inkMk id="36" creationId="{B793AB78-DECF-4AAF-9F4E-D86B4CA07C97}"/>
          </ac:inkMkLst>
        </pc:inkChg>
        <pc:inkChg chg="add mod">
          <ac:chgData name="Bertrand Pouleto" userId="8488cefa11e3b03d" providerId="LiveId" clId="{6C56C7D5-2EC3-42ED-92CE-4EC314B833F3}" dt="2021-03-06T17:59:46.882" v="415"/>
          <ac:inkMkLst>
            <pc:docMk/>
            <pc:sldMk cId="3233448831" sldId="259"/>
            <ac:inkMk id="38" creationId="{09D3C50B-A734-4BD7-8B18-AA6BE33BC74A}"/>
          </ac:inkMkLst>
        </pc:inkChg>
        <pc:inkChg chg="add mod">
          <ac:chgData name="Bertrand Pouleto" userId="8488cefa11e3b03d" providerId="LiveId" clId="{6C56C7D5-2EC3-42ED-92CE-4EC314B833F3}" dt="2021-03-06T17:59:46.882" v="415"/>
          <ac:inkMkLst>
            <pc:docMk/>
            <pc:sldMk cId="3233448831" sldId="259"/>
            <ac:inkMk id="39" creationId="{FD4A9D03-545C-4F00-A403-0166128B59CB}"/>
          </ac:inkMkLst>
        </pc:inkChg>
        <pc:inkChg chg="add mod">
          <ac:chgData name="Bertrand Pouleto" userId="8488cefa11e3b03d" providerId="LiveId" clId="{6C56C7D5-2EC3-42ED-92CE-4EC314B833F3}" dt="2021-03-06T17:59:46.882" v="415"/>
          <ac:inkMkLst>
            <pc:docMk/>
            <pc:sldMk cId="3233448831" sldId="259"/>
            <ac:inkMk id="40" creationId="{76BC6C67-669D-4EF1-BA27-DB09F6D9D25C}"/>
          </ac:inkMkLst>
        </pc:inkChg>
        <pc:inkChg chg="add">
          <ac:chgData name="Bertrand Pouleto" userId="8488cefa11e3b03d" providerId="LiveId" clId="{6C56C7D5-2EC3-42ED-92CE-4EC314B833F3}" dt="2021-03-06T17:57:17.320" v="353" actId="9405"/>
          <ac:inkMkLst>
            <pc:docMk/>
            <pc:sldMk cId="3233448831" sldId="259"/>
            <ac:inkMk id="42" creationId="{2D25D8F2-F884-43E8-A2B0-69E9DCA4203C}"/>
          </ac:inkMkLst>
        </pc:inkChg>
        <pc:inkChg chg="add mod">
          <ac:chgData name="Bertrand Pouleto" userId="8488cefa11e3b03d" providerId="LiveId" clId="{6C56C7D5-2EC3-42ED-92CE-4EC314B833F3}" dt="2021-03-06T17:59:46.882" v="415"/>
          <ac:inkMkLst>
            <pc:docMk/>
            <pc:sldMk cId="3233448831" sldId="259"/>
            <ac:inkMk id="43" creationId="{C8ED626E-A0B4-4556-ADFE-F9A924832B53}"/>
          </ac:inkMkLst>
        </pc:inkChg>
        <pc:inkChg chg="add mod">
          <ac:chgData name="Bertrand Pouleto" userId="8488cefa11e3b03d" providerId="LiveId" clId="{6C56C7D5-2EC3-42ED-92CE-4EC314B833F3}" dt="2021-03-06T17:59:46.882" v="415"/>
          <ac:inkMkLst>
            <pc:docMk/>
            <pc:sldMk cId="3233448831" sldId="259"/>
            <ac:inkMk id="44" creationId="{32B62FA0-DCE8-4D2F-9927-B15831F768B4}"/>
          </ac:inkMkLst>
        </pc:inkChg>
        <pc:inkChg chg="add mod">
          <ac:chgData name="Bertrand Pouleto" userId="8488cefa11e3b03d" providerId="LiveId" clId="{6C56C7D5-2EC3-42ED-92CE-4EC314B833F3}" dt="2021-03-06T17:59:46.882" v="415"/>
          <ac:inkMkLst>
            <pc:docMk/>
            <pc:sldMk cId="3233448831" sldId="259"/>
            <ac:inkMk id="46" creationId="{3F2D854C-D206-4F6F-B6A9-2107B287C45D}"/>
          </ac:inkMkLst>
        </pc:inkChg>
        <pc:inkChg chg="add mod">
          <ac:chgData name="Bertrand Pouleto" userId="8488cefa11e3b03d" providerId="LiveId" clId="{6C56C7D5-2EC3-42ED-92CE-4EC314B833F3}" dt="2021-03-06T17:59:46.882" v="415"/>
          <ac:inkMkLst>
            <pc:docMk/>
            <pc:sldMk cId="3233448831" sldId="259"/>
            <ac:inkMk id="47" creationId="{21AD2622-F495-4F51-931A-8A6374ED65D2}"/>
          </ac:inkMkLst>
        </pc:inkChg>
        <pc:inkChg chg="add mod">
          <ac:chgData name="Bertrand Pouleto" userId="8488cefa11e3b03d" providerId="LiveId" clId="{6C56C7D5-2EC3-42ED-92CE-4EC314B833F3}" dt="2021-03-06T17:59:46.882" v="415"/>
          <ac:inkMkLst>
            <pc:docMk/>
            <pc:sldMk cId="3233448831" sldId="259"/>
            <ac:inkMk id="48" creationId="{321C897F-C7EB-4B8B-8117-263CF2260DF7}"/>
          </ac:inkMkLst>
        </pc:inkChg>
        <pc:inkChg chg="add">
          <ac:chgData name="Bertrand Pouleto" userId="8488cefa11e3b03d" providerId="LiveId" clId="{6C56C7D5-2EC3-42ED-92CE-4EC314B833F3}" dt="2021-03-06T17:57:32.408" v="361" actId="9405"/>
          <ac:inkMkLst>
            <pc:docMk/>
            <pc:sldMk cId="3233448831" sldId="259"/>
            <ac:inkMk id="50" creationId="{7BC1C77A-0475-477F-8DAF-A16E6638D737}"/>
          </ac:inkMkLst>
        </pc:inkChg>
        <pc:inkChg chg="add mod">
          <ac:chgData name="Bertrand Pouleto" userId="8488cefa11e3b03d" providerId="LiveId" clId="{6C56C7D5-2EC3-42ED-92CE-4EC314B833F3}" dt="2021-03-06T17:59:46.882" v="415"/>
          <ac:inkMkLst>
            <pc:docMk/>
            <pc:sldMk cId="3233448831" sldId="259"/>
            <ac:inkMk id="51" creationId="{31B3F22A-0376-4938-A104-68C26B4B93D4}"/>
          </ac:inkMkLst>
        </pc:inkChg>
        <pc:inkChg chg="add mod">
          <ac:chgData name="Bertrand Pouleto" userId="8488cefa11e3b03d" providerId="LiveId" clId="{6C56C7D5-2EC3-42ED-92CE-4EC314B833F3}" dt="2021-03-06T17:59:46.882" v="415"/>
          <ac:inkMkLst>
            <pc:docMk/>
            <pc:sldMk cId="3233448831" sldId="259"/>
            <ac:inkMk id="52" creationId="{56E9EF3F-7721-402D-8D71-4E7953B0A7B3}"/>
          </ac:inkMkLst>
        </pc:inkChg>
        <pc:inkChg chg="add mod">
          <ac:chgData name="Bertrand Pouleto" userId="8488cefa11e3b03d" providerId="LiveId" clId="{6C56C7D5-2EC3-42ED-92CE-4EC314B833F3}" dt="2021-03-06T17:59:46.882" v="415"/>
          <ac:inkMkLst>
            <pc:docMk/>
            <pc:sldMk cId="3233448831" sldId="259"/>
            <ac:inkMk id="53" creationId="{C2B2A3F7-417B-47BB-9D56-0D469C2FF6B9}"/>
          </ac:inkMkLst>
        </pc:inkChg>
        <pc:inkChg chg="add mod">
          <ac:chgData name="Bertrand Pouleto" userId="8488cefa11e3b03d" providerId="LiveId" clId="{6C56C7D5-2EC3-42ED-92CE-4EC314B833F3}" dt="2021-03-06T17:59:46.882" v="415"/>
          <ac:inkMkLst>
            <pc:docMk/>
            <pc:sldMk cId="3233448831" sldId="259"/>
            <ac:inkMk id="54" creationId="{70D1239D-9E39-4E45-ADCB-FACD662FDEB0}"/>
          </ac:inkMkLst>
        </pc:inkChg>
        <pc:inkChg chg="add mod">
          <ac:chgData name="Bertrand Pouleto" userId="8488cefa11e3b03d" providerId="LiveId" clId="{6C56C7D5-2EC3-42ED-92CE-4EC314B833F3}" dt="2021-03-06T17:59:46.882" v="415"/>
          <ac:inkMkLst>
            <pc:docMk/>
            <pc:sldMk cId="3233448831" sldId="259"/>
            <ac:inkMk id="55" creationId="{A767AE9E-C89C-4042-86B9-11BC5C726270}"/>
          </ac:inkMkLst>
        </pc:inkChg>
        <pc:inkChg chg="add mod">
          <ac:chgData name="Bertrand Pouleto" userId="8488cefa11e3b03d" providerId="LiveId" clId="{6C56C7D5-2EC3-42ED-92CE-4EC314B833F3}" dt="2021-03-06T17:59:46.882" v="415"/>
          <ac:inkMkLst>
            <pc:docMk/>
            <pc:sldMk cId="3233448831" sldId="259"/>
            <ac:inkMk id="56" creationId="{D7E22EEC-6D91-452B-A9DE-35550DE355C0}"/>
          </ac:inkMkLst>
        </pc:inkChg>
        <pc:inkChg chg="add mod">
          <ac:chgData name="Bertrand Pouleto" userId="8488cefa11e3b03d" providerId="LiveId" clId="{6C56C7D5-2EC3-42ED-92CE-4EC314B833F3}" dt="2021-03-06T17:59:46.882" v="415"/>
          <ac:inkMkLst>
            <pc:docMk/>
            <pc:sldMk cId="3233448831" sldId="259"/>
            <ac:inkMk id="57" creationId="{2BD89B0D-BC19-4D59-AE64-E0B3ADD59260}"/>
          </ac:inkMkLst>
        </pc:inkChg>
        <pc:inkChg chg="add mod">
          <ac:chgData name="Bertrand Pouleto" userId="8488cefa11e3b03d" providerId="LiveId" clId="{6C56C7D5-2EC3-42ED-92CE-4EC314B833F3}" dt="2021-03-06T17:59:46.882" v="415"/>
          <ac:inkMkLst>
            <pc:docMk/>
            <pc:sldMk cId="3233448831" sldId="259"/>
            <ac:inkMk id="58" creationId="{8AC93672-FABB-4102-AC15-1458B2B44CFE}"/>
          </ac:inkMkLst>
        </pc:inkChg>
        <pc:inkChg chg="add mod">
          <ac:chgData name="Bertrand Pouleto" userId="8488cefa11e3b03d" providerId="LiveId" clId="{6C56C7D5-2EC3-42ED-92CE-4EC314B833F3}" dt="2021-03-06T17:59:46.882" v="415"/>
          <ac:inkMkLst>
            <pc:docMk/>
            <pc:sldMk cId="3233448831" sldId="259"/>
            <ac:inkMk id="59" creationId="{73361F07-5FF8-4974-AE53-5265F6B27399}"/>
          </ac:inkMkLst>
        </pc:inkChg>
        <pc:inkChg chg="add mod">
          <ac:chgData name="Bertrand Pouleto" userId="8488cefa11e3b03d" providerId="LiveId" clId="{6C56C7D5-2EC3-42ED-92CE-4EC314B833F3}" dt="2021-03-06T17:59:46.882" v="415"/>
          <ac:inkMkLst>
            <pc:docMk/>
            <pc:sldMk cId="3233448831" sldId="259"/>
            <ac:inkMk id="60" creationId="{7FDA0D78-4BC5-400D-8F3C-E08585E92E14}"/>
          </ac:inkMkLst>
        </pc:inkChg>
        <pc:inkChg chg="add mod">
          <ac:chgData name="Bertrand Pouleto" userId="8488cefa11e3b03d" providerId="LiveId" clId="{6C56C7D5-2EC3-42ED-92CE-4EC314B833F3}" dt="2021-03-06T17:59:46.882" v="415"/>
          <ac:inkMkLst>
            <pc:docMk/>
            <pc:sldMk cId="3233448831" sldId="259"/>
            <ac:inkMk id="61" creationId="{70214B80-5035-4252-8C3C-27B05EBDC079}"/>
          </ac:inkMkLst>
        </pc:inkChg>
        <pc:inkChg chg="add mod">
          <ac:chgData name="Bertrand Pouleto" userId="8488cefa11e3b03d" providerId="LiveId" clId="{6C56C7D5-2EC3-42ED-92CE-4EC314B833F3}" dt="2021-03-06T17:59:46.882" v="415"/>
          <ac:inkMkLst>
            <pc:docMk/>
            <pc:sldMk cId="3233448831" sldId="259"/>
            <ac:inkMk id="62" creationId="{4D1EDC93-F990-429C-A1E4-66D3518F4794}"/>
          </ac:inkMkLst>
        </pc:inkChg>
        <pc:inkChg chg="add mod">
          <ac:chgData name="Bertrand Pouleto" userId="8488cefa11e3b03d" providerId="LiveId" clId="{6C56C7D5-2EC3-42ED-92CE-4EC314B833F3}" dt="2021-03-06T17:59:46.882" v="415"/>
          <ac:inkMkLst>
            <pc:docMk/>
            <pc:sldMk cId="3233448831" sldId="259"/>
            <ac:inkMk id="63" creationId="{8A6CB80F-5590-411E-93D0-113B0583D909}"/>
          </ac:inkMkLst>
        </pc:inkChg>
        <pc:inkChg chg="add mod">
          <ac:chgData name="Bertrand Pouleto" userId="8488cefa11e3b03d" providerId="LiveId" clId="{6C56C7D5-2EC3-42ED-92CE-4EC314B833F3}" dt="2021-03-06T17:59:46.882" v="415"/>
          <ac:inkMkLst>
            <pc:docMk/>
            <pc:sldMk cId="3233448831" sldId="259"/>
            <ac:inkMk id="64" creationId="{ED5296A1-1097-4206-8624-E2B505649DE3}"/>
          </ac:inkMkLst>
        </pc:inkChg>
        <pc:inkChg chg="add mod">
          <ac:chgData name="Bertrand Pouleto" userId="8488cefa11e3b03d" providerId="LiveId" clId="{6C56C7D5-2EC3-42ED-92CE-4EC314B833F3}" dt="2021-03-06T17:59:46.882" v="415"/>
          <ac:inkMkLst>
            <pc:docMk/>
            <pc:sldMk cId="3233448831" sldId="259"/>
            <ac:inkMk id="65" creationId="{89887928-FA90-481E-92E9-608A99B9FE3B}"/>
          </ac:inkMkLst>
        </pc:inkChg>
        <pc:inkChg chg="add mod">
          <ac:chgData name="Bertrand Pouleto" userId="8488cefa11e3b03d" providerId="LiveId" clId="{6C56C7D5-2EC3-42ED-92CE-4EC314B833F3}" dt="2021-03-06T17:59:46.882" v="415"/>
          <ac:inkMkLst>
            <pc:docMk/>
            <pc:sldMk cId="3233448831" sldId="259"/>
            <ac:inkMk id="66" creationId="{CC8FE551-F92A-4169-98BC-39B94FCE6BD0}"/>
          </ac:inkMkLst>
        </pc:inkChg>
        <pc:inkChg chg="add mod">
          <ac:chgData name="Bertrand Pouleto" userId="8488cefa11e3b03d" providerId="LiveId" clId="{6C56C7D5-2EC3-42ED-92CE-4EC314B833F3}" dt="2021-03-06T17:59:46.882" v="415"/>
          <ac:inkMkLst>
            <pc:docMk/>
            <pc:sldMk cId="3233448831" sldId="259"/>
            <ac:inkMk id="67" creationId="{C1FE088C-185F-4074-826A-3C19D6AEB5BB}"/>
          </ac:inkMkLst>
        </pc:inkChg>
        <pc:inkChg chg="add mod">
          <ac:chgData name="Bertrand Pouleto" userId="8488cefa11e3b03d" providerId="LiveId" clId="{6C56C7D5-2EC3-42ED-92CE-4EC314B833F3}" dt="2021-03-06T17:59:46.882" v="415"/>
          <ac:inkMkLst>
            <pc:docMk/>
            <pc:sldMk cId="3233448831" sldId="259"/>
            <ac:inkMk id="68" creationId="{26DDC4B3-3E12-4946-A351-251078F09741}"/>
          </ac:inkMkLst>
        </pc:inkChg>
        <pc:inkChg chg="add mod">
          <ac:chgData name="Bertrand Pouleto" userId="8488cefa11e3b03d" providerId="LiveId" clId="{6C56C7D5-2EC3-42ED-92CE-4EC314B833F3}" dt="2021-03-06T17:59:46.882" v="415"/>
          <ac:inkMkLst>
            <pc:docMk/>
            <pc:sldMk cId="3233448831" sldId="259"/>
            <ac:inkMk id="69" creationId="{D019237B-6352-492D-9DA1-6B2B2CE6AC99}"/>
          </ac:inkMkLst>
        </pc:inkChg>
        <pc:inkChg chg="add mod">
          <ac:chgData name="Bertrand Pouleto" userId="8488cefa11e3b03d" providerId="LiveId" clId="{6C56C7D5-2EC3-42ED-92CE-4EC314B833F3}" dt="2021-03-06T17:59:46.882" v="415"/>
          <ac:inkMkLst>
            <pc:docMk/>
            <pc:sldMk cId="3233448831" sldId="259"/>
            <ac:inkMk id="71" creationId="{D55B938D-B0E5-4083-B2F4-F8D735953713}"/>
          </ac:inkMkLst>
        </pc:inkChg>
        <pc:inkChg chg="add mod">
          <ac:chgData name="Bertrand Pouleto" userId="8488cefa11e3b03d" providerId="LiveId" clId="{6C56C7D5-2EC3-42ED-92CE-4EC314B833F3}" dt="2021-03-06T17:59:46.882" v="415"/>
          <ac:inkMkLst>
            <pc:docMk/>
            <pc:sldMk cId="3233448831" sldId="259"/>
            <ac:inkMk id="72" creationId="{6A183DCA-7BD2-4F23-9CFA-D6573C6BEB88}"/>
          </ac:inkMkLst>
        </pc:inkChg>
        <pc:inkChg chg="add mod">
          <ac:chgData name="Bertrand Pouleto" userId="8488cefa11e3b03d" providerId="LiveId" clId="{6C56C7D5-2EC3-42ED-92CE-4EC314B833F3}" dt="2021-03-06T17:59:46.882" v="415"/>
          <ac:inkMkLst>
            <pc:docMk/>
            <pc:sldMk cId="3233448831" sldId="259"/>
            <ac:inkMk id="73" creationId="{FBC88191-8264-40AD-A047-388FA5B05B51}"/>
          </ac:inkMkLst>
        </pc:inkChg>
        <pc:inkChg chg="add mod">
          <ac:chgData name="Bertrand Pouleto" userId="8488cefa11e3b03d" providerId="LiveId" clId="{6C56C7D5-2EC3-42ED-92CE-4EC314B833F3}" dt="2021-03-06T17:59:46.882" v="415"/>
          <ac:inkMkLst>
            <pc:docMk/>
            <pc:sldMk cId="3233448831" sldId="259"/>
            <ac:inkMk id="74" creationId="{74666B3A-2FDB-49AE-BE3B-011BC3C7088C}"/>
          </ac:inkMkLst>
        </pc:inkChg>
        <pc:inkChg chg="add mod">
          <ac:chgData name="Bertrand Pouleto" userId="8488cefa11e3b03d" providerId="LiveId" clId="{6C56C7D5-2EC3-42ED-92CE-4EC314B833F3}" dt="2021-03-06T17:59:46.882" v="415"/>
          <ac:inkMkLst>
            <pc:docMk/>
            <pc:sldMk cId="3233448831" sldId="259"/>
            <ac:inkMk id="76" creationId="{284F43BD-9A25-4731-8883-2D4D12DA0217}"/>
          </ac:inkMkLst>
        </pc:inkChg>
        <pc:inkChg chg="add mod">
          <ac:chgData name="Bertrand Pouleto" userId="8488cefa11e3b03d" providerId="LiveId" clId="{6C56C7D5-2EC3-42ED-92CE-4EC314B833F3}" dt="2021-03-06T17:59:46.882" v="415"/>
          <ac:inkMkLst>
            <pc:docMk/>
            <pc:sldMk cId="3233448831" sldId="259"/>
            <ac:inkMk id="77" creationId="{B63360A4-3A35-43E6-8E00-A30D893D9530}"/>
          </ac:inkMkLst>
        </pc:inkChg>
        <pc:inkChg chg="add mod">
          <ac:chgData name="Bertrand Pouleto" userId="8488cefa11e3b03d" providerId="LiveId" clId="{6C56C7D5-2EC3-42ED-92CE-4EC314B833F3}" dt="2021-03-06T17:59:46.882" v="415"/>
          <ac:inkMkLst>
            <pc:docMk/>
            <pc:sldMk cId="3233448831" sldId="259"/>
            <ac:inkMk id="78" creationId="{A60CFC4D-B61F-407C-B9E9-FAB4861A69DA}"/>
          </ac:inkMkLst>
        </pc:inkChg>
        <pc:inkChg chg="add mod">
          <ac:chgData name="Bertrand Pouleto" userId="8488cefa11e3b03d" providerId="LiveId" clId="{6C56C7D5-2EC3-42ED-92CE-4EC314B833F3}" dt="2021-03-06T17:59:46.882" v="415"/>
          <ac:inkMkLst>
            <pc:docMk/>
            <pc:sldMk cId="3233448831" sldId="259"/>
            <ac:inkMk id="79" creationId="{6159FF20-E893-41D6-80A8-B1A860E99B32}"/>
          </ac:inkMkLst>
        </pc:inkChg>
        <pc:inkChg chg="add mod">
          <ac:chgData name="Bertrand Pouleto" userId="8488cefa11e3b03d" providerId="LiveId" clId="{6C56C7D5-2EC3-42ED-92CE-4EC314B833F3}" dt="2021-03-06T17:59:46.882" v="415"/>
          <ac:inkMkLst>
            <pc:docMk/>
            <pc:sldMk cId="3233448831" sldId="259"/>
            <ac:inkMk id="80" creationId="{1D5DF634-8FAF-4CA0-B6DC-DD902925A72B}"/>
          </ac:inkMkLst>
        </pc:inkChg>
        <pc:inkChg chg="add mod">
          <ac:chgData name="Bertrand Pouleto" userId="8488cefa11e3b03d" providerId="LiveId" clId="{6C56C7D5-2EC3-42ED-92CE-4EC314B833F3}" dt="2021-03-06T17:59:46.882" v="415"/>
          <ac:inkMkLst>
            <pc:docMk/>
            <pc:sldMk cId="3233448831" sldId="259"/>
            <ac:inkMk id="81" creationId="{8A3B1F85-43BC-47AC-BF91-BA9CED19FFC8}"/>
          </ac:inkMkLst>
        </pc:inkChg>
        <pc:inkChg chg="add mod">
          <ac:chgData name="Bertrand Pouleto" userId="8488cefa11e3b03d" providerId="LiveId" clId="{6C56C7D5-2EC3-42ED-92CE-4EC314B833F3}" dt="2021-03-06T17:58:48.585" v="399"/>
          <ac:inkMkLst>
            <pc:docMk/>
            <pc:sldMk cId="3233448831" sldId="259"/>
            <ac:inkMk id="82" creationId="{1E052B37-0DF8-4D05-BB7C-7DC29745B457}"/>
          </ac:inkMkLst>
        </pc:inkChg>
        <pc:inkChg chg="add mod">
          <ac:chgData name="Bertrand Pouleto" userId="8488cefa11e3b03d" providerId="LiveId" clId="{6C56C7D5-2EC3-42ED-92CE-4EC314B833F3}" dt="2021-03-06T17:58:53.556" v="401"/>
          <ac:inkMkLst>
            <pc:docMk/>
            <pc:sldMk cId="3233448831" sldId="259"/>
            <ac:inkMk id="84" creationId="{5F620621-9954-41A2-98FC-EF6414F809C7}"/>
          </ac:inkMkLst>
        </pc:inkChg>
        <pc:inkChg chg="add mod">
          <ac:chgData name="Bertrand Pouleto" userId="8488cefa11e3b03d" providerId="LiveId" clId="{6C56C7D5-2EC3-42ED-92CE-4EC314B833F3}" dt="2021-03-06T17:59:46.882" v="415"/>
          <ac:inkMkLst>
            <pc:docMk/>
            <pc:sldMk cId="3233448831" sldId="259"/>
            <ac:inkMk id="85" creationId="{60E68F1F-6035-403B-B378-0A6AFE1AD965}"/>
          </ac:inkMkLst>
        </pc:inkChg>
        <pc:inkChg chg="add mod">
          <ac:chgData name="Bertrand Pouleto" userId="8488cefa11e3b03d" providerId="LiveId" clId="{6C56C7D5-2EC3-42ED-92CE-4EC314B833F3}" dt="2021-03-06T17:59:46.882" v="415"/>
          <ac:inkMkLst>
            <pc:docMk/>
            <pc:sldMk cId="3233448831" sldId="259"/>
            <ac:inkMk id="86" creationId="{93694996-AEBC-48EF-B662-4BE8C3C75BC2}"/>
          </ac:inkMkLst>
        </pc:inkChg>
        <pc:inkChg chg="add mod">
          <ac:chgData name="Bertrand Pouleto" userId="8488cefa11e3b03d" providerId="LiveId" clId="{6C56C7D5-2EC3-42ED-92CE-4EC314B833F3}" dt="2021-03-06T17:59:46.882" v="415"/>
          <ac:inkMkLst>
            <pc:docMk/>
            <pc:sldMk cId="3233448831" sldId="259"/>
            <ac:inkMk id="87" creationId="{1CE67557-16A2-4E29-BB7C-C3D65970B3A1}"/>
          </ac:inkMkLst>
        </pc:inkChg>
        <pc:inkChg chg="add mod">
          <ac:chgData name="Bertrand Pouleto" userId="8488cefa11e3b03d" providerId="LiveId" clId="{6C56C7D5-2EC3-42ED-92CE-4EC314B833F3}" dt="2021-03-06T17:59:18.741" v="406"/>
          <ac:inkMkLst>
            <pc:docMk/>
            <pc:sldMk cId="3233448831" sldId="259"/>
            <ac:inkMk id="90" creationId="{34ECA369-08E7-473A-B154-06A9E1E55E40}"/>
          </ac:inkMkLst>
        </pc:inkChg>
        <pc:inkChg chg="add">
          <ac:chgData name="Bertrand Pouleto" userId="8488cefa11e3b03d" providerId="LiveId" clId="{6C56C7D5-2EC3-42ED-92CE-4EC314B833F3}" dt="2021-03-06T17:58:58.289" v="402" actId="9405"/>
          <ac:inkMkLst>
            <pc:docMk/>
            <pc:sldMk cId="3233448831" sldId="259"/>
            <ac:inkMk id="92" creationId="{CFE99024-325A-42EB-A46B-144415ACB897}"/>
          </ac:inkMkLst>
        </pc:inkChg>
        <pc:inkChg chg="add mod">
          <ac:chgData name="Bertrand Pouleto" userId="8488cefa11e3b03d" providerId="LiveId" clId="{6C56C7D5-2EC3-42ED-92CE-4EC314B833F3}" dt="2021-03-06T17:59:46.882" v="415"/>
          <ac:inkMkLst>
            <pc:docMk/>
            <pc:sldMk cId="3233448831" sldId="259"/>
            <ac:inkMk id="93" creationId="{974A90F1-124B-4243-B7B1-B864F0F9B3A1}"/>
          </ac:inkMkLst>
        </pc:inkChg>
        <pc:inkChg chg="add mod">
          <ac:chgData name="Bertrand Pouleto" userId="8488cefa11e3b03d" providerId="LiveId" clId="{6C56C7D5-2EC3-42ED-92CE-4EC314B833F3}" dt="2021-03-06T17:59:46.882" v="415"/>
          <ac:inkMkLst>
            <pc:docMk/>
            <pc:sldMk cId="3233448831" sldId="259"/>
            <ac:inkMk id="94" creationId="{B02044B0-3CA5-44FB-9DCF-920B134E03DC}"/>
          </ac:inkMkLst>
        </pc:inkChg>
        <pc:inkChg chg="add mod">
          <ac:chgData name="Bertrand Pouleto" userId="8488cefa11e3b03d" providerId="LiveId" clId="{6C56C7D5-2EC3-42ED-92CE-4EC314B833F3}" dt="2021-03-06T17:59:46.882" v="415"/>
          <ac:inkMkLst>
            <pc:docMk/>
            <pc:sldMk cId="3233448831" sldId="259"/>
            <ac:inkMk id="95" creationId="{54CAC988-1D93-4233-A7D8-1509F5ABF965}"/>
          </ac:inkMkLst>
        </pc:inkChg>
        <pc:inkChg chg="add mod">
          <ac:chgData name="Bertrand Pouleto" userId="8488cefa11e3b03d" providerId="LiveId" clId="{6C56C7D5-2EC3-42ED-92CE-4EC314B833F3}" dt="2021-03-06T17:59:46.882" v="415"/>
          <ac:inkMkLst>
            <pc:docMk/>
            <pc:sldMk cId="3233448831" sldId="259"/>
            <ac:inkMk id="98" creationId="{C257A676-751F-4936-9BA3-B9A1CA96A81F}"/>
          </ac:inkMkLst>
        </pc:inkChg>
        <pc:inkChg chg="add mod">
          <ac:chgData name="Bertrand Pouleto" userId="8488cefa11e3b03d" providerId="LiveId" clId="{6C56C7D5-2EC3-42ED-92CE-4EC314B833F3}" dt="2021-03-06T17:59:46.882" v="415"/>
          <ac:inkMkLst>
            <pc:docMk/>
            <pc:sldMk cId="3233448831" sldId="259"/>
            <ac:inkMk id="99" creationId="{DDCD4B33-A10F-4253-B402-365E86BA99A7}"/>
          </ac:inkMkLst>
        </pc:inkChg>
        <pc:inkChg chg="add mod">
          <ac:chgData name="Bertrand Pouleto" userId="8488cefa11e3b03d" providerId="LiveId" clId="{6C56C7D5-2EC3-42ED-92CE-4EC314B833F3}" dt="2021-03-06T17:59:46.882" v="415"/>
          <ac:inkMkLst>
            <pc:docMk/>
            <pc:sldMk cId="3233448831" sldId="259"/>
            <ac:inkMk id="100" creationId="{A16B73EE-F515-4549-9CDF-ECC111C21A8F}"/>
          </ac:inkMkLst>
        </pc:inkChg>
        <pc:inkChg chg="add mod">
          <ac:chgData name="Bertrand Pouleto" userId="8488cefa11e3b03d" providerId="LiveId" clId="{6C56C7D5-2EC3-42ED-92CE-4EC314B833F3}" dt="2021-03-06T17:59:46.882" v="415"/>
          <ac:inkMkLst>
            <pc:docMk/>
            <pc:sldMk cId="3233448831" sldId="259"/>
            <ac:inkMk id="101" creationId="{61FA460B-71BA-4017-8EEF-7046A56919F7}"/>
          </ac:inkMkLst>
        </pc:inkChg>
        <pc:inkChg chg="add mod">
          <ac:chgData name="Bertrand Pouleto" userId="8488cefa11e3b03d" providerId="LiveId" clId="{6C56C7D5-2EC3-42ED-92CE-4EC314B833F3}" dt="2021-03-06T17:59:46.882" v="415"/>
          <ac:inkMkLst>
            <pc:docMk/>
            <pc:sldMk cId="3233448831" sldId="259"/>
            <ac:inkMk id="102" creationId="{8AAFC8A9-720C-4DDD-A8CB-3191CD376924}"/>
          </ac:inkMkLst>
        </pc:inkChg>
        <pc:inkChg chg="add mod">
          <ac:chgData name="Bertrand Pouleto" userId="8488cefa11e3b03d" providerId="LiveId" clId="{6C56C7D5-2EC3-42ED-92CE-4EC314B833F3}" dt="2021-03-06T17:59:46.882" v="415"/>
          <ac:inkMkLst>
            <pc:docMk/>
            <pc:sldMk cId="3233448831" sldId="259"/>
            <ac:inkMk id="103" creationId="{D41DAA9F-3D3B-4D4B-AF6D-523EAA09CF6D}"/>
          </ac:inkMkLst>
        </pc:inkChg>
        <pc:inkChg chg="add mod">
          <ac:chgData name="Bertrand Pouleto" userId="8488cefa11e3b03d" providerId="LiveId" clId="{6C56C7D5-2EC3-42ED-92CE-4EC314B833F3}" dt="2021-03-06T17:59:46.882" v="415"/>
          <ac:inkMkLst>
            <pc:docMk/>
            <pc:sldMk cId="3233448831" sldId="259"/>
            <ac:inkMk id="104" creationId="{10EB5AB3-788A-4CC1-B2CB-547A0E262B95}"/>
          </ac:inkMkLst>
        </pc:inkChg>
      </pc:sldChg>
    </pc:docChg>
  </pc:docChgLst>
  <pc:docChgLst>
    <pc:chgData name="Bertrand Pouleto" userId="8488cefa11e3b03d" providerId="LiveId" clId="{A064F4BF-A8D5-4F99-AF06-AFB3224DC548}"/>
    <pc:docChg chg="undo custSel addSld delSld modSld">
      <pc:chgData name="Bertrand Pouleto" userId="8488cefa11e3b03d" providerId="LiveId" clId="{A064F4BF-A8D5-4F99-AF06-AFB3224DC548}" dt="2021-03-15T23:00:38.866" v="7036" actId="20577"/>
      <pc:docMkLst>
        <pc:docMk/>
      </pc:docMkLst>
      <pc:sldChg chg="addSp delSp modSp mod">
        <pc:chgData name="Bertrand Pouleto" userId="8488cefa11e3b03d" providerId="LiveId" clId="{A064F4BF-A8D5-4F99-AF06-AFB3224DC548}" dt="2021-03-15T22:53:45.873" v="6930" actId="20577"/>
        <pc:sldMkLst>
          <pc:docMk/>
          <pc:sldMk cId="411282537" sldId="256"/>
        </pc:sldMkLst>
        <pc:spChg chg="del">
          <ac:chgData name="Bertrand Pouleto" userId="8488cefa11e3b03d" providerId="LiveId" clId="{A064F4BF-A8D5-4F99-AF06-AFB3224DC548}" dt="2021-03-15T14:19:32.374" v="5385" actId="478"/>
          <ac:spMkLst>
            <pc:docMk/>
            <pc:sldMk cId="411282537" sldId="256"/>
            <ac:spMk id="2" creationId="{F8D7245F-5043-47FB-B9F2-EFE577D2BB9B}"/>
          </ac:spMkLst>
        </pc:spChg>
        <pc:spChg chg="del">
          <ac:chgData name="Bertrand Pouleto" userId="8488cefa11e3b03d" providerId="LiveId" clId="{A064F4BF-A8D5-4F99-AF06-AFB3224DC548}" dt="2021-03-15T09:12:22.328" v="285" actId="478"/>
          <ac:spMkLst>
            <pc:docMk/>
            <pc:sldMk cId="411282537" sldId="256"/>
            <ac:spMk id="4" creationId="{B4B929F0-B202-4B9B-A123-EE117FFB5754}"/>
          </ac:spMkLst>
        </pc:spChg>
        <pc:spChg chg="add mod">
          <ac:chgData name="Bertrand Pouleto" userId="8488cefa11e3b03d" providerId="LiveId" clId="{A064F4BF-A8D5-4F99-AF06-AFB3224DC548}" dt="2021-03-15T22:19:16.585" v="5817" actId="14100"/>
          <ac:spMkLst>
            <pc:docMk/>
            <pc:sldMk cId="411282537" sldId="256"/>
            <ac:spMk id="6" creationId="{8EE8F034-5A13-4138-A174-8966C274BE0B}"/>
          </ac:spMkLst>
        </pc:spChg>
        <pc:spChg chg="add del mod">
          <ac:chgData name="Bertrand Pouleto" userId="8488cefa11e3b03d" providerId="LiveId" clId="{A064F4BF-A8D5-4F99-AF06-AFB3224DC548}" dt="2021-03-15T09:15:59.443" v="440" actId="478"/>
          <ac:spMkLst>
            <pc:docMk/>
            <pc:sldMk cId="411282537" sldId="256"/>
            <ac:spMk id="7" creationId="{44BDEC97-EAD6-4C0C-9B0C-EA5214FB156A}"/>
          </ac:spMkLst>
        </pc:spChg>
        <pc:spChg chg="add mod">
          <ac:chgData name="Bertrand Pouleto" userId="8488cefa11e3b03d" providerId="LiveId" clId="{A064F4BF-A8D5-4F99-AF06-AFB3224DC548}" dt="2021-03-15T15:11:06.441" v="5741" actId="164"/>
          <ac:spMkLst>
            <pc:docMk/>
            <pc:sldMk cId="411282537" sldId="256"/>
            <ac:spMk id="8" creationId="{EFA52308-3DA8-44AB-B5C5-77D80C33D9C5}"/>
          </ac:spMkLst>
        </pc:spChg>
        <pc:spChg chg="add mod">
          <ac:chgData name="Bertrand Pouleto" userId="8488cefa11e3b03d" providerId="LiveId" clId="{A064F4BF-A8D5-4F99-AF06-AFB3224DC548}" dt="2021-03-15T15:11:06.441" v="5741" actId="164"/>
          <ac:spMkLst>
            <pc:docMk/>
            <pc:sldMk cId="411282537" sldId="256"/>
            <ac:spMk id="9" creationId="{86C41F83-0926-4BBB-908D-54B534B56123}"/>
          </ac:spMkLst>
        </pc:spChg>
        <pc:spChg chg="mod">
          <ac:chgData name="Bertrand Pouleto" userId="8488cefa11e3b03d" providerId="LiveId" clId="{A064F4BF-A8D5-4F99-AF06-AFB3224DC548}" dt="2021-03-15T09:10:47.232" v="28" actId="20577"/>
          <ac:spMkLst>
            <pc:docMk/>
            <pc:sldMk cId="411282537" sldId="256"/>
            <ac:spMk id="10" creationId="{0C3D1E83-7644-4198-A54A-CAF5BEA44E89}"/>
          </ac:spMkLst>
        </pc:spChg>
        <pc:spChg chg="mod">
          <ac:chgData name="Bertrand Pouleto" userId="8488cefa11e3b03d" providerId="LiveId" clId="{A064F4BF-A8D5-4F99-AF06-AFB3224DC548}" dt="2021-03-15T09:12:10.735" v="277" actId="14100"/>
          <ac:spMkLst>
            <pc:docMk/>
            <pc:sldMk cId="411282537" sldId="256"/>
            <ac:spMk id="11" creationId="{24D18247-119B-4C25-89F5-FF8B44396BF5}"/>
          </ac:spMkLst>
        </pc:spChg>
        <pc:spChg chg="add del">
          <ac:chgData name="Bertrand Pouleto" userId="8488cefa11e3b03d" providerId="LiveId" clId="{A064F4BF-A8D5-4F99-AF06-AFB3224DC548}" dt="2021-03-15T09:59:40.338" v="2259" actId="11529"/>
          <ac:spMkLst>
            <pc:docMk/>
            <pc:sldMk cId="411282537" sldId="256"/>
            <ac:spMk id="14" creationId="{A0308550-7017-4E04-BBDE-9CD2A5EE7056}"/>
          </ac:spMkLst>
        </pc:spChg>
        <pc:spChg chg="del">
          <ac:chgData name="Bertrand Pouleto" userId="8488cefa11e3b03d" providerId="LiveId" clId="{A064F4BF-A8D5-4F99-AF06-AFB3224DC548}" dt="2021-03-15T09:12:18.633" v="283" actId="478"/>
          <ac:spMkLst>
            <pc:docMk/>
            <pc:sldMk cId="411282537" sldId="256"/>
            <ac:spMk id="21" creationId="{8077E330-3A65-49BA-856E-BFCDA03C3F6C}"/>
          </ac:spMkLst>
        </pc:spChg>
        <pc:spChg chg="del">
          <ac:chgData name="Bertrand Pouleto" userId="8488cefa11e3b03d" providerId="LiveId" clId="{A064F4BF-A8D5-4F99-AF06-AFB3224DC548}" dt="2021-03-15T09:12:18.633" v="283" actId="478"/>
          <ac:spMkLst>
            <pc:docMk/>
            <pc:sldMk cId="411282537" sldId="256"/>
            <ac:spMk id="23" creationId="{FB183DD5-044E-44C9-AAED-7525AADE62D4}"/>
          </ac:spMkLst>
        </pc:spChg>
        <pc:spChg chg="mod">
          <ac:chgData name="Bertrand Pouleto" userId="8488cefa11e3b03d" providerId="LiveId" clId="{A064F4BF-A8D5-4F99-AF06-AFB3224DC548}" dt="2021-03-15T14:22:36.990" v="5584" actId="1076"/>
          <ac:spMkLst>
            <pc:docMk/>
            <pc:sldMk cId="411282537" sldId="256"/>
            <ac:spMk id="25" creationId="{88F0982A-97C5-4D19-94B3-88E3306C1996}"/>
          </ac:spMkLst>
        </pc:spChg>
        <pc:spChg chg="del">
          <ac:chgData name="Bertrand Pouleto" userId="8488cefa11e3b03d" providerId="LiveId" clId="{A064F4BF-A8D5-4F99-AF06-AFB3224DC548}" dt="2021-03-15T09:12:23.209" v="286" actId="478"/>
          <ac:spMkLst>
            <pc:docMk/>
            <pc:sldMk cId="411282537" sldId="256"/>
            <ac:spMk id="26" creationId="{6F408838-D8B5-4FC4-8992-A28DD51E1F90}"/>
          </ac:spMkLst>
        </pc:spChg>
        <pc:spChg chg="mod">
          <ac:chgData name="Bertrand Pouleto" userId="8488cefa11e3b03d" providerId="LiveId" clId="{A064F4BF-A8D5-4F99-AF06-AFB3224DC548}" dt="2021-03-15T14:22:36.990" v="5584" actId="1076"/>
          <ac:spMkLst>
            <pc:docMk/>
            <pc:sldMk cId="411282537" sldId="256"/>
            <ac:spMk id="27" creationId="{471E0A6E-C1F0-4D61-8433-5E847D892AC8}"/>
          </ac:spMkLst>
        </pc:spChg>
        <pc:spChg chg="del">
          <ac:chgData name="Bertrand Pouleto" userId="8488cefa11e3b03d" providerId="LiveId" clId="{A064F4BF-A8D5-4F99-AF06-AFB3224DC548}" dt="2021-03-15T09:12:13.459" v="278" actId="478"/>
          <ac:spMkLst>
            <pc:docMk/>
            <pc:sldMk cId="411282537" sldId="256"/>
            <ac:spMk id="29" creationId="{FBD9FE0B-1ED7-4684-AC65-6CD92F38E23D}"/>
          </ac:spMkLst>
        </pc:spChg>
        <pc:spChg chg="del">
          <ac:chgData name="Bertrand Pouleto" userId="8488cefa11e3b03d" providerId="LiveId" clId="{A064F4BF-A8D5-4F99-AF06-AFB3224DC548}" dt="2021-03-15T09:12:26.137" v="288" actId="478"/>
          <ac:spMkLst>
            <pc:docMk/>
            <pc:sldMk cId="411282537" sldId="256"/>
            <ac:spMk id="31" creationId="{A0708B10-8536-4D13-B774-8BE12E7D9B26}"/>
          </ac:spMkLst>
        </pc:spChg>
        <pc:spChg chg="mod">
          <ac:chgData name="Bertrand Pouleto" userId="8488cefa11e3b03d" providerId="LiveId" clId="{A064F4BF-A8D5-4F99-AF06-AFB3224DC548}" dt="2021-03-15T14:22:36.990" v="5584" actId="1076"/>
          <ac:spMkLst>
            <pc:docMk/>
            <pc:sldMk cId="411282537" sldId="256"/>
            <ac:spMk id="33" creationId="{9E707365-98F8-467D-832B-15A6D06EA9A8}"/>
          </ac:spMkLst>
        </pc:spChg>
        <pc:spChg chg="mod">
          <ac:chgData name="Bertrand Pouleto" userId="8488cefa11e3b03d" providerId="LiveId" clId="{A064F4BF-A8D5-4F99-AF06-AFB3224DC548}" dt="2021-03-15T14:22:36.990" v="5584" actId="1076"/>
          <ac:spMkLst>
            <pc:docMk/>
            <pc:sldMk cId="411282537" sldId="256"/>
            <ac:spMk id="34" creationId="{AB21CB93-5834-444E-9F3E-1C3F5BE14B89}"/>
          </ac:spMkLst>
        </pc:spChg>
        <pc:spChg chg="del">
          <ac:chgData name="Bertrand Pouleto" userId="8488cefa11e3b03d" providerId="LiveId" clId="{A064F4BF-A8D5-4F99-AF06-AFB3224DC548}" dt="2021-03-15T09:12:24.530" v="287" actId="478"/>
          <ac:spMkLst>
            <pc:docMk/>
            <pc:sldMk cId="411282537" sldId="256"/>
            <ac:spMk id="35" creationId="{0842DF74-2E22-4E84-B413-47D0812A38CB}"/>
          </ac:spMkLst>
        </pc:spChg>
        <pc:spChg chg="del">
          <ac:chgData name="Bertrand Pouleto" userId="8488cefa11e3b03d" providerId="LiveId" clId="{A064F4BF-A8D5-4F99-AF06-AFB3224DC548}" dt="2021-03-15T09:12:16.058" v="281" actId="478"/>
          <ac:spMkLst>
            <pc:docMk/>
            <pc:sldMk cId="411282537" sldId="256"/>
            <ac:spMk id="37" creationId="{D4F6A747-FC83-4B0E-B28D-40AF0C7BF763}"/>
          </ac:spMkLst>
        </pc:spChg>
        <pc:spChg chg="del">
          <ac:chgData name="Bertrand Pouleto" userId="8488cefa11e3b03d" providerId="LiveId" clId="{A064F4BF-A8D5-4F99-AF06-AFB3224DC548}" dt="2021-03-15T09:12:20.657" v="284" actId="478"/>
          <ac:spMkLst>
            <pc:docMk/>
            <pc:sldMk cId="411282537" sldId="256"/>
            <ac:spMk id="38" creationId="{A6AD5B27-44E1-4FB5-9D65-997D210D4204}"/>
          </ac:spMkLst>
        </pc:spChg>
        <pc:spChg chg="del">
          <ac:chgData name="Bertrand Pouleto" userId="8488cefa11e3b03d" providerId="LiveId" clId="{A064F4BF-A8D5-4F99-AF06-AFB3224DC548}" dt="2021-03-15T09:12:18.633" v="283" actId="478"/>
          <ac:spMkLst>
            <pc:docMk/>
            <pc:sldMk cId="411282537" sldId="256"/>
            <ac:spMk id="39" creationId="{AF5A51A6-0833-42D3-9A8F-D9B2CB38DFEE}"/>
          </ac:spMkLst>
        </pc:spChg>
        <pc:spChg chg="del">
          <ac:chgData name="Bertrand Pouleto" userId="8488cefa11e3b03d" providerId="LiveId" clId="{A064F4BF-A8D5-4F99-AF06-AFB3224DC548}" dt="2021-03-15T09:12:18.633" v="283" actId="478"/>
          <ac:spMkLst>
            <pc:docMk/>
            <pc:sldMk cId="411282537" sldId="256"/>
            <ac:spMk id="40" creationId="{487E7ABC-63CB-43F3-A6B1-7544E5EBFC86}"/>
          </ac:spMkLst>
        </pc:spChg>
        <pc:spChg chg="add del mod">
          <ac:chgData name="Bertrand Pouleto" userId="8488cefa11e3b03d" providerId="LiveId" clId="{A064F4BF-A8D5-4F99-AF06-AFB3224DC548}" dt="2021-03-15T09:16:18.138" v="448" actId="478"/>
          <ac:spMkLst>
            <pc:docMk/>
            <pc:sldMk cId="411282537" sldId="256"/>
            <ac:spMk id="41" creationId="{D4E326DE-CD90-4BEB-946E-E8366EEB05C7}"/>
          </ac:spMkLst>
        </pc:spChg>
        <pc:spChg chg="add mod ord">
          <ac:chgData name="Bertrand Pouleto" userId="8488cefa11e3b03d" providerId="LiveId" clId="{A064F4BF-A8D5-4F99-AF06-AFB3224DC548}" dt="2021-03-15T09:56:00.042" v="2143" actId="1035"/>
          <ac:spMkLst>
            <pc:docMk/>
            <pc:sldMk cId="411282537" sldId="256"/>
            <ac:spMk id="42" creationId="{AC1012B0-CFA9-4803-8133-8E762E0E03D3}"/>
          </ac:spMkLst>
        </pc:spChg>
        <pc:spChg chg="add del mod">
          <ac:chgData name="Bertrand Pouleto" userId="8488cefa11e3b03d" providerId="LiveId" clId="{A064F4BF-A8D5-4F99-AF06-AFB3224DC548}" dt="2021-03-15T09:26:31.291" v="615" actId="478"/>
          <ac:spMkLst>
            <pc:docMk/>
            <pc:sldMk cId="411282537" sldId="256"/>
            <ac:spMk id="43" creationId="{67681F88-E5DB-4D5E-898C-22334290A892}"/>
          </ac:spMkLst>
        </pc:spChg>
        <pc:spChg chg="add mod">
          <ac:chgData name="Bertrand Pouleto" userId="8488cefa11e3b03d" providerId="LiveId" clId="{A064F4BF-A8D5-4F99-AF06-AFB3224DC548}" dt="2021-03-15T09:54:36.360" v="2077" actId="1035"/>
          <ac:spMkLst>
            <pc:docMk/>
            <pc:sldMk cId="411282537" sldId="256"/>
            <ac:spMk id="44" creationId="{C9E30CF6-C827-47A6-91E5-22EED128DDF2}"/>
          </ac:spMkLst>
        </pc:spChg>
        <pc:spChg chg="add mod">
          <ac:chgData name="Bertrand Pouleto" userId="8488cefa11e3b03d" providerId="LiveId" clId="{A064F4BF-A8D5-4F99-AF06-AFB3224DC548}" dt="2021-03-15T22:53:45.873" v="6930" actId="20577"/>
          <ac:spMkLst>
            <pc:docMk/>
            <pc:sldMk cId="411282537" sldId="256"/>
            <ac:spMk id="45" creationId="{157B66F4-D766-4849-94BE-24C7F45172BE}"/>
          </ac:spMkLst>
        </pc:spChg>
        <pc:spChg chg="add del mod">
          <ac:chgData name="Bertrand Pouleto" userId="8488cefa11e3b03d" providerId="LiveId" clId="{A064F4BF-A8D5-4F99-AF06-AFB3224DC548}" dt="2021-03-15T22:36:14.789" v="6290" actId="478"/>
          <ac:spMkLst>
            <pc:docMk/>
            <pc:sldMk cId="411282537" sldId="256"/>
            <ac:spMk id="46" creationId="{57AFDEA5-51B9-4084-A30E-802DA6DD7C79}"/>
          </ac:spMkLst>
        </pc:spChg>
        <pc:spChg chg="add mod">
          <ac:chgData name="Bertrand Pouleto" userId="8488cefa11e3b03d" providerId="LiveId" clId="{A064F4BF-A8D5-4F99-AF06-AFB3224DC548}" dt="2021-03-15T22:36:57.227" v="6336" actId="6549"/>
          <ac:spMkLst>
            <pc:docMk/>
            <pc:sldMk cId="411282537" sldId="256"/>
            <ac:spMk id="47" creationId="{88CE1EE0-0802-4102-8FD3-F003B9541FE8}"/>
          </ac:spMkLst>
        </pc:spChg>
        <pc:spChg chg="add mod">
          <ac:chgData name="Bertrand Pouleto" userId="8488cefa11e3b03d" providerId="LiveId" clId="{A064F4BF-A8D5-4F99-AF06-AFB3224DC548}" dt="2021-03-15T15:11:06.441" v="5741" actId="164"/>
          <ac:spMkLst>
            <pc:docMk/>
            <pc:sldMk cId="411282537" sldId="256"/>
            <ac:spMk id="56" creationId="{965AAB6B-603E-41CB-B484-8D7F77B1F81E}"/>
          </ac:spMkLst>
        </pc:spChg>
        <pc:spChg chg="add mod">
          <ac:chgData name="Bertrand Pouleto" userId="8488cefa11e3b03d" providerId="LiveId" clId="{A064F4BF-A8D5-4F99-AF06-AFB3224DC548}" dt="2021-03-15T15:11:06.441" v="5741" actId="164"/>
          <ac:spMkLst>
            <pc:docMk/>
            <pc:sldMk cId="411282537" sldId="256"/>
            <ac:spMk id="57" creationId="{A5653069-610B-4EF0-BA70-075B77DA26E8}"/>
          </ac:spMkLst>
        </pc:spChg>
        <pc:spChg chg="add mod">
          <ac:chgData name="Bertrand Pouleto" userId="8488cefa11e3b03d" providerId="LiveId" clId="{A064F4BF-A8D5-4F99-AF06-AFB3224DC548}" dt="2021-03-15T15:11:06.441" v="5741" actId="164"/>
          <ac:spMkLst>
            <pc:docMk/>
            <pc:sldMk cId="411282537" sldId="256"/>
            <ac:spMk id="62" creationId="{E565AAA8-D460-4DE6-82F9-A69AC17A5615}"/>
          </ac:spMkLst>
        </pc:spChg>
        <pc:spChg chg="add del mod">
          <ac:chgData name="Bertrand Pouleto" userId="8488cefa11e3b03d" providerId="LiveId" clId="{A064F4BF-A8D5-4F99-AF06-AFB3224DC548}" dt="2021-03-15T10:20:29.998" v="2626" actId="478"/>
          <ac:spMkLst>
            <pc:docMk/>
            <pc:sldMk cId="411282537" sldId="256"/>
            <ac:spMk id="63" creationId="{D06019C6-7BCE-444E-956F-D2CB5CADD8A4}"/>
          </ac:spMkLst>
        </pc:spChg>
        <pc:spChg chg="add mod">
          <ac:chgData name="Bertrand Pouleto" userId="8488cefa11e3b03d" providerId="LiveId" clId="{A064F4BF-A8D5-4F99-AF06-AFB3224DC548}" dt="2021-03-15T15:11:06.441" v="5741" actId="164"/>
          <ac:spMkLst>
            <pc:docMk/>
            <pc:sldMk cId="411282537" sldId="256"/>
            <ac:spMk id="64" creationId="{B264DAB0-E249-46FB-9B67-67B1B1919DD8}"/>
          </ac:spMkLst>
        </pc:spChg>
        <pc:spChg chg="add mod">
          <ac:chgData name="Bertrand Pouleto" userId="8488cefa11e3b03d" providerId="LiveId" clId="{A064F4BF-A8D5-4F99-AF06-AFB3224DC548}" dt="2021-03-15T15:11:06.441" v="5741" actId="164"/>
          <ac:spMkLst>
            <pc:docMk/>
            <pc:sldMk cId="411282537" sldId="256"/>
            <ac:spMk id="65" creationId="{4612A025-33D6-4C66-96B3-106B0885042B}"/>
          </ac:spMkLst>
        </pc:spChg>
        <pc:spChg chg="add mod">
          <ac:chgData name="Bertrand Pouleto" userId="8488cefa11e3b03d" providerId="LiveId" clId="{A064F4BF-A8D5-4F99-AF06-AFB3224DC548}" dt="2021-03-15T15:11:06.441" v="5741" actId="164"/>
          <ac:spMkLst>
            <pc:docMk/>
            <pc:sldMk cId="411282537" sldId="256"/>
            <ac:spMk id="77" creationId="{5914AE0D-F9F2-4EA6-B3C9-D80378B8971D}"/>
          </ac:spMkLst>
        </pc:spChg>
        <pc:spChg chg="add mod">
          <ac:chgData name="Bertrand Pouleto" userId="8488cefa11e3b03d" providerId="LiveId" clId="{A064F4BF-A8D5-4F99-AF06-AFB3224DC548}" dt="2021-03-15T15:11:06.441" v="5741" actId="164"/>
          <ac:spMkLst>
            <pc:docMk/>
            <pc:sldMk cId="411282537" sldId="256"/>
            <ac:spMk id="80" creationId="{B363ED4D-1D5D-4B73-BE46-50A1C3DF3A62}"/>
          </ac:spMkLst>
        </pc:spChg>
        <pc:spChg chg="add mod">
          <ac:chgData name="Bertrand Pouleto" userId="8488cefa11e3b03d" providerId="LiveId" clId="{A064F4BF-A8D5-4F99-AF06-AFB3224DC548}" dt="2021-03-15T15:11:06.441" v="5741" actId="164"/>
          <ac:spMkLst>
            <pc:docMk/>
            <pc:sldMk cId="411282537" sldId="256"/>
            <ac:spMk id="81" creationId="{C6105796-63A9-4B8B-A7C9-07BF066DD87F}"/>
          </ac:spMkLst>
        </pc:spChg>
        <pc:spChg chg="add del mod">
          <ac:chgData name="Bertrand Pouleto" userId="8488cefa11e3b03d" providerId="LiveId" clId="{A064F4BF-A8D5-4F99-AF06-AFB3224DC548}" dt="2021-03-15T10:21:23.608" v="2649" actId="478"/>
          <ac:spMkLst>
            <pc:docMk/>
            <pc:sldMk cId="411282537" sldId="256"/>
            <ac:spMk id="85" creationId="{8A18B4C0-B1E3-4524-95FF-57CC0902E19C}"/>
          </ac:spMkLst>
        </pc:spChg>
        <pc:spChg chg="add mod">
          <ac:chgData name="Bertrand Pouleto" userId="8488cefa11e3b03d" providerId="LiveId" clId="{A064F4BF-A8D5-4F99-AF06-AFB3224DC548}" dt="2021-03-15T15:11:06.441" v="5741" actId="164"/>
          <ac:spMkLst>
            <pc:docMk/>
            <pc:sldMk cId="411282537" sldId="256"/>
            <ac:spMk id="86" creationId="{D0402C24-9B1A-4C94-9704-2B4108A86BE0}"/>
          </ac:spMkLst>
        </pc:spChg>
        <pc:spChg chg="add mod">
          <ac:chgData name="Bertrand Pouleto" userId="8488cefa11e3b03d" providerId="LiveId" clId="{A064F4BF-A8D5-4F99-AF06-AFB3224DC548}" dt="2021-03-15T15:11:06.441" v="5741" actId="164"/>
          <ac:spMkLst>
            <pc:docMk/>
            <pc:sldMk cId="411282537" sldId="256"/>
            <ac:spMk id="92" creationId="{CD119D05-3660-41BB-81C0-0ECE6C1FDC49}"/>
          </ac:spMkLst>
        </pc:spChg>
        <pc:spChg chg="add mod">
          <ac:chgData name="Bertrand Pouleto" userId="8488cefa11e3b03d" providerId="LiveId" clId="{A064F4BF-A8D5-4F99-AF06-AFB3224DC548}" dt="2021-03-15T15:11:06.441" v="5741" actId="164"/>
          <ac:spMkLst>
            <pc:docMk/>
            <pc:sldMk cId="411282537" sldId="256"/>
            <ac:spMk id="96" creationId="{411D3323-B530-46F8-91C9-8DC5540B3537}"/>
          </ac:spMkLst>
        </pc:spChg>
        <pc:spChg chg="add mod">
          <ac:chgData name="Bertrand Pouleto" userId="8488cefa11e3b03d" providerId="LiveId" clId="{A064F4BF-A8D5-4F99-AF06-AFB3224DC548}" dt="2021-03-15T15:11:06.441" v="5741" actId="164"/>
          <ac:spMkLst>
            <pc:docMk/>
            <pc:sldMk cId="411282537" sldId="256"/>
            <ac:spMk id="100" creationId="{EAE4CB7F-E27F-421C-AD24-39C44F94772E}"/>
          </ac:spMkLst>
        </pc:spChg>
        <pc:spChg chg="add mod">
          <ac:chgData name="Bertrand Pouleto" userId="8488cefa11e3b03d" providerId="LiveId" clId="{A064F4BF-A8D5-4F99-AF06-AFB3224DC548}" dt="2021-03-15T15:11:06.441" v="5741" actId="164"/>
          <ac:spMkLst>
            <pc:docMk/>
            <pc:sldMk cId="411282537" sldId="256"/>
            <ac:spMk id="101" creationId="{9AE84519-F5DE-4200-B88D-EFDAE56CF491}"/>
          </ac:spMkLst>
        </pc:spChg>
        <pc:spChg chg="add mod">
          <ac:chgData name="Bertrand Pouleto" userId="8488cefa11e3b03d" providerId="LiveId" clId="{A064F4BF-A8D5-4F99-AF06-AFB3224DC548}" dt="2021-03-15T15:11:06.441" v="5741" actId="164"/>
          <ac:spMkLst>
            <pc:docMk/>
            <pc:sldMk cId="411282537" sldId="256"/>
            <ac:spMk id="102" creationId="{F9E68BF9-1772-44F1-A2A9-50D315DFA8AD}"/>
          </ac:spMkLst>
        </pc:spChg>
        <pc:spChg chg="add del mod">
          <ac:chgData name="Bertrand Pouleto" userId="8488cefa11e3b03d" providerId="LiveId" clId="{A064F4BF-A8D5-4F99-AF06-AFB3224DC548}" dt="2021-03-15T10:34:28.074" v="3491"/>
          <ac:spMkLst>
            <pc:docMk/>
            <pc:sldMk cId="411282537" sldId="256"/>
            <ac:spMk id="109" creationId="{DDF90A7D-32C4-4762-9066-6FBED2AD9130}"/>
          </ac:spMkLst>
        </pc:spChg>
        <pc:spChg chg="add del mod">
          <ac:chgData name="Bertrand Pouleto" userId="8488cefa11e3b03d" providerId="LiveId" clId="{A064F4BF-A8D5-4F99-AF06-AFB3224DC548}" dt="2021-03-15T10:34:34.140" v="3493"/>
          <ac:spMkLst>
            <pc:docMk/>
            <pc:sldMk cId="411282537" sldId="256"/>
            <ac:spMk id="111" creationId="{04C51F3E-C2BE-4437-BAC6-3FC183664164}"/>
          </ac:spMkLst>
        </pc:spChg>
        <pc:spChg chg="add del mod">
          <ac:chgData name="Bertrand Pouleto" userId="8488cefa11e3b03d" providerId="LiveId" clId="{A064F4BF-A8D5-4F99-AF06-AFB3224DC548}" dt="2021-03-15T22:36:10.743" v="6286" actId="478"/>
          <ac:spMkLst>
            <pc:docMk/>
            <pc:sldMk cId="411282537" sldId="256"/>
            <ac:spMk id="112" creationId="{24998F9F-5F76-4B50-8737-E4136C097A79}"/>
          </ac:spMkLst>
        </pc:spChg>
        <pc:spChg chg="add del mod">
          <ac:chgData name="Bertrand Pouleto" userId="8488cefa11e3b03d" providerId="LiveId" clId="{A064F4BF-A8D5-4F99-AF06-AFB3224DC548}" dt="2021-03-15T22:36:09.195" v="6285" actId="478"/>
          <ac:spMkLst>
            <pc:docMk/>
            <pc:sldMk cId="411282537" sldId="256"/>
            <ac:spMk id="113" creationId="{5004C379-F44F-46FE-9B38-EF5CCB4C361F}"/>
          </ac:spMkLst>
        </pc:spChg>
        <pc:spChg chg="add del mod">
          <ac:chgData name="Bertrand Pouleto" userId="8488cefa11e3b03d" providerId="LiveId" clId="{A064F4BF-A8D5-4F99-AF06-AFB3224DC548}" dt="2021-03-15T10:51:39.264" v="3665" actId="478"/>
          <ac:spMkLst>
            <pc:docMk/>
            <pc:sldMk cId="411282537" sldId="256"/>
            <ac:spMk id="114" creationId="{60F6454E-9173-4E17-9045-D7BB308C06D7}"/>
          </ac:spMkLst>
        </pc:spChg>
        <pc:spChg chg="add del mod">
          <ac:chgData name="Bertrand Pouleto" userId="8488cefa11e3b03d" providerId="LiveId" clId="{A064F4BF-A8D5-4F99-AF06-AFB3224DC548}" dt="2021-03-15T10:14:26.734" v="2503" actId="478"/>
          <ac:spMkLst>
            <pc:docMk/>
            <pc:sldMk cId="411282537" sldId="256"/>
            <ac:spMk id="2054" creationId="{1CD74D62-1684-4CB9-8426-37CCAB72D802}"/>
          </ac:spMkLst>
        </pc:spChg>
        <pc:spChg chg="add mod">
          <ac:chgData name="Bertrand Pouleto" userId="8488cefa11e3b03d" providerId="LiveId" clId="{A064F4BF-A8D5-4F99-AF06-AFB3224DC548}" dt="2021-03-15T10:16:12.334" v="2536" actId="1076"/>
          <ac:spMkLst>
            <pc:docMk/>
            <pc:sldMk cId="411282537" sldId="256"/>
            <ac:spMk id="2055" creationId="{658A62DD-17F4-4776-833B-593D1E9DE2F4}"/>
          </ac:spMkLst>
        </pc:spChg>
        <pc:spChg chg="add mod">
          <ac:chgData name="Bertrand Pouleto" userId="8488cefa11e3b03d" providerId="LiveId" clId="{A064F4BF-A8D5-4F99-AF06-AFB3224DC548}" dt="2021-03-15T15:11:06.441" v="5741" actId="164"/>
          <ac:spMkLst>
            <pc:docMk/>
            <pc:sldMk cId="411282537" sldId="256"/>
            <ac:spMk id="2059" creationId="{A4006002-1969-4704-9497-D4165D26F03A}"/>
          </ac:spMkLst>
        </pc:spChg>
        <pc:spChg chg="add mod">
          <ac:chgData name="Bertrand Pouleto" userId="8488cefa11e3b03d" providerId="LiveId" clId="{A064F4BF-A8D5-4F99-AF06-AFB3224DC548}" dt="2021-03-15T15:11:06.441" v="5741" actId="164"/>
          <ac:spMkLst>
            <pc:docMk/>
            <pc:sldMk cId="411282537" sldId="256"/>
            <ac:spMk id="2062" creationId="{031E2212-D4C8-41D4-8C62-639AABE30CFE}"/>
          </ac:spMkLst>
        </pc:spChg>
        <pc:spChg chg="add del mod">
          <ac:chgData name="Bertrand Pouleto" userId="8488cefa11e3b03d" providerId="LiveId" clId="{A064F4BF-A8D5-4F99-AF06-AFB3224DC548}" dt="2021-03-15T22:36:17.414" v="6291" actId="478"/>
          <ac:spMkLst>
            <pc:docMk/>
            <pc:sldMk cId="411282537" sldId="256"/>
            <ac:spMk id="2067" creationId="{C640B8D8-FD6E-4FB7-8E62-EC100FDC9003}"/>
          </ac:spMkLst>
        </pc:spChg>
        <pc:grpChg chg="del mod">
          <ac:chgData name="Bertrand Pouleto" userId="8488cefa11e3b03d" providerId="LiveId" clId="{A064F4BF-A8D5-4F99-AF06-AFB3224DC548}" dt="2021-03-15T10:00:29.677" v="2272"/>
          <ac:grpSpMkLst>
            <pc:docMk/>
            <pc:sldMk cId="411282537" sldId="256"/>
            <ac:grpSpMk id="24" creationId="{FC07E04A-EEFB-4B68-A92D-064DBB231C7E}"/>
          </ac:grpSpMkLst>
        </pc:grpChg>
        <pc:grpChg chg="del mod">
          <ac:chgData name="Bertrand Pouleto" userId="8488cefa11e3b03d" providerId="LiveId" clId="{A064F4BF-A8D5-4F99-AF06-AFB3224DC548}" dt="2021-03-15T10:00:38.033" v="2274"/>
          <ac:grpSpMkLst>
            <pc:docMk/>
            <pc:sldMk cId="411282537" sldId="256"/>
            <ac:grpSpMk id="50" creationId="{4A16B2DF-FBC0-4D6F-B9DC-22933DC0C085}"/>
          </ac:grpSpMkLst>
        </pc:grpChg>
        <pc:grpChg chg="mod">
          <ac:chgData name="Bertrand Pouleto" userId="8488cefa11e3b03d" providerId="LiveId" clId="{A064F4BF-A8D5-4F99-AF06-AFB3224DC548}" dt="2021-03-15T15:11:06.441" v="5741" actId="164"/>
          <ac:grpSpMkLst>
            <pc:docMk/>
            <pc:sldMk cId="411282537" sldId="256"/>
            <ac:grpSpMk id="52" creationId="{AF38B4A1-C087-40D5-8358-2B4BE07D32B1}"/>
          </ac:grpSpMkLst>
        </pc:grpChg>
        <pc:grpChg chg="add mod">
          <ac:chgData name="Bertrand Pouleto" userId="8488cefa11e3b03d" providerId="LiveId" clId="{A064F4BF-A8D5-4F99-AF06-AFB3224DC548}" dt="2021-03-15T15:11:06.441" v="5741" actId="164"/>
          <ac:grpSpMkLst>
            <pc:docMk/>
            <pc:sldMk cId="411282537" sldId="256"/>
            <ac:grpSpMk id="66" creationId="{32231C23-31B5-4DCC-B01A-7D157378376F}"/>
          </ac:grpSpMkLst>
        </pc:grpChg>
        <pc:grpChg chg="add mod">
          <ac:chgData name="Bertrand Pouleto" userId="8488cefa11e3b03d" providerId="LiveId" clId="{A064F4BF-A8D5-4F99-AF06-AFB3224DC548}" dt="2021-03-15T15:11:06.441" v="5741" actId="164"/>
          <ac:grpSpMkLst>
            <pc:docMk/>
            <pc:sldMk cId="411282537" sldId="256"/>
            <ac:grpSpMk id="2072" creationId="{AB041C2D-E303-4F24-90D5-2D806278BEF4}"/>
          </ac:grpSpMkLst>
        </pc:grpChg>
        <pc:graphicFrameChg chg="add mod modGraphic">
          <ac:chgData name="Bertrand Pouleto" userId="8488cefa11e3b03d" providerId="LiveId" clId="{A064F4BF-A8D5-4F99-AF06-AFB3224DC548}" dt="2021-03-15T22:52:17.531" v="6898"/>
          <ac:graphicFrameMkLst>
            <pc:docMk/>
            <pc:sldMk cId="411282537" sldId="256"/>
            <ac:graphicFrameMk id="2" creationId="{8E49730E-045E-4D8B-9720-1A547CB54B29}"/>
          </ac:graphicFrameMkLst>
        </pc:graphicFrameChg>
        <pc:graphicFrameChg chg="add del mod">
          <ac:chgData name="Bertrand Pouleto" userId="8488cefa11e3b03d" providerId="LiveId" clId="{A064F4BF-A8D5-4F99-AF06-AFB3224DC548}" dt="2021-03-15T10:17:02.190" v="2541" actId="478"/>
          <ac:graphicFrameMkLst>
            <pc:docMk/>
            <pc:sldMk cId="411282537" sldId="256"/>
            <ac:graphicFrameMk id="2056" creationId="{A4D6D766-6A56-401C-829C-E1753C448E56}"/>
          </ac:graphicFrameMkLst>
        </pc:graphicFrameChg>
        <pc:picChg chg="del mod">
          <ac:chgData name="Bertrand Pouleto" userId="8488cefa11e3b03d" providerId="LiveId" clId="{A064F4BF-A8D5-4F99-AF06-AFB3224DC548}" dt="2021-03-15T14:19:30.886" v="5384" actId="478"/>
          <ac:picMkLst>
            <pc:docMk/>
            <pc:sldMk cId="411282537" sldId="256"/>
            <ac:picMk id="3" creationId="{0F08EF80-F184-4736-B913-F042907BBFFB}"/>
          </ac:picMkLst>
        </pc:picChg>
        <pc:picChg chg="add mod modCrop">
          <ac:chgData name="Bertrand Pouleto" userId="8488cefa11e3b03d" providerId="LiveId" clId="{A064F4BF-A8D5-4F99-AF06-AFB3224DC548}" dt="2021-03-15T22:51:48.570" v="6897" actId="1076"/>
          <ac:picMkLst>
            <pc:docMk/>
            <pc:sldMk cId="411282537" sldId="256"/>
            <ac:picMk id="4" creationId="{D9EB71A9-8DC1-4FDB-8DB5-112C23F73ED5}"/>
          </ac:picMkLst>
        </pc:picChg>
        <pc:picChg chg="mod ord modCrop">
          <ac:chgData name="Bertrand Pouleto" userId="8488cefa11e3b03d" providerId="LiveId" clId="{A064F4BF-A8D5-4F99-AF06-AFB3224DC548}" dt="2021-03-15T14:22:45.110" v="5588" actId="1076"/>
          <ac:picMkLst>
            <pc:docMk/>
            <pc:sldMk cId="411282537" sldId="256"/>
            <ac:picMk id="5" creationId="{1FF9DD00-1C3B-44CD-9ECD-B15429C05407}"/>
          </ac:picMkLst>
        </pc:picChg>
        <pc:picChg chg="add mod">
          <ac:chgData name="Bertrand Pouleto" userId="8488cefa11e3b03d" providerId="LiveId" clId="{A064F4BF-A8D5-4F99-AF06-AFB3224DC548}" dt="2021-03-15T22:49:39.102" v="6829" actId="1038"/>
          <ac:picMkLst>
            <pc:docMk/>
            <pc:sldMk cId="411282537" sldId="256"/>
            <ac:picMk id="12" creationId="{0602083B-DB84-4782-9BF3-CE27FAAAA90D}"/>
          </ac:picMkLst>
        </pc:picChg>
        <pc:picChg chg="del">
          <ac:chgData name="Bertrand Pouleto" userId="8488cefa11e3b03d" providerId="LiveId" clId="{A064F4BF-A8D5-4F99-AF06-AFB3224DC548}" dt="2021-03-15T09:12:16.736" v="282" actId="478"/>
          <ac:picMkLst>
            <pc:docMk/>
            <pc:sldMk cId="411282537" sldId="256"/>
            <ac:picMk id="19" creationId="{C0E275FB-3601-4AE6-8B08-03498E319C52}"/>
          </ac:picMkLst>
        </pc:picChg>
        <pc:picChg chg="del">
          <ac:chgData name="Bertrand Pouleto" userId="8488cefa11e3b03d" providerId="LiveId" clId="{A064F4BF-A8D5-4F99-AF06-AFB3224DC548}" dt="2021-03-15T09:12:14.099" v="279" actId="478"/>
          <ac:picMkLst>
            <pc:docMk/>
            <pc:sldMk cId="411282537" sldId="256"/>
            <ac:picMk id="28" creationId="{B457D8DC-CA56-4C0A-9386-CB233D7190AE}"/>
          </ac:picMkLst>
        </pc:picChg>
        <pc:picChg chg="del">
          <ac:chgData name="Bertrand Pouleto" userId="8488cefa11e3b03d" providerId="LiveId" clId="{A064F4BF-A8D5-4F99-AF06-AFB3224DC548}" dt="2021-03-15T09:12:26.887" v="289" actId="478"/>
          <ac:picMkLst>
            <pc:docMk/>
            <pc:sldMk cId="411282537" sldId="256"/>
            <ac:picMk id="30" creationId="{131FFCF3-1143-4C0C-8D2E-3AFCC08C4DFA}"/>
          </ac:picMkLst>
        </pc:picChg>
        <pc:picChg chg="mod">
          <ac:chgData name="Bertrand Pouleto" userId="8488cefa11e3b03d" providerId="LiveId" clId="{A064F4BF-A8D5-4F99-AF06-AFB3224DC548}" dt="2021-03-15T14:22:36.990" v="5584" actId="1076"/>
          <ac:picMkLst>
            <pc:docMk/>
            <pc:sldMk cId="411282537" sldId="256"/>
            <ac:picMk id="32" creationId="{CA7A9700-D33C-452C-91FD-04F40C4CC0F6}"/>
          </ac:picMkLst>
        </pc:picChg>
        <pc:picChg chg="mod">
          <ac:chgData name="Bertrand Pouleto" userId="8488cefa11e3b03d" providerId="LiveId" clId="{A064F4BF-A8D5-4F99-AF06-AFB3224DC548}" dt="2021-03-15T14:22:36.990" v="5584" actId="1076"/>
          <ac:picMkLst>
            <pc:docMk/>
            <pc:sldMk cId="411282537" sldId="256"/>
            <ac:picMk id="36" creationId="{745A07FC-3955-4592-87D3-9F927CD31CEC}"/>
          </ac:picMkLst>
        </pc:picChg>
        <pc:picChg chg="add mod modCrop">
          <ac:chgData name="Bertrand Pouleto" userId="8488cefa11e3b03d" providerId="LiveId" clId="{A064F4BF-A8D5-4F99-AF06-AFB3224DC548}" dt="2021-03-15T22:51:06.945" v="6888" actId="1076"/>
          <ac:picMkLst>
            <pc:docMk/>
            <pc:sldMk cId="411282537" sldId="256"/>
            <ac:picMk id="71" creationId="{E6694478-9471-4019-9FFD-66CFA20B75CC}"/>
          </ac:picMkLst>
        </pc:picChg>
        <pc:picChg chg="add mod">
          <ac:chgData name="Bertrand Pouleto" userId="8488cefa11e3b03d" providerId="LiveId" clId="{A064F4BF-A8D5-4F99-AF06-AFB3224DC548}" dt="2021-03-15T22:49:39.102" v="6829" actId="1038"/>
          <ac:picMkLst>
            <pc:docMk/>
            <pc:sldMk cId="411282537" sldId="256"/>
            <ac:picMk id="73" creationId="{4AC2B7E3-520C-441D-91AF-20B50A57D569}"/>
          </ac:picMkLst>
        </pc:picChg>
        <pc:picChg chg="add mod">
          <ac:chgData name="Bertrand Pouleto" userId="8488cefa11e3b03d" providerId="LiveId" clId="{A064F4BF-A8D5-4F99-AF06-AFB3224DC548}" dt="2021-03-15T22:51:37.352" v="6896" actId="1076"/>
          <ac:picMkLst>
            <pc:docMk/>
            <pc:sldMk cId="411282537" sldId="256"/>
            <ac:picMk id="74" creationId="{7334F66B-9E63-44B4-B5E4-F2AAF39EF93B}"/>
          </ac:picMkLst>
        </pc:picChg>
        <pc:picChg chg="add mod">
          <ac:chgData name="Bertrand Pouleto" userId="8488cefa11e3b03d" providerId="LiveId" clId="{A064F4BF-A8D5-4F99-AF06-AFB3224DC548}" dt="2021-03-15T15:11:06.441" v="5741" actId="164"/>
          <ac:picMkLst>
            <pc:docMk/>
            <pc:sldMk cId="411282537" sldId="256"/>
            <ac:picMk id="91" creationId="{468BF95C-A334-473B-BB5C-0FD409A71815}"/>
          </ac:picMkLst>
        </pc:picChg>
        <pc:picChg chg="add del mod">
          <ac:chgData name="Bertrand Pouleto" userId="8488cefa11e3b03d" providerId="LiveId" clId="{A064F4BF-A8D5-4F99-AF06-AFB3224DC548}" dt="2021-03-15T10:34:28.074" v="3491"/>
          <ac:picMkLst>
            <pc:docMk/>
            <pc:sldMk cId="411282537" sldId="256"/>
            <ac:picMk id="108" creationId="{7B80E27D-9C5A-43A6-85CA-A118594C8EAA}"/>
          </ac:picMkLst>
        </pc:picChg>
        <pc:picChg chg="add del mod">
          <ac:chgData name="Bertrand Pouleto" userId="8488cefa11e3b03d" providerId="LiveId" clId="{A064F4BF-A8D5-4F99-AF06-AFB3224DC548}" dt="2021-03-15T10:34:34.140" v="3493"/>
          <ac:picMkLst>
            <pc:docMk/>
            <pc:sldMk cId="411282537" sldId="256"/>
            <ac:picMk id="110" creationId="{6DBAF5D2-52EB-4193-893F-BA3D6EC55EBB}"/>
          </ac:picMkLst>
        </pc:picChg>
        <pc:picChg chg="add del mod modCrop">
          <ac:chgData name="Bertrand Pouleto" userId="8488cefa11e3b03d" providerId="LiveId" clId="{A064F4BF-A8D5-4F99-AF06-AFB3224DC548}" dt="2021-03-15T22:36:11.962" v="6288" actId="478"/>
          <ac:picMkLst>
            <pc:docMk/>
            <pc:sldMk cId="411282537" sldId="256"/>
            <ac:picMk id="119" creationId="{7C0E5A15-BC70-43EA-8883-605DD0444B0F}"/>
          </ac:picMkLst>
        </pc:picChg>
        <pc:picChg chg="add mod">
          <ac:chgData name="Bertrand Pouleto" userId="8488cefa11e3b03d" providerId="LiveId" clId="{A064F4BF-A8D5-4F99-AF06-AFB3224DC548}" dt="2021-03-15T09:16:13.488" v="446" actId="1076"/>
          <ac:picMkLst>
            <pc:docMk/>
            <pc:sldMk cId="411282537" sldId="256"/>
            <ac:picMk id="1026" creationId="{1BFFA76F-1B1D-4F1B-BF92-B6BC31ACDAA1}"/>
          </ac:picMkLst>
        </pc:picChg>
        <pc:picChg chg="add mod">
          <ac:chgData name="Bertrand Pouleto" userId="8488cefa11e3b03d" providerId="LiveId" clId="{A064F4BF-A8D5-4F99-AF06-AFB3224DC548}" dt="2021-03-15T09:56:00.042" v="2143" actId="1035"/>
          <ac:picMkLst>
            <pc:docMk/>
            <pc:sldMk cId="411282537" sldId="256"/>
            <ac:picMk id="1028" creationId="{58B3CD26-8967-4D7C-88B1-0F7D823CC18D}"/>
          </ac:picMkLst>
        </pc:picChg>
        <pc:picChg chg="add mod">
          <ac:chgData name="Bertrand Pouleto" userId="8488cefa11e3b03d" providerId="LiveId" clId="{A064F4BF-A8D5-4F99-AF06-AFB3224DC548}" dt="2021-03-15T15:11:06.441" v="5741" actId="164"/>
          <ac:picMkLst>
            <pc:docMk/>
            <pc:sldMk cId="411282537" sldId="256"/>
            <ac:picMk id="1030" creationId="{FECC811B-965D-48E0-A824-1B16C183E724}"/>
          </ac:picMkLst>
        </pc:picChg>
        <pc:picChg chg="add mod">
          <ac:chgData name="Bertrand Pouleto" userId="8488cefa11e3b03d" providerId="LiveId" clId="{A064F4BF-A8D5-4F99-AF06-AFB3224DC548}" dt="2021-03-15T15:11:06.441" v="5741" actId="164"/>
          <ac:picMkLst>
            <pc:docMk/>
            <pc:sldMk cId="411282537" sldId="256"/>
            <ac:picMk id="2049" creationId="{7D50283B-9E30-4880-91E4-ACA2D75C3D9F}"/>
          </ac:picMkLst>
        </pc:picChg>
        <pc:picChg chg="del">
          <ac:chgData name="Bertrand Pouleto" userId="8488cefa11e3b03d" providerId="LiveId" clId="{A064F4BF-A8D5-4F99-AF06-AFB3224DC548}" dt="2021-03-15T09:12:14.471" v="280" actId="478"/>
          <ac:picMkLst>
            <pc:docMk/>
            <pc:sldMk cId="411282537" sldId="256"/>
            <ac:picMk id="2050" creationId="{3DBDFE06-0B55-4146-B924-CE75D80B479E}"/>
          </ac:picMkLst>
        </pc:picChg>
        <pc:picChg chg="add mod">
          <ac:chgData name="Bertrand Pouleto" userId="8488cefa11e3b03d" providerId="LiveId" clId="{A064F4BF-A8D5-4F99-AF06-AFB3224DC548}" dt="2021-03-15T15:11:06.441" v="5741" actId="164"/>
          <ac:picMkLst>
            <pc:docMk/>
            <pc:sldMk cId="411282537" sldId="256"/>
            <ac:picMk id="2053" creationId="{EE4C2F4C-0B25-461D-985A-D8CA245C0F40}"/>
          </ac:picMkLst>
        </pc:picChg>
        <pc:picChg chg="add mod modCrop">
          <ac:chgData name="Bertrand Pouleto" userId="8488cefa11e3b03d" providerId="LiveId" clId="{A064F4BF-A8D5-4F99-AF06-AFB3224DC548}" dt="2021-03-15T15:11:06.441" v="5741" actId="164"/>
          <ac:picMkLst>
            <pc:docMk/>
            <pc:sldMk cId="411282537" sldId="256"/>
            <ac:picMk id="2058" creationId="{612A5170-73E0-4995-B1BC-58E469B54AB2}"/>
          </ac:picMkLst>
        </pc:picChg>
        <pc:picChg chg="add del mod modCrop">
          <ac:chgData name="Bertrand Pouleto" userId="8488cefa11e3b03d" providerId="LiveId" clId="{A064F4BF-A8D5-4F99-AF06-AFB3224DC548}" dt="2021-03-15T10:31:44.361" v="3419" actId="478"/>
          <ac:picMkLst>
            <pc:docMk/>
            <pc:sldMk cId="411282537" sldId="256"/>
            <ac:picMk id="2064" creationId="{ED6E562D-4112-41D5-9202-EB01779927E3}"/>
          </ac:picMkLst>
        </pc:picChg>
        <pc:picChg chg="add del mod modCrop">
          <ac:chgData name="Bertrand Pouleto" userId="8488cefa11e3b03d" providerId="LiveId" clId="{A064F4BF-A8D5-4F99-AF06-AFB3224DC548}" dt="2021-03-15T22:36:11.462" v="6287" actId="478"/>
          <ac:picMkLst>
            <pc:docMk/>
            <pc:sldMk cId="411282537" sldId="256"/>
            <ac:picMk id="2066" creationId="{9C1EA90E-04D9-48F3-8E4F-9AB0029C8538}"/>
          </ac:picMkLst>
        </pc:picChg>
        <pc:inkChg chg="add del">
          <ac:chgData name="Bertrand Pouleto" userId="8488cefa11e3b03d" providerId="LiveId" clId="{A064F4BF-A8D5-4F99-AF06-AFB3224DC548}" dt="2021-03-15T09:59:51.822" v="2261" actId="9405"/>
          <ac:inkMkLst>
            <pc:docMk/>
            <pc:sldMk cId="411282537" sldId="256"/>
            <ac:inkMk id="15" creationId="{C0CD53D2-3C29-4D3C-B275-DD76A072521D}"/>
          </ac:inkMkLst>
        </pc:inkChg>
        <pc:inkChg chg="add del">
          <ac:chgData name="Bertrand Pouleto" userId="8488cefa11e3b03d" providerId="LiveId" clId="{A064F4BF-A8D5-4F99-AF06-AFB3224DC548}" dt="2021-03-15T10:00:02.800" v="2263" actId="9405"/>
          <ac:inkMkLst>
            <pc:docMk/>
            <pc:sldMk cId="411282537" sldId="256"/>
            <ac:inkMk id="16" creationId="{F7C9EDEF-970A-4586-AA61-FEB85CD99C9D}"/>
          </ac:inkMkLst>
        </pc:inkChg>
        <pc:inkChg chg="add del">
          <ac:chgData name="Bertrand Pouleto" userId="8488cefa11e3b03d" providerId="LiveId" clId="{A064F4BF-A8D5-4F99-AF06-AFB3224DC548}" dt="2021-03-15T10:00:17.093" v="2267" actId="9405"/>
          <ac:inkMkLst>
            <pc:docMk/>
            <pc:sldMk cId="411282537" sldId="256"/>
            <ac:inkMk id="17" creationId="{01FD3BB8-A066-453E-98FD-D126E890C6E4}"/>
          </ac:inkMkLst>
        </pc:inkChg>
        <pc:inkChg chg="add del">
          <ac:chgData name="Bertrand Pouleto" userId="8488cefa11e3b03d" providerId="LiveId" clId="{A064F4BF-A8D5-4F99-AF06-AFB3224DC548}" dt="2021-03-15T10:00:16.664" v="2266" actId="9405"/>
          <ac:inkMkLst>
            <pc:docMk/>
            <pc:sldMk cId="411282537" sldId="256"/>
            <ac:inkMk id="18" creationId="{88D2295E-3636-465F-B43C-613566F05B01}"/>
          </ac:inkMkLst>
        </pc:inkChg>
        <pc:inkChg chg="add mod">
          <ac:chgData name="Bertrand Pouleto" userId="8488cefa11e3b03d" providerId="LiveId" clId="{A064F4BF-A8D5-4F99-AF06-AFB3224DC548}" dt="2021-03-15T10:00:38.033" v="2274"/>
          <ac:inkMkLst>
            <pc:docMk/>
            <pc:sldMk cId="411282537" sldId="256"/>
            <ac:inkMk id="20" creationId="{04E10972-CF58-4782-87E0-C8E858173950}"/>
          </ac:inkMkLst>
        </pc:inkChg>
        <pc:inkChg chg="add mod">
          <ac:chgData name="Bertrand Pouleto" userId="8488cefa11e3b03d" providerId="LiveId" clId="{A064F4BF-A8D5-4F99-AF06-AFB3224DC548}" dt="2021-03-15T10:00:38.033" v="2274"/>
          <ac:inkMkLst>
            <pc:docMk/>
            <pc:sldMk cId="411282537" sldId="256"/>
            <ac:inkMk id="22" creationId="{B8095F15-7993-43C9-80AA-7812075CBE2A}"/>
          </ac:inkMkLst>
        </pc:inkChg>
        <pc:inkChg chg="add mod">
          <ac:chgData name="Bertrand Pouleto" userId="8488cefa11e3b03d" providerId="LiveId" clId="{A064F4BF-A8D5-4F99-AF06-AFB3224DC548}" dt="2021-03-15T10:00:38.033" v="2274"/>
          <ac:inkMkLst>
            <pc:docMk/>
            <pc:sldMk cId="411282537" sldId="256"/>
            <ac:inkMk id="49" creationId="{AD1E7934-FAF6-4136-BF10-6CBDE80CE946}"/>
          </ac:inkMkLst>
        </pc:inkChg>
        <pc:inkChg chg="add mod">
          <ac:chgData name="Bertrand Pouleto" userId="8488cefa11e3b03d" providerId="LiveId" clId="{A064F4BF-A8D5-4F99-AF06-AFB3224DC548}" dt="2021-03-15T10:00:38.033" v="2274"/>
          <ac:inkMkLst>
            <pc:docMk/>
            <pc:sldMk cId="411282537" sldId="256"/>
            <ac:inkMk id="51" creationId="{46D51689-CFE3-4A94-AEA5-A23F3F18C06A}"/>
          </ac:inkMkLst>
        </pc:inkChg>
        <pc:inkChg chg="mod">
          <ac:chgData name="Bertrand Pouleto" userId="8488cefa11e3b03d" providerId="LiveId" clId="{A064F4BF-A8D5-4F99-AF06-AFB3224DC548}" dt="2021-03-15T10:09:00.630" v="2367"/>
          <ac:inkMkLst>
            <pc:docMk/>
            <pc:sldMk cId="411282537" sldId="256"/>
            <ac:inkMk id="67" creationId="{7F7B4ABD-50BF-4BE0-BC91-74CD9CD34A99}"/>
          </ac:inkMkLst>
        </pc:inkChg>
        <pc:inkChg chg="mod">
          <ac:chgData name="Bertrand Pouleto" userId="8488cefa11e3b03d" providerId="LiveId" clId="{A064F4BF-A8D5-4F99-AF06-AFB3224DC548}" dt="2021-03-15T10:09:00.630" v="2367"/>
          <ac:inkMkLst>
            <pc:docMk/>
            <pc:sldMk cId="411282537" sldId="256"/>
            <ac:inkMk id="68" creationId="{D4446427-3E7A-4DA2-906B-53DB2BC6063D}"/>
          </ac:inkMkLst>
        </pc:inkChg>
        <pc:inkChg chg="mod">
          <ac:chgData name="Bertrand Pouleto" userId="8488cefa11e3b03d" providerId="LiveId" clId="{A064F4BF-A8D5-4F99-AF06-AFB3224DC548}" dt="2021-03-15T10:09:00.630" v="2367"/>
          <ac:inkMkLst>
            <pc:docMk/>
            <pc:sldMk cId="411282537" sldId="256"/>
            <ac:inkMk id="69" creationId="{807683B9-7C83-4AF0-8646-78A457EA2B68}"/>
          </ac:inkMkLst>
        </pc:inkChg>
        <pc:inkChg chg="mod">
          <ac:chgData name="Bertrand Pouleto" userId="8488cefa11e3b03d" providerId="LiveId" clId="{A064F4BF-A8D5-4F99-AF06-AFB3224DC548}" dt="2021-03-15T10:09:00.630" v="2367"/>
          <ac:inkMkLst>
            <pc:docMk/>
            <pc:sldMk cId="411282537" sldId="256"/>
            <ac:inkMk id="70" creationId="{BAEB2DAB-88B1-4E01-8B8B-4537E767988F}"/>
          </ac:inkMkLst>
        </pc:inkChg>
        <pc:cxnChg chg="add mod ord">
          <ac:chgData name="Bertrand Pouleto" userId="8488cefa11e3b03d" providerId="LiveId" clId="{A064F4BF-A8D5-4F99-AF06-AFB3224DC548}" dt="2021-03-15T15:11:06.441" v="5741" actId="164"/>
          <ac:cxnSpMkLst>
            <pc:docMk/>
            <pc:sldMk cId="411282537" sldId="256"/>
            <ac:cxnSpMk id="13" creationId="{EBF59DEA-5356-4868-A0DA-0D95A6B7DBC4}"/>
          </ac:cxnSpMkLst>
        </pc:cxnChg>
        <pc:cxnChg chg="add mod ord">
          <ac:chgData name="Bertrand Pouleto" userId="8488cefa11e3b03d" providerId="LiveId" clId="{A064F4BF-A8D5-4F99-AF06-AFB3224DC548}" dt="2021-03-15T15:11:06.441" v="5741" actId="164"/>
          <ac:cxnSpMkLst>
            <pc:docMk/>
            <pc:sldMk cId="411282537" sldId="256"/>
            <ac:cxnSpMk id="48" creationId="{77F70C12-AF08-43BC-8EDA-D7D30E19B457}"/>
          </ac:cxnSpMkLst>
        </pc:cxnChg>
        <pc:cxnChg chg="add del mod">
          <ac:chgData name="Bertrand Pouleto" userId="8488cefa11e3b03d" providerId="LiveId" clId="{A064F4BF-A8D5-4F99-AF06-AFB3224DC548}" dt="2021-03-15T10:01:19.208" v="2277" actId="478"/>
          <ac:cxnSpMkLst>
            <pc:docMk/>
            <pc:sldMk cId="411282537" sldId="256"/>
            <ac:cxnSpMk id="54" creationId="{C038457F-9D7D-4843-8F65-F435E9DCE54D}"/>
          </ac:cxnSpMkLst>
        </pc:cxnChg>
        <pc:cxnChg chg="add mod">
          <ac:chgData name="Bertrand Pouleto" userId="8488cefa11e3b03d" providerId="LiveId" clId="{A064F4BF-A8D5-4F99-AF06-AFB3224DC548}" dt="2021-03-15T15:11:06.441" v="5741" actId="164"/>
          <ac:cxnSpMkLst>
            <pc:docMk/>
            <pc:sldMk cId="411282537" sldId="256"/>
            <ac:cxnSpMk id="59" creationId="{11470388-7545-42D2-BEBB-EA9738C9413A}"/>
          </ac:cxnSpMkLst>
        </pc:cxnChg>
        <pc:cxnChg chg="add mod">
          <ac:chgData name="Bertrand Pouleto" userId="8488cefa11e3b03d" providerId="LiveId" clId="{A064F4BF-A8D5-4F99-AF06-AFB3224DC548}" dt="2021-03-15T15:11:06.441" v="5741" actId="164"/>
          <ac:cxnSpMkLst>
            <pc:docMk/>
            <pc:sldMk cId="411282537" sldId="256"/>
            <ac:cxnSpMk id="61" creationId="{2D0A341B-5FD5-4EED-AA59-B8E3B4E9CB44}"/>
          </ac:cxnSpMkLst>
        </pc:cxnChg>
        <pc:cxnChg chg="add mod">
          <ac:chgData name="Bertrand Pouleto" userId="8488cefa11e3b03d" providerId="LiveId" clId="{A064F4BF-A8D5-4F99-AF06-AFB3224DC548}" dt="2021-03-15T15:11:06.441" v="5741" actId="164"/>
          <ac:cxnSpMkLst>
            <pc:docMk/>
            <pc:sldMk cId="411282537" sldId="256"/>
            <ac:cxnSpMk id="78" creationId="{65928171-DBB6-4371-A5F5-60E6AEA045B1}"/>
          </ac:cxnSpMkLst>
        </pc:cxnChg>
        <pc:cxnChg chg="add mod">
          <ac:chgData name="Bertrand Pouleto" userId="8488cefa11e3b03d" providerId="LiveId" clId="{A064F4BF-A8D5-4F99-AF06-AFB3224DC548}" dt="2021-03-15T15:11:06.441" v="5741" actId="164"/>
          <ac:cxnSpMkLst>
            <pc:docMk/>
            <pc:sldMk cId="411282537" sldId="256"/>
            <ac:cxnSpMk id="97" creationId="{1EDF009E-7085-4A9F-8DB4-960DCB80FBAB}"/>
          </ac:cxnSpMkLst>
        </pc:cxnChg>
        <pc:cxnChg chg="add mod">
          <ac:chgData name="Bertrand Pouleto" userId="8488cefa11e3b03d" providerId="LiveId" clId="{A064F4BF-A8D5-4F99-AF06-AFB3224DC548}" dt="2021-03-15T15:11:06.441" v="5741" actId="164"/>
          <ac:cxnSpMkLst>
            <pc:docMk/>
            <pc:sldMk cId="411282537" sldId="256"/>
            <ac:cxnSpMk id="98" creationId="{7A9D4455-D063-487F-BC46-2087022F287D}"/>
          </ac:cxnSpMkLst>
        </pc:cxnChg>
        <pc:cxnChg chg="add mod">
          <ac:chgData name="Bertrand Pouleto" userId="8488cefa11e3b03d" providerId="LiveId" clId="{A064F4BF-A8D5-4F99-AF06-AFB3224DC548}" dt="2021-03-15T15:11:06.441" v="5741" actId="164"/>
          <ac:cxnSpMkLst>
            <pc:docMk/>
            <pc:sldMk cId="411282537" sldId="256"/>
            <ac:cxnSpMk id="2061" creationId="{B375B499-1EF7-4CC7-B734-1C5CDEB12B1F}"/>
          </ac:cxnSpMkLst>
        </pc:cxnChg>
        <pc:cxnChg chg="add del mod">
          <ac:chgData name="Bertrand Pouleto" userId="8488cefa11e3b03d" providerId="LiveId" clId="{A064F4BF-A8D5-4F99-AF06-AFB3224DC548}" dt="2021-03-15T10:51:27.633" v="3662" actId="478"/>
          <ac:cxnSpMkLst>
            <pc:docMk/>
            <pc:sldMk cId="411282537" sldId="256"/>
            <ac:cxnSpMk id="2069" creationId="{F76361DD-1711-417B-BD73-7932403B78CB}"/>
          </ac:cxnSpMkLst>
        </pc:cxnChg>
        <pc:cxnChg chg="add del mod">
          <ac:chgData name="Bertrand Pouleto" userId="8488cefa11e3b03d" providerId="LiveId" clId="{A064F4BF-A8D5-4F99-AF06-AFB3224DC548}" dt="2021-03-15T10:51:36.578" v="3664" actId="478"/>
          <ac:cxnSpMkLst>
            <pc:docMk/>
            <pc:sldMk cId="411282537" sldId="256"/>
            <ac:cxnSpMk id="2071" creationId="{4DA5ABA8-D586-4C8A-96FD-CD6E15E66219}"/>
          </ac:cxnSpMkLst>
        </pc:cxnChg>
      </pc:sldChg>
      <pc:sldChg chg="addSp delSp modSp mod modAnim">
        <pc:chgData name="Bertrand Pouleto" userId="8488cefa11e3b03d" providerId="LiveId" clId="{A064F4BF-A8D5-4F99-AF06-AFB3224DC548}" dt="2021-03-15T23:00:38.866" v="7036" actId="20577"/>
        <pc:sldMkLst>
          <pc:docMk/>
          <pc:sldMk cId="1851919639" sldId="257"/>
        </pc:sldMkLst>
        <pc:spChg chg="add mod">
          <ac:chgData name="Bertrand Pouleto" userId="8488cefa11e3b03d" providerId="LiveId" clId="{A064F4BF-A8D5-4F99-AF06-AFB3224DC548}" dt="2021-03-15T22:55:48.430" v="6940" actId="20577"/>
          <ac:spMkLst>
            <pc:docMk/>
            <pc:sldMk cId="1851919639" sldId="257"/>
            <ac:spMk id="8" creationId="{AB591D25-00EE-4339-B93C-5D1ACA7D8513}"/>
          </ac:spMkLst>
        </pc:spChg>
        <pc:spChg chg="add mod">
          <ac:chgData name="Bertrand Pouleto" userId="8488cefa11e3b03d" providerId="LiveId" clId="{A064F4BF-A8D5-4F99-AF06-AFB3224DC548}" dt="2021-03-15T13:50:34.501" v="4233" actId="1076"/>
          <ac:spMkLst>
            <pc:docMk/>
            <pc:sldMk cId="1851919639" sldId="257"/>
            <ac:spMk id="11" creationId="{8D6A60C4-2853-4C55-B870-289E18C03E09}"/>
          </ac:spMkLst>
        </pc:spChg>
        <pc:spChg chg="del">
          <ac:chgData name="Bertrand Pouleto" userId="8488cefa11e3b03d" providerId="LiveId" clId="{A064F4BF-A8D5-4F99-AF06-AFB3224DC548}" dt="2021-03-15T11:00:15.121" v="3693" actId="478"/>
          <ac:spMkLst>
            <pc:docMk/>
            <pc:sldMk cId="1851919639" sldId="257"/>
            <ac:spMk id="12" creationId="{A641FAC2-D49F-4D85-99C6-8B0DB5EF8567}"/>
          </ac:spMkLst>
        </pc:spChg>
        <pc:spChg chg="add del mod">
          <ac:chgData name="Bertrand Pouleto" userId="8488cefa11e3b03d" providerId="LiveId" clId="{A064F4BF-A8D5-4F99-AF06-AFB3224DC548}" dt="2021-03-15T13:51:03.150" v="4241" actId="478"/>
          <ac:spMkLst>
            <pc:docMk/>
            <pc:sldMk cId="1851919639" sldId="257"/>
            <ac:spMk id="16" creationId="{DD1985F0-9F61-4C27-A00A-883B859979F0}"/>
          </ac:spMkLst>
        </pc:spChg>
        <pc:spChg chg="del">
          <ac:chgData name="Bertrand Pouleto" userId="8488cefa11e3b03d" providerId="LiveId" clId="{A064F4BF-A8D5-4F99-AF06-AFB3224DC548}" dt="2021-03-15T10:59:59.313" v="3686" actId="478"/>
          <ac:spMkLst>
            <pc:docMk/>
            <pc:sldMk cId="1851919639" sldId="257"/>
            <ac:spMk id="19" creationId="{B3E5F51C-4440-4394-8632-C4E0F4DC8252}"/>
          </ac:spMkLst>
        </pc:spChg>
        <pc:spChg chg="del mod">
          <ac:chgData name="Bertrand Pouleto" userId="8488cefa11e3b03d" providerId="LiveId" clId="{A064F4BF-A8D5-4F99-AF06-AFB3224DC548}" dt="2021-03-15T11:00:02.200" v="3689" actId="478"/>
          <ac:spMkLst>
            <pc:docMk/>
            <pc:sldMk cId="1851919639" sldId="257"/>
            <ac:spMk id="20" creationId="{8E6EC863-1C52-4341-8265-F1507F21E0C6}"/>
          </ac:spMkLst>
        </pc:spChg>
        <pc:spChg chg="del">
          <ac:chgData name="Bertrand Pouleto" userId="8488cefa11e3b03d" providerId="LiveId" clId="{A064F4BF-A8D5-4F99-AF06-AFB3224DC548}" dt="2021-03-15T10:59:59.313" v="3686" actId="478"/>
          <ac:spMkLst>
            <pc:docMk/>
            <pc:sldMk cId="1851919639" sldId="257"/>
            <ac:spMk id="23" creationId="{A08FC3EC-7BE7-4858-AE4C-84C9899270DA}"/>
          </ac:spMkLst>
        </pc:spChg>
        <pc:spChg chg="del">
          <ac:chgData name="Bertrand Pouleto" userId="8488cefa11e3b03d" providerId="LiveId" clId="{A064F4BF-A8D5-4F99-AF06-AFB3224DC548}" dt="2021-03-15T10:59:59.313" v="3686" actId="478"/>
          <ac:spMkLst>
            <pc:docMk/>
            <pc:sldMk cId="1851919639" sldId="257"/>
            <ac:spMk id="24" creationId="{8CFFF6DB-8754-4751-B11E-9C5170934FCF}"/>
          </ac:spMkLst>
        </pc:spChg>
        <pc:spChg chg="del">
          <ac:chgData name="Bertrand Pouleto" userId="8488cefa11e3b03d" providerId="LiveId" clId="{A064F4BF-A8D5-4F99-AF06-AFB3224DC548}" dt="2021-03-15T11:00:05.026" v="3691" actId="478"/>
          <ac:spMkLst>
            <pc:docMk/>
            <pc:sldMk cId="1851919639" sldId="257"/>
            <ac:spMk id="25" creationId="{63CF3999-389B-4DC0-A3F8-F4EAB153EEA7}"/>
          </ac:spMkLst>
        </pc:spChg>
        <pc:spChg chg="del">
          <ac:chgData name="Bertrand Pouleto" userId="8488cefa11e3b03d" providerId="LiveId" clId="{A064F4BF-A8D5-4F99-AF06-AFB3224DC548}" dt="2021-03-15T11:00:07.159" v="3692" actId="478"/>
          <ac:spMkLst>
            <pc:docMk/>
            <pc:sldMk cId="1851919639" sldId="257"/>
            <ac:spMk id="26" creationId="{F642DB36-B81B-40F7-91C0-F1AD4A2229E7}"/>
          </ac:spMkLst>
        </pc:spChg>
        <pc:spChg chg="del">
          <ac:chgData name="Bertrand Pouleto" userId="8488cefa11e3b03d" providerId="LiveId" clId="{A064F4BF-A8D5-4F99-AF06-AFB3224DC548}" dt="2021-03-15T11:00:07.159" v="3692" actId="478"/>
          <ac:spMkLst>
            <pc:docMk/>
            <pc:sldMk cId="1851919639" sldId="257"/>
            <ac:spMk id="27" creationId="{35E0263E-3698-4033-92FD-E135BCE9CDBC}"/>
          </ac:spMkLst>
        </pc:spChg>
        <pc:spChg chg="del">
          <ac:chgData name="Bertrand Pouleto" userId="8488cefa11e3b03d" providerId="LiveId" clId="{A064F4BF-A8D5-4F99-AF06-AFB3224DC548}" dt="2021-03-15T10:59:59.313" v="3686" actId="478"/>
          <ac:spMkLst>
            <pc:docMk/>
            <pc:sldMk cId="1851919639" sldId="257"/>
            <ac:spMk id="29" creationId="{3FD1B90D-5BCF-47C7-8AD3-69224A0AAEDD}"/>
          </ac:spMkLst>
        </pc:spChg>
        <pc:spChg chg="add mod">
          <ac:chgData name="Bertrand Pouleto" userId="8488cefa11e3b03d" providerId="LiveId" clId="{A064F4BF-A8D5-4F99-AF06-AFB3224DC548}" dt="2021-03-15T13:57:44.606" v="4333" actId="208"/>
          <ac:spMkLst>
            <pc:docMk/>
            <pc:sldMk cId="1851919639" sldId="257"/>
            <ac:spMk id="31" creationId="{ED5AA21C-3441-41D0-9EF1-31D32462092D}"/>
          </ac:spMkLst>
        </pc:spChg>
        <pc:spChg chg="add mod">
          <ac:chgData name="Bertrand Pouleto" userId="8488cefa11e3b03d" providerId="LiveId" clId="{A064F4BF-A8D5-4F99-AF06-AFB3224DC548}" dt="2021-03-15T13:58:37.300" v="4345" actId="1076"/>
          <ac:spMkLst>
            <pc:docMk/>
            <pc:sldMk cId="1851919639" sldId="257"/>
            <ac:spMk id="32" creationId="{43B4A693-CBF8-4BFE-A6AD-DB7A172C15D4}"/>
          </ac:spMkLst>
        </pc:spChg>
        <pc:spChg chg="add del mod">
          <ac:chgData name="Bertrand Pouleto" userId="8488cefa11e3b03d" providerId="LiveId" clId="{A064F4BF-A8D5-4F99-AF06-AFB3224DC548}" dt="2021-03-15T14:14:02.976" v="5327" actId="478"/>
          <ac:spMkLst>
            <pc:docMk/>
            <pc:sldMk cId="1851919639" sldId="257"/>
            <ac:spMk id="33" creationId="{E4614B93-5741-43E9-B755-B22C42B2449D}"/>
          </ac:spMkLst>
        </pc:spChg>
        <pc:spChg chg="add mod">
          <ac:chgData name="Bertrand Pouleto" userId="8488cefa11e3b03d" providerId="LiveId" clId="{A064F4BF-A8D5-4F99-AF06-AFB3224DC548}" dt="2021-03-15T22:59:06.491" v="7027" actId="20577"/>
          <ac:spMkLst>
            <pc:docMk/>
            <pc:sldMk cId="1851919639" sldId="257"/>
            <ac:spMk id="34" creationId="{C7E9CCB8-5D8D-422F-B429-53D8C761F194}"/>
          </ac:spMkLst>
        </pc:spChg>
        <pc:spChg chg="del">
          <ac:chgData name="Bertrand Pouleto" userId="8488cefa11e3b03d" providerId="LiveId" clId="{A064F4BF-A8D5-4F99-AF06-AFB3224DC548}" dt="2021-03-15T10:59:59.313" v="3686" actId="478"/>
          <ac:spMkLst>
            <pc:docMk/>
            <pc:sldMk cId="1851919639" sldId="257"/>
            <ac:spMk id="35" creationId="{F6421C09-9BAF-4596-BE39-B76FE9C7A612}"/>
          </ac:spMkLst>
        </pc:spChg>
        <pc:spChg chg="del">
          <ac:chgData name="Bertrand Pouleto" userId="8488cefa11e3b03d" providerId="LiveId" clId="{A064F4BF-A8D5-4F99-AF06-AFB3224DC548}" dt="2021-03-15T10:59:59.313" v="3686" actId="478"/>
          <ac:spMkLst>
            <pc:docMk/>
            <pc:sldMk cId="1851919639" sldId="257"/>
            <ac:spMk id="36" creationId="{374772E3-BB5C-4855-8E55-BE19A926A499}"/>
          </ac:spMkLst>
        </pc:spChg>
        <pc:spChg chg="add mod">
          <ac:chgData name="Bertrand Pouleto" userId="8488cefa11e3b03d" providerId="LiveId" clId="{A064F4BF-A8D5-4F99-AF06-AFB3224DC548}" dt="2021-03-15T11:00:15.467" v="3694"/>
          <ac:spMkLst>
            <pc:docMk/>
            <pc:sldMk cId="1851919639" sldId="257"/>
            <ac:spMk id="37" creationId="{EBB8E755-C306-435A-9608-D31D979D6DDB}"/>
          </ac:spMkLst>
        </pc:spChg>
        <pc:spChg chg="add mod">
          <ac:chgData name="Bertrand Pouleto" userId="8488cefa11e3b03d" providerId="LiveId" clId="{A064F4BF-A8D5-4F99-AF06-AFB3224DC548}" dt="2021-03-15T23:00:36.639" v="7035" actId="1076"/>
          <ac:spMkLst>
            <pc:docMk/>
            <pc:sldMk cId="1851919639" sldId="257"/>
            <ac:spMk id="38" creationId="{2E16DA25-10CC-4EFF-9887-20CEB47CDF5B}"/>
          </ac:spMkLst>
        </pc:spChg>
        <pc:spChg chg="del">
          <ac:chgData name="Bertrand Pouleto" userId="8488cefa11e3b03d" providerId="LiveId" clId="{A064F4BF-A8D5-4F99-AF06-AFB3224DC548}" dt="2021-03-15T10:59:59.313" v="3686" actId="478"/>
          <ac:spMkLst>
            <pc:docMk/>
            <pc:sldMk cId="1851919639" sldId="257"/>
            <ac:spMk id="43" creationId="{4CA927F4-CEF8-40AD-909A-44B4E1366F33}"/>
          </ac:spMkLst>
        </pc:spChg>
        <pc:spChg chg="add mod">
          <ac:chgData name="Bertrand Pouleto" userId="8488cefa11e3b03d" providerId="LiveId" clId="{A064F4BF-A8D5-4F99-AF06-AFB3224DC548}" dt="2021-03-15T11:06:21.203" v="4194" actId="113"/>
          <ac:spMkLst>
            <pc:docMk/>
            <pc:sldMk cId="1851919639" sldId="257"/>
            <ac:spMk id="44" creationId="{E2CF9172-DCF9-4A8A-AD50-4DE0DAF8F8C9}"/>
          </ac:spMkLst>
        </pc:spChg>
        <pc:spChg chg="add mod">
          <ac:chgData name="Bertrand Pouleto" userId="8488cefa11e3b03d" providerId="LiveId" clId="{A064F4BF-A8D5-4F99-AF06-AFB3224DC548}" dt="2021-03-15T11:06:16.466" v="4192" actId="113"/>
          <ac:spMkLst>
            <pc:docMk/>
            <pc:sldMk cId="1851919639" sldId="257"/>
            <ac:spMk id="45" creationId="{CB57B4FE-B6AC-4ED1-9631-CB402BDBECA3}"/>
          </ac:spMkLst>
        </pc:spChg>
        <pc:spChg chg="del">
          <ac:chgData name="Bertrand Pouleto" userId="8488cefa11e3b03d" providerId="LiveId" clId="{A064F4BF-A8D5-4F99-AF06-AFB3224DC548}" dt="2021-03-15T10:59:59.313" v="3686" actId="478"/>
          <ac:spMkLst>
            <pc:docMk/>
            <pc:sldMk cId="1851919639" sldId="257"/>
            <ac:spMk id="46" creationId="{59EEC854-AE97-4567-BB5B-797BCB38424E}"/>
          </ac:spMkLst>
        </pc:spChg>
        <pc:spChg chg="del">
          <ac:chgData name="Bertrand Pouleto" userId="8488cefa11e3b03d" providerId="LiveId" clId="{A064F4BF-A8D5-4F99-AF06-AFB3224DC548}" dt="2021-03-15T10:59:59.313" v="3686" actId="478"/>
          <ac:spMkLst>
            <pc:docMk/>
            <pc:sldMk cId="1851919639" sldId="257"/>
            <ac:spMk id="49" creationId="{3DAC6031-B3A6-4FFC-9B41-124BAD43F170}"/>
          </ac:spMkLst>
        </pc:spChg>
        <pc:spChg chg="del">
          <ac:chgData name="Bertrand Pouleto" userId="8488cefa11e3b03d" providerId="LiveId" clId="{A064F4BF-A8D5-4F99-AF06-AFB3224DC548}" dt="2021-03-15T10:59:59.313" v="3686" actId="478"/>
          <ac:spMkLst>
            <pc:docMk/>
            <pc:sldMk cId="1851919639" sldId="257"/>
            <ac:spMk id="52" creationId="{9451BCFD-04B7-47AF-B27D-7A9E65130D38}"/>
          </ac:spMkLst>
        </pc:spChg>
        <pc:spChg chg="add mod">
          <ac:chgData name="Bertrand Pouleto" userId="8488cefa11e3b03d" providerId="LiveId" clId="{A064F4BF-A8D5-4F99-AF06-AFB3224DC548}" dt="2021-03-15T13:51:24.596" v="4254" actId="1076"/>
          <ac:spMkLst>
            <pc:docMk/>
            <pc:sldMk cId="1851919639" sldId="257"/>
            <ac:spMk id="53" creationId="{C404C5D7-922C-43F1-8896-55F0BB1C8D07}"/>
          </ac:spMkLst>
        </pc:spChg>
        <pc:spChg chg="del">
          <ac:chgData name="Bertrand Pouleto" userId="8488cefa11e3b03d" providerId="LiveId" clId="{A064F4BF-A8D5-4F99-AF06-AFB3224DC548}" dt="2021-03-15T11:00:03.591" v="3690" actId="478"/>
          <ac:spMkLst>
            <pc:docMk/>
            <pc:sldMk cId="1851919639" sldId="257"/>
            <ac:spMk id="54" creationId="{D0204C26-0267-45FF-9EF1-94E249DF2408}"/>
          </ac:spMkLst>
        </pc:spChg>
        <pc:spChg chg="del">
          <ac:chgData name="Bertrand Pouleto" userId="8488cefa11e3b03d" providerId="LiveId" clId="{A064F4BF-A8D5-4F99-AF06-AFB3224DC548}" dt="2021-03-15T11:00:03.591" v="3690" actId="478"/>
          <ac:spMkLst>
            <pc:docMk/>
            <pc:sldMk cId="1851919639" sldId="257"/>
            <ac:spMk id="55" creationId="{D9577F61-1C2A-49E2-80F3-6AAA28E43511}"/>
          </ac:spMkLst>
        </pc:spChg>
        <pc:spChg chg="del">
          <ac:chgData name="Bertrand Pouleto" userId="8488cefa11e3b03d" providerId="LiveId" clId="{A064F4BF-A8D5-4F99-AF06-AFB3224DC548}" dt="2021-03-15T11:00:03.591" v="3690" actId="478"/>
          <ac:spMkLst>
            <pc:docMk/>
            <pc:sldMk cId="1851919639" sldId="257"/>
            <ac:spMk id="57" creationId="{A9747595-06F4-40E6-B18B-619B8FD04986}"/>
          </ac:spMkLst>
        </pc:spChg>
        <pc:spChg chg="del">
          <ac:chgData name="Bertrand Pouleto" userId="8488cefa11e3b03d" providerId="LiveId" clId="{A064F4BF-A8D5-4F99-AF06-AFB3224DC548}" dt="2021-03-15T11:00:03.591" v="3690" actId="478"/>
          <ac:spMkLst>
            <pc:docMk/>
            <pc:sldMk cId="1851919639" sldId="257"/>
            <ac:spMk id="58" creationId="{F4BDB7D0-A08A-4E66-9DC3-754B8BDA2398}"/>
          </ac:spMkLst>
        </pc:spChg>
        <pc:spChg chg="del">
          <ac:chgData name="Bertrand Pouleto" userId="8488cefa11e3b03d" providerId="LiveId" clId="{A064F4BF-A8D5-4F99-AF06-AFB3224DC548}" dt="2021-03-15T11:00:03.591" v="3690" actId="478"/>
          <ac:spMkLst>
            <pc:docMk/>
            <pc:sldMk cId="1851919639" sldId="257"/>
            <ac:spMk id="59" creationId="{55A6B13D-B59D-4FC4-86E6-E813650752AD}"/>
          </ac:spMkLst>
        </pc:spChg>
        <pc:spChg chg="del">
          <ac:chgData name="Bertrand Pouleto" userId="8488cefa11e3b03d" providerId="LiveId" clId="{A064F4BF-A8D5-4F99-AF06-AFB3224DC548}" dt="2021-03-15T11:00:03.591" v="3690" actId="478"/>
          <ac:spMkLst>
            <pc:docMk/>
            <pc:sldMk cId="1851919639" sldId="257"/>
            <ac:spMk id="60" creationId="{236444FE-B710-4B1F-8DD7-588D4060384F}"/>
          </ac:spMkLst>
        </pc:spChg>
        <pc:spChg chg="add mod">
          <ac:chgData name="Bertrand Pouleto" userId="8488cefa11e3b03d" providerId="LiveId" clId="{A064F4BF-A8D5-4F99-AF06-AFB3224DC548}" dt="2021-03-15T13:51:44.980" v="4272" actId="1076"/>
          <ac:spMkLst>
            <pc:docMk/>
            <pc:sldMk cId="1851919639" sldId="257"/>
            <ac:spMk id="61" creationId="{AAD6EA9F-B2E5-4F2D-B519-240B1AE0E98E}"/>
          </ac:spMkLst>
        </pc:spChg>
        <pc:spChg chg="add mod">
          <ac:chgData name="Bertrand Pouleto" userId="8488cefa11e3b03d" providerId="LiveId" clId="{A064F4BF-A8D5-4F99-AF06-AFB3224DC548}" dt="2021-03-15T22:54:59.003" v="6933" actId="1076"/>
          <ac:spMkLst>
            <pc:docMk/>
            <pc:sldMk cId="1851919639" sldId="257"/>
            <ac:spMk id="62" creationId="{082551AA-3F66-4B22-872A-00FBCD5D6A22}"/>
          </ac:spMkLst>
        </pc:spChg>
        <pc:spChg chg="add mod">
          <ac:chgData name="Bertrand Pouleto" userId="8488cefa11e3b03d" providerId="LiveId" clId="{A064F4BF-A8D5-4F99-AF06-AFB3224DC548}" dt="2021-03-15T13:56:04.821" v="4298" actId="1076"/>
          <ac:spMkLst>
            <pc:docMk/>
            <pc:sldMk cId="1851919639" sldId="257"/>
            <ac:spMk id="63" creationId="{541D3D7A-71B2-4BFC-A7ED-6336C8BE083E}"/>
          </ac:spMkLst>
        </pc:spChg>
        <pc:spChg chg="add mod">
          <ac:chgData name="Bertrand Pouleto" userId="8488cefa11e3b03d" providerId="LiveId" clId="{A064F4BF-A8D5-4F99-AF06-AFB3224DC548}" dt="2021-03-15T13:57:05.165" v="4318" actId="1076"/>
          <ac:spMkLst>
            <pc:docMk/>
            <pc:sldMk cId="1851919639" sldId="257"/>
            <ac:spMk id="64" creationId="{440090D6-27A9-4C1D-997D-E3AF4FADF55C}"/>
          </ac:spMkLst>
        </pc:spChg>
        <pc:spChg chg="add mod">
          <ac:chgData name="Bertrand Pouleto" userId="8488cefa11e3b03d" providerId="LiveId" clId="{A064F4BF-A8D5-4F99-AF06-AFB3224DC548}" dt="2021-03-15T13:57:31.106" v="4330" actId="1076"/>
          <ac:spMkLst>
            <pc:docMk/>
            <pc:sldMk cId="1851919639" sldId="257"/>
            <ac:spMk id="65" creationId="{9F77B25C-411A-4D65-962E-5B32B92BF542}"/>
          </ac:spMkLst>
        </pc:spChg>
        <pc:spChg chg="add mod">
          <ac:chgData name="Bertrand Pouleto" userId="8488cefa11e3b03d" providerId="LiveId" clId="{A064F4BF-A8D5-4F99-AF06-AFB3224DC548}" dt="2021-03-15T13:58:54.396" v="4355" actId="1076"/>
          <ac:spMkLst>
            <pc:docMk/>
            <pc:sldMk cId="1851919639" sldId="257"/>
            <ac:spMk id="66" creationId="{5F011663-6779-466E-B577-ADD4E7CEFF10}"/>
          </ac:spMkLst>
        </pc:spChg>
        <pc:spChg chg="add del mod">
          <ac:chgData name="Bertrand Pouleto" userId="8488cefa11e3b03d" providerId="LiveId" clId="{A064F4BF-A8D5-4F99-AF06-AFB3224DC548}" dt="2021-03-15T14:14:04.421" v="5328" actId="478"/>
          <ac:spMkLst>
            <pc:docMk/>
            <pc:sldMk cId="1851919639" sldId="257"/>
            <ac:spMk id="68" creationId="{BC70629E-DB42-4A6B-AD64-540C6D247F9F}"/>
          </ac:spMkLst>
        </pc:spChg>
        <pc:spChg chg="add del mod">
          <ac:chgData name="Bertrand Pouleto" userId="8488cefa11e3b03d" providerId="LiveId" clId="{A064F4BF-A8D5-4F99-AF06-AFB3224DC548}" dt="2021-03-15T23:00:14.828" v="7032" actId="478"/>
          <ac:spMkLst>
            <pc:docMk/>
            <pc:sldMk cId="1851919639" sldId="257"/>
            <ac:spMk id="69" creationId="{BB34E5B8-9FD4-4268-AE49-3CE883402DF9}"/>
          </ac:spMkLst>
        </pc:spChg>
        <pc:spChg chg="add mod">
          <ac:chgData name="Bertrand Pouleto" userId="8488cefa11e3b03d" providerId="LiveId" clId="{A064F4BF-A8D5-4F99-AF06-AFB3224DC548}" dt="2021-03-15T23:00:38.866" v="7036" actId="20577"/>
          <ac:spMkLst>
            <pc:docMk/>
            <pc:sldMk cId="1851919639" sldId="257"/>
            <ac:spMk id="70" creationId="{38F045A2-6EF6-4CCA-8272-263D8E6B5D20}"/>
          </ac:spMkLst>
        </pc:spChg>
        <pc:spChg chg="add mod">
          <ac:chgData name="Bertrand Pouleto" userId="8488cefa11e3b03d" providerId="LiveId" clId="{A064F4BF-A8D5-4F99-AF06-AFB3224DC548}" dt="2021-03-15T14:05:05.639" v="4379" actId="1076"/>
          <ac:spMkLst>
            <pc:docMk/>
            <pc:sldMk cId="1851919639" sldId="257"/>
            <ac:spMk id="71" creationId="{528D3772-3B13-44A2-9F60-1F520FBE637D}"/>
          </ac:spMkLst>
        </pc:spChg>
        <pc:spChg chg="add mod">
          <ac:chgData name="Bertrand Pouleto" userId="8488cefa11e3b03d" providerId="LiveId" clId="{A064F4BF-A8D5-4F99-AF06-AFB3224DC548}" dt="2021-03-15T14:04:46.200" v="4374" actId="1076"/>
          <ac:spMkLst>
            <pc:docMk/>
            <pc:sldMk cId="1851919639" sldId="257"/>
            <ac:spMk id="72" creationId="{74DC97B2-43F1-4B32-8416-AC881D0CC411}"/>
          </ac:spMkLst>
        </pc:spChg>
        <pc:spChg chg="add mod">
          <ac:chgData name="Bertrand Pouleto" userId="8488cefa11e3b03d" providerId="LiveId" clId="{A064F4BF-A8D5-4F99-AF06-AFB3224DC548}" dt="2021-03-15T14:04:26.423" v="4370" actId="1076"/>
          <ac:spMkLst>
            <pc:docMk/>
            <pc:sldMk cId="1851919639" sldId="257"/>
            <ac:spMk id="73" creationId="{6D8F9867-47FF-41FE-9C73-37E0A515AF7E}"/>
          </ac:spMkLst>
        </pc:spChg>
        <pc:spChg chg="add mod">
          <ac:chgData name="Bertrand Pouleto" userId="8488cefa11e3b03d" providerId="LiveId" clId="{A064F4BF-A8D5-4F99-AF06-AFB3224DC548}" dt="2021-03-15T22:12:32.180" v="5816" actId="1037"/>
          <ac:spMkLst>
            <pc:docMk/>
            <pc:sldMk cId="1851919639" sldId="257"/>
            <ac:spMk id="76" creationId="{08894A9C-65A0-4622-AA96-099F26ECA46B}"/>
          </ac:spMkLst>
        </pc:spChg>
        <pc:spChg chg="add mod">
          <ac:chgData name="Bertrand Pouleto" userId="8488cefa11e3b03d" providerId="LiveId" clId="{A064F4BF-A8D5-4F99-AF06-AFB3224DC548}" dt="2021-03-15T14:26:18.496" v="5641" actId="1076"/>
          <ac:spMkLst>
            <pc:docMk/>
            <pc:sldMk cId="1851919639" sldId="257"/>
            <ac:spMk id="77" creationId="{8186458C-B87F-4456-94EA-E2EEF57AA9CB}"/>
          </ac:spMkLst>
        </pc:spChg>
        <pc:spChg chg="del">
          <ac:chgData name="Bertrand Pouleto" userId="8488cefa11e3b03d" providerId="LiveId" clId="{A064F4BF-A8D5-4F99-AF06-AFB3224DC548}" dt="2021-03-15T11:00:03.591" v="3690" actId="478"/>
          <ac:spMkLst>
            <pc:docMk/>
            <pc:sldMk cId="1851919639" sldId="257"/>
            <ac:spMk id="1044" creationId="{1C94373C-E2EB-4738-9585-73E793D7D41D}"/>
          </ac:spMkLst>
        </pc:spChg>
        <pc:picChg chg="add mod">
          <ac:chgData name="Bertrand Pouleto" userId="8488cefa11e3b03d" providerId="LiveId" clId="{A064F4BF-A8D5-4F99-AF06-AFB3224DC548}" dt="2021-03-15T11:05:38.574" v="4187" actId="12788"/>
          <ac:picMkLst>
            <pc:docMk/>
            <pc:sldMk cId="1851919639" sldId="257"/>
            <ac:picMk id="3" creationId="{5B1DDFD2-3419-4331-A07D-6C5AC8BE0382}"/>
          </ac:picMkLst>
        </pc:picChg>
        <pc:picChg chg="add mod">
          <ac:chgData name="Bertrand Pouleto" userId="8488cefa11e3b03d" providerId="LiveId" clId="{A064F4BF-A8D5-4F99-AF06-AFB3224DC548}" dt="2021-03-15T11:05:42.127" v="4188" actId="465"/>
          <ac:picMkLst>
            <pc:docMk/>
            <pc:sldMk cId="1851919639" sldId="257"/>
            <ac:picMk id="5" creationId="{9071F178-0EEC-42DE-8B5B-885F304D4D9E}"/>
          </ac:picMkLst>
        </pc:picChg>
        <pc:picChg chg="add mod">
          <ac:chgData name="Bertrand Pouleto" userId="8488cefa11e3b03d" providerId="LiveId" clId="{A064F4BF-A8D5-4F99-AF06-AFB3224DC548}" dt="2021-03-15T11:05:38.574" v="4187" actId="12788"/>
          <ac:picMkLst>
            <pc:docMk/>
            <pc:sldMk cId="1851919639" sldId="257"/>
            <ac:picMk id="7" creationId="{542C8C15-08D9-47F9-A0EC-3AA45C6F7E63}"/>
          </ac:picMkLst>
        </pc:picChg>
        <pc:picChg chg="add mod">
          <ac:chgData name="Bertrand Pouleto" userId="8488cefa11e3b03d" providerId="LiveId" clId="{A064F4BF-A8D5-4F99-AF06-AFB3224DC548}" dt="2021-03-15T14:23:19.049" v="5593" actId="208"/>
          <ac:picMkLst>
            <pc:docMk/>
            <pc:sldMk cId="1851919639" sldId="257"/>
            <ac:picMk id="10" creationId="{9AB106C4-AF31-42E7-879F-45772C404818}"/>
          </ac:picMkLst>
        </pc:picChg>
        <pc:picChg chg="del">
          <ac:chgData name="Bertrand Pouleto" userId="8488cefa11e3b03d" providerId="LiveId" clId="{A064F4BF-A8D5-4F99-AF06-AFB3224DC548}" dt="2021-03-15T11:00:00.105" v="3687" actId="478"/>
          <ac:picMkLst>
            <pc:docMk/>
            <pc:sldMk cId="1851919639" sldId="257"/>
            <ac:picMk id="17" creationId="{5BDBE6F6-E850-4F0A-8EBC-ABA573B82A9A}"/>
          </ac:picMkLst>
        </pc:picChg>
        <pc:picChg chg="add mod">
          <ac:chgData name="Bertrand Pouleto" userId="8488cefa11e3b03d" providerId="LiveId" clId="{A064F4BF-A8D5-4F99-AF06-AFB3224DC548}" dt="2021-03-15T22:54:55.394" v="6932" actId="1076"/>
          <ac:picMkLst>
            <pc:docMk/>
            <pc:sldMk cId="1851919639" sldId="257"/>
            <ac:picMk id="47" creationId="{20F30492-2EDF-4A16-B235-A8832956DA82}"/>
          </ac:picMkLst>
        </pc:picChg>
        <pc:picChg chg="add mod">
          <ac:chgData name="Bertrand Pouleto" userId="8488cefa11e3b03d" providerId="LiveId" clId="{A064F4BF-A8D5-4F99-AF06-AFB3224DC548}" dt="2021-03-15T22:59:53.453" v="7029" actId="1076"/>
          <ac:picMkLst>
            <pc:docMk/>
            <pc:sldMk cId="1851919639" sldId="257"/>
            <ac:picMk id="67" creationId="{7ED4B644-1EAB-4B5E-AD8E-5B6176EB8313}"/>
          </ac:picMkLst>
        </pc:picChg>
        <pc:picChg chg="del">
          <ac:chgData name="Bertrand Pouleto" userId="8488cefa11e3b03d" providerId="LiveId" clId="{A064F4BF-A8D5-4F99-AF06-AFB3224DC548}" dt="2021-03-15T10:59:56.567" v="3685" actId="478"/>
          <ac:picMkLst>
            <pc:docMk/>
            <pc:sldMk cId="1851919639" sldId="257"/>
            <ac:picMk id="1028" creationId="{0EECC0A9-97A7-4929-A351-E90887173E89}"/>
          </ac:picMkLst>
        </pc:picChg>
        <pc:picChg chg="add mod">
          <ac:chgData name="Bertrand Pouleto" userId="8488cefa11e3b03d" providerId="LiveId" clId="{A064F4BF-A8D5-4F99-AF06-AFB3224DC548}" dt="2021-03-15T14:16:11.398" v="5338" actId="1440"/>
          <ac:picMkLst>
            <pc:docMk/>
            <pc:sldMk cId="1851919639" sldId="257"/>
            <ac:picMk id="2050" creationId="{440120EB-7F2A-4648-8FCD-5BE71B010888}"/>
          </ac:picMkLst>
        </pc:picChg>
        <pc:picChg chg="add mod">
          <ac:chgData name="Bertrand Pouleto" userId="8488cefa11e3b03d" providerId="LiveId" clId="{A064F4BF-A8D5-4F99-AF06-AFB3224DC548}" dt="2021-03-15T22:12:10.252" v="5797" actId="1076"/>
          <ac:picMkLst>
            <pc:docMk/>
            <pc:sldMk cId="1851919639" sldId="257"/>
            <ac:picMk id="2052" creationId="{F2B898C0-6663-4B46-A29E-F67657FADFE6}"/>
          </ac:picMkLst>
        </pc:picChg>
        <pc:inkChg chg="add del">
          <ac:chgData name="Bertrand Pouleto" userId="8488cefa11e3b03d" providerId="LiveId" clId="{A064F4BF-A8D5-4F99-AF06-AFB3224DC548}" dt="2021-03-15T13:42:20.660" v="4197" actId="478"/>
          <ac:inkMkLst>
            <pc:docMk/>
            <pc:sldMk cId="1851919639" sldId="257"/>
            <ac:inkMk id="9" creationId="{D8C30B4B-2DFA-431A-88D8-9B2C2A003454}"/>
          </ac:inkMkLst>
        </pc:inkChg>
        <pc:cxnChg chg="add mod">
          <ac:chgData name="Bertrand Pouleto" userId="8488cefa11e3b03d" providerId="LiveId" clId="{A064F4BF-A8D5-4F99-AF06-AFB3224DC548}" dt="2021-03-15T13:50:52.323" v="4237" actId="208"/>
          <ac:cxnSpMkLst>
            <pc:docMk/>
            <pc:sldMk cId="1851919639" sldId="257"/>
            <ac:cxnSpMk id="14" creationId="{50E73414-712A-4AB7-B7A0-A3CB3D8DB9B7}"/>
          </ac:cxnSpMkLst>
        </pc:cxnChg>
        <pc:cxnChg chg="add mod">
          <ac:chgData name="Bertrand Pouleto" userId="8488cefa11e3b03d" providerId="LiveId" clId="{A064F4BF-A8D5-4F99-AF06-AFB3224DC548}" dt="2021-03-15T13:57:11.454" v="4319" actId="208"/>
          <ac:cxnSpMkLst>
            <pc:docMk/>
            <pc:sldMk cId="1851919639" sldId="257"/>
            <ac:cxnSpMk id="21" creationId="{D27BD8E7-8DC0-44DD-840A-70FB7F8491F0}"/>
          </ac:cxnSpMkLst>
        </pc:cxnChg>
        <pc:cxnChg chg="del mod">
          <ac:chgData name="Bertrand Pouleto" userId="8488cefa11e3b03d" providerId="LiveId" clId="{A064F4BF-A8D5-4F99-AF06-AFB3224DC548}" dt="2021-03-15T10:59:59.313" v="3686" actId="478"/>
          <ac:cxnSpMkLst>
            <pc:docMk/>
            <pc:sldMk cId="1851919639" sldId="257"/>
            <ac:cxnSpMk id="30" creationId="{9A6AD2D3-BFD9-4C2A-893E-1F54B4F46078}"/>
          </ac:cxnSpMkLst>
        </pc:cxnChg>
        <pc:cxnChg chg="add mod">
          <ac:chgData name="Bertrand Pouleto" userId="8488cefa11e3b03d" providerId="LiveId" clId="{A064F4BF-A8D5-4F99-AF06-AFB3224DC548}" dt="2021-03-15T14:26:07.999" v="5638" actId="1076"/>
          <ac:cxnSpMkLst>
            <pc:docMk/>
            <pc:sldMk cId="1851919639" sldId="257"/>
            <ac:cxnSpMk id="78" creationId="{1A8EE663-30A8-4968-9304-5468F0075C18}"/>
          </ac:cxnSpMkLst>
        </pc:cxnChg>
        <pc:cxnChg chg="del mod">
          <ac:chgData name="Bertrand Pouleto" userId="8488cefa11e3b03d" providerId="LiveId" clId="{A064F4BF-A8D5-4F99-AF06-AFB3224DC548}" dt="2021-03-15T10:59:59.313" v="3686" actId="478"/>
          <ac:cxnSpMkLst>
            <pc:docMk/>
            <pc:sldMk cId="1851919639" sldId="257"/>
            <ac:cxnSpMk id="1024" creationId="{5F7E8E38-DCC9-410A-94D1-1230A5D8C832}"/>
          </ac:cxnSpMkLst>
        </pc:cxnChg>
        <pc:cxnChg chg="del mod">
          <ac:chgData name="Bertrand Pouleto" userId="8488cefa11e3b03d" providerId="LiveId" clId="{A064F4BF-A8D5-4F99-AF06-AFB3224DC548}" dt="2021-03-15T10:59:59.313" v="3686" actId="478"/>
          <ac:cxnSpMkLst>
            <pc:docMk/>
            <pc:sldMk cId="1851919639" sldId="257"/>
            <ac:cxnSpMk id="1027" creationId="{B4FCB105-2781-4C6A-A530-9F4A425AAE99}"/>
          </ac:cxnSpMkLst>
        </pc:cxnChg>
        <pc:cxnChg chg="del mod">
          <ac:chgData name="Bertrand Pouleto" userId="8488cefa11e3b03d" providerId="LiveId" clId="{A064F4BF-A8D5-4F99-AF06-AFB3224DC548}" dt="2021-03-15T10:59:59.313" v="3686" actId="478"/>
          <ac:cxnSpMkLst>
            <pc:docMk/>
            <pc:sldMk cId="1851919639" sldId="257"/>
            <ac:cxnSpMk id="1034" creationId="{D94A5D04-5965-4D38-8146-EF2086F7266F}"/>
          </ac:cxnSpMkLst>
        </pc:cxnChg>
        <pc:cxnChg chg="del mod">
          <ac:chgData name="Bertrand Pouleto" userId="8488cefa11e3b03d" providerId="LiveId" clId="{A064F4BF-A8D5-4F99-AF06-AFB3224DC548}" dt="2021-03-15T10:59:59.313" v="3686" actId="478"/>
          <ac:cxnSpMkLst>
            <pc:docMk/>
            <pc:sldMk cId="1851919639" sldId="257"/>
            <ac:cxnSpMk id="1036" creationId="{394C3CE4-33FC-44AE-A504-36EE0ED88952}"/>
          </ac:cxnSpMkLst>
        </pc:cxnChg>
        <pc:cxnChg chg="del mod">
          <ac:chgData name="Bertrand Pouleto" userId="8488cefa11e3b03d" providerId="LiveId" clId="{A064F4BF-A8D5-4F99-AF06-AFB3224DC548}" dt="2021-03-15T11:00:03.591" v="3690" actId="478"/>
          <ac:cxnSpMkLst>
            <pc:docMk/>
            <pc:sldMk cId="1851919639" sldId="257"/>
            <ac:cxnSpMk id="1041" creationId="{90956E44-CEF5-42A0-9EE8-F630B452711E}"/>
          </ac:cxnSpMkLst>
        </pc:cxnChg>
      </pc:sldChg>
      <pc:sldChg chg="addSp modSp new del mod">
        <pc:chgData name="Bertrand Pouleto" userId="8488cefa11e3b03d" providerId="LiveId" clId="{A064F4BF-A8D5-4F99-AF06-AFB3224DC548}" dt="2021-03-15T22:11:33.117" v="5796" actId="47"/>
        <pc:sldMkLst>
          <pc:docMk/>
          <pc:sldMk cId="4068469359" sldId="258"/>
        </pc:sldMkLst>
        <pc:spChg chg="add mod">
          <ac:chgData name="Bertrand Pouleto" userId="8488cefa11e3b03d" providerId="LiveId" clId="{A064F4BF-A8D5-4F99-AF06-AFB3224DC548}" dt="2021-03-15T15:48:09.682" v="5795" actId="164"/>
          <ac:spMkLst>
            <pc:docMk/>
            <pc:sldMk cId="4068469359" sldId="258"/>
            <ac:spMk id="4" creationId="{A38BC662-32AB-4753-8E36-E8372574EC39}"/>
          </ac:spMkLst>
        </pc:spChg>
        <pc:spChg chg="add mod">
          <ac:chgData name="Bertrand Pouleto" userId="8488cefa11e3b03d" providerId="LiveId" clId="{A064F4BF-A8D5-4F99-AF06-AFB3224DC548}" dt="2021-03-15T15:48:09.682" v="5795" actId="164"/>
          <ac:spMkLst>
            <pc:docMk/>
            <pc:sldMk cId="4068469359" sldId="258"/>
            <ac:spMk id="7" creationId="{7F62621B-3E9D-4248-B10B-F6EB547AB73C}"/>
          </ac:spMkLst>
        </pc:spChg>
        <pc:grpChg chg="add mod">
          <ac:chgData name="Bertrand Pouleto" userId="8488cefa11e3b03d" providerId="LiveId" clId="{A064F4BF-A8D5-4F99-AF06-AFB3224DC548}" dt="2021-03-15T15:48:09.682" v="5795" actId="164"/>
          <ac:grpSpMkLst>
            <pc:docMk/>
            <pc:sldMk cId="4068469359" sldId="258"/>
            <ac:grpSpMk id="6" creationId="{093198E1-2B77-4DCD-BC3B-9BC986826151}"/>
          </ac:grpSpMkLst>
        </pc:grpChg>
        <pc:picChg chg="add mod">
          <ac:chgData name="Bertrand Pouleto" userId="8488cefa11e3b03d" providerId="LiveId" clId="{A064F4BF-A8D5-4F99-AF06-AFB3224DC548}" dt="2021-03-15T15:48:09.682" v="5795" actId="164"/>
          <ac:picMkLst>
            <pc:docMk/>
            <pc:sldMk cId="4068469359" sldId="258"/>
            <ac:picMk id="3074" creationId="{4247070F-1125-44CB-93D6-3AE325C3003F}"/>
          </ac:picMkLst>
        </pc:picChg>
        <pc:cxnChg chg="add mod">
          <ac:chgData name="Bertrand Pouleto" userId="8488cefa11e3b03d" providerId="LiveId" clId="{A064F4BF-A8D5-4F99-AF06-AFB3224DC548}" dt="2021-03-15T15:48:09.682" v="5795" actId="164"/>
          <ac:cxnSpMkLst>
            <pc:docMk/>
            <pc:sldMk cId="4068469359" sldId="258"/>
            <ac:cxnSpMk id="3" creationId="{8EB48E12-84C2-42E3-9A21-4366626F3B15}"/>
          </ac:cxnSpMkLst>
        </pc:cxnChg>
        <pc:cxnChg chg="add mod">
          <ac:chgData name="Bertrand Pouleto" userId="8488cefa11e3b03d" providerId="LiveId" clId="{A064F4BF-A8D5-4F99-AF06-AFB3224DC548}" dt="2021-03-15T15:48:09.682" v="5795" actId="164"/>
          <ac:cxnSpMkLst>
            <pc:docMk/>
            <pc:sldMk cId="4068469359" sldId="258"/>
            <ac:cxnSpMk id="5" creationId="{E87B0F29-1643-4942-8D17-54D09CBEB930}"/>
          </ac:cxnSpMkLst>
        </pc:cxnChg>
      </pc:sldChg>
    </pc:docChg>
  </pc:docChgLst>
  <pc:docChgLst>
    <pc:chgData name="Bertrand Pouleto" userId="8488cefa11e3b03d" providerId="LiveId" clId="{1EAD5D9D-054C-48BE-B294-7A33BBED5434}"/>
    <pc:docChg chg="undo custSel addSld modSld">
      <pc:chgData name="Bertrand Pouleto" userId="8488cefa11e3b03d" providerId="LiveId" clId="{1EAD5D9D-054C-48BE-B294-7A33BBED5434}" dt="2021-02-09T10:23:42.768" v="4171" actId="14100"/>
      <pc:docMkLst>
        <pc:docMk/>
      </pc:docMkLst>
      <pc:sldChg chg="addSp delSp modSp mod">
        <pc:chgData name="Bertrand Pouleto" userId="8488cefa11e3b03d" providerId="LiveId" clId="{1EAD5D9D-054C-48BE-B294-7A33BBED5434}" dt="2021-02-09T10:23:42.768" v="4171" actId="14100"/>
        <pc:sldMkLst>
          <pc:docMk/>
          <pc:sldMk cId="411282537" sldId="256"/>
        </pc:sldMkLst>
        <pc:spChg chg="add mod">
          <ac:chgData name="Bertrand Pouleto" userId="8488cefa11e3b03d" providerId="LiveId" clId="{1EAD5D9D-054C-48BE-B294-7A33BBED5434}" dt="2021-02-09T10:23:10.359" v="4129" actId="12789"/>
          <ac:spMkLst>
            <pc:docMk/>
            <pc:sldMk cId="411282537" sldId="256"/>
            <ac:spMk id="2" creationId="{F8D7245F-5043-47FB-B9F2-EFE577D2BB9B}"/>
          </ac:spMkLst>
        </pc:spChg>
        <pc:spChg chg="add mod">
          <ac:chgData name="Bertrand Pouleto" userId="8488cefa11e3b03d" providerId="LiveId" clId="{1EAD5D9D-054C-48BE-B294-7A33BBED5434}" dt="2021-02-09T09:00:51.419" v="1109" actId="20577"/>
          <ac:spMkLst>
            <pc:docMk/>
            <pc:sldMk cId="411282537" sldId="256"/>
            <ac:spMk id="7" creationId="{5FE9968D-F0F0-4623-9898-722CBA96BE8C}"/>
          </ac:spMkLst>
        </pc:spChg>
        <pc:spChg chg="mod">
          <ac:chgData name="Bertrand Pouleto" userId="8488cefa11e3b03d" providerId="LiveId" clId="{1EAD5D9D-054C-48BE-B294-7A33BBED5434}" dt="2021-02-09T10:19:17.826" v="3972" actId="20577"/>
          <ac:spMkLst>
            <pc:docMk/>
            <pc:sldMk cId="411282537" sldId="256"/>
            <ac:spMk id="11" creationId="{24D18247-119B-4C25-89F5-FF8B44396BF5}"/>
          </ac:spMkLst>
        </pc:spChg>
        <pc:spChg chg="mod">
          <ac:chgData name="Bertrand Pouleto" userId="8488cefa11e3b03d" providerId="LiveId" clId="{1EAD5D9D-054C-48BE-B294-7A33BBED5434}" dt="2021-02-09T08:44:05.967" v="1" actId="14100"/>
          <ac:spMkLst>
            <pc:docMk/>
            <pc:sldMk cId="411282537" sldId="256"/>
            <ac:spMk id="12" creationId="{4350F959-9150-4C4D-8DE2-4053A82CA8E0}"/>
          </ac:spMkLst>
        </pc:spChg>
        <pc:spChg chg="mod">
          <ac:chgData name="Bertrand Pouleto" userId="8488cefa11e3b03d" providerId="LiveId" clId="{1EAD5D9D-054C-48BE-B294-7A33BBED5434}" dt="2021-02-09T09:13:04.603" v="1306" actId="20577"/>
          <ac:spMkLst>
            <pc:docMk/>
            <pc:sldMk cId="411282537" sldId="256"/>
            <ac:spMk id="13" creationId="{03635DF0-380E-4702-94A0-4CEFC3ED731F}"/>
          </ac:spMkLst>
        </pc:spChg>
        <pc:spChg chg="add mod">
          <ac:chgData name="Bertrand Pouleto" userId="8488cefa11e3b03d" providerId="LiveId" clId="{1EAD5D9D-054C-48BE-B294-7A33BBED5434}" dt="2021-02-09T08:46:48.596" v="40" actId="6549"/>
          <ac:spMkLst>
            <pc:docMk/>
            <pc:sldMk cId="411282537" sldId="256"/>
            <ac:spMk id="14" creationId="{C549217E-27CD-4C52-994F-B951AB43A272}"/>
          </ac:spMkLst>
        </pc:spChg>
        <pc:spChg chg="mod">
          <ac:chgData name="Bertrand Pouleto" userId="8488cefa11e3b03d" providerId="LiveId" clId="{1EAD5D9D-054C-48BE-B294-7A33BBED5434}" dt="2021-02-09T09:03:31.772" v="1111" actId="14100"/>
          <ac:spMkLst>
            <pc:docMk/>
            <pc:sldMk cId="411282537" sldId="256"/>
            <ac:spMk id="15" creationId="{0B759B31-3003-4791-AD6C-D7806D0A0A81}"/>
          </ac:spMkLst>
        </pc:spChg>
        <pc:spChg chg="add mod">
          <ac:chgData name="Bertrand Pouleto" userId="8488cefa11e3b03d" providerId="LiveId" clId="{1EAD5D9D-054C-48BE-B294-7A33BBED5434}" dt="2021-02-09T08:59:46.757" v="1099" actId="1582"/>
          <ac:spMkLst>
            <pc:docMk/>
            <pc:sldMk cId="411282537" sldId="256"/>
            <ac:spMk id="16" creationId="{43FAF879-24DD-4294-8101-2E173B83BFC1}"/>
          </ac:spMkLst>
        </pc:spChg>
        <pc:spChg chg="add mod">
          <ac:chgData name="Bertrand Pouleto" userId="8488cefa11e3b03d" providerId="LiveId" clId="{1EAD5D9D-054C-48BE-B294-7A33BBED5434}" dt="2021-02-09T08:59:57.436" v="1102" actId="1582"/>
          <ac:spMkLst>
            <pc:docMk/>
            <pc:sldMk cId="411282537" sldId="256"/>
            <ac:spMk id="17" creationId="{493A8D77-E29F-49A3-9291-B7FA9DB23EEF}"/>
          </ac:spMkLst>
        </pc:spChg>
        <pc:spChg chg="add mod">
          <ac:chgData name="Bertrand Pouleto" userId="8488cefa11e3b03d" providerId="LiveId" clId="{1EAD5D9D-054C-48BE-B294-7A33BBED5434}" dt="2021-02-09T09:12:47.477" v="1299" actId="115"/>
          <ac:spMkLst>
            <pc:docMk/>
            <pc:sldMk cId="411282537" sldId="256"/>
            <ac:spMk id="18" creationId="{9D8BDD80-F3AD-435D-A703-356BF84C0DD0}"/>
          </ac:spMkLst>
        </pc:spChg>
        <pc:spChg chg="add mod">
          <ac:chgData name="Bertrand Pouleto" userId="8488cefa11e3b03d" providerId="LiveId" clId="{1EAD5D9D-054C-48BE-B294-7A33BBED5434}" dt="2021-02-09T10:23:22.311" v="4141" actId="1038"/>
          <ac:spMkLst>
            <pc:docMk/>
            <pc:sldMk cId="411282537" sldId="256"/>
            <ac:spMk id="25" creationId="{88F0982A-97C5-4D19-94B3-88E3306C1996}"/>
          </ac:spMkLst>
        </pc:spChg>
        <pc:spChg chg="add del mod">
          <ac:chgData name="Bertrand Pouleto" userId="8488cefa11e3b03d" providerId="LiveId" clId="{1EAD5D9D-054C-48BE-B294-7A33BBED5434}" dt="2021-02-09T08:59:13.056" v="1094" actId="478"/>
          <ac:spMkLst>
            <pc:docMk/>
            <pc:sldMk cId="411282537" sldId="256"/>
            <ac:spMk id="25" creationId="{EA106B78-14E3-4A51-BAB2-0986E2BBFFB5}"/>
          </ac:spMkLst>
        </pc:spChg>
        <pc:spChg chg="add mod">
          <ac:chgData name="Bertrand Pouleto" userId="8488cefa11e3b03d" providerId="LiveId" clId="{1EAD5D9D-054C-48BE-B294-7A33BBED5434}" dt="2021-02-09T10:23:42.768" v="4171" actId="14100"/>
          <ac:spMkLst>
            <pc:docMk/>
            <pc:sldMk cId="411282537" sldId="256"/>
            <ac:spMk id="26" creationId="{F1D8D704-05A0-4DFA-93C7-3C6280EB5DC2}"/>
          </ac:spMkLst>
        </pc:spChg>
        <pc:spChg chg="add mod">
          <ac:chgData name="Bertrand Pouleto" userId="8488cefa11e3b03d" providerId="LiveId" clId="{1EAD5D9D-054C-48BE-B294-7A33BBED5434}" dt="2021-02-09T10:23:10.359" v="4129" actId="12789"/>
          <ac:spMkLst>
            <pc:docMk/>
            <pc:sldMk cId="411282537" sldId="256"/>
            <ac:spMk id="27" creationId="{471E0A6E-C1F0-4D61-8433-5E847D892AC8}"/>
          </ac:spMkLst>
        </pc:spChg>
        <pc:spChg chg="add mod ord">
          <ac:chgData name="Bertrand Pouleto" userId="8488cefa11e3b03d" providerId="LiveId" clId="{1EAD5D9D-054C-48BE-B294-7A33BBED5434}" dt="2021-02-09T10:21:08.771" v="3973" actId="14100"/>
          <ac:spMkLst>
            <pc:docMk/>
            <pc:sldMk cId="411282537" sldId="256"/>
            <ac:spMk id="33" creationId="{9E707365-98F8-467D-832B-15A6D06EA9A8}"/>
          </ac:spMkLst>
        </pc:spChg>
        <pc:spChg chg="add mod">
          <ac:chgData name="Bertrand Pouleto" userId="8488cefa11e3b03d" providerId="LiveId" clId="{1EAD5D9D-054C-48BE-B294-7A33BBED5434}" dt="2021-02-09T09:10:34.962" v="1216" actId="1076"/>
          <ac:spMkLst>
            <pc:docMk/>
            <pc:sldMk cId="411282537" sldId="256"/>
            <ac:spMk id="34" creationId="{AB21CB93-5834-444E-9F3E-1C3F5BE14B89}"/>
          </ac:spMkLst>
        </pc:spChg>
        <pc:picChg chg="add mod">
          <ac:chgData name="Bertrand Pouleto" userId="8488cefa11e3b03d" providerId="LiveId" clId="{1EAD5D9D-054C-48BE-B294-7A33BBED5434}" dt="2021-02-09T10:11:31.377" v="3522" actId="12789"/>
          <ac:picMkLst>
            <pc:docMk/>
            <pc:sldMk cId="411282537" sldId="256"/>
            <ac:picMk id="3" creationId="{0F08EF80-F184-4736-B913-F042907BBFFB}"/>
          </ac:picMkLst>
        </pc:picChg>
        <pc:picChg chg="mod">
          <ac:chgData name="Bertrand Pouleto" userId="8488cefa11e3b03d" providerId="LiveId" clId="{1EAD5D9D-054C-48BE-B294-7A33BBED5434}" dt="2021-02-09T08:46:12.532" v="6"/>
          <ac:picMkLst>
            <pc:docMk/>
            <pc:sldMk cId="411282537" sldId="256"/>
            <ac:picMk id="5" creationId="{1FF9DD00-1C3B-44CD-9ECD-B15429C05407}"/>
          </ac:picMkLst>
        </pc:picChg>
        <pc:picChg chg="add mod">
          <ac:chgData name="Bertrand Pouleto" userId="8488cefa11e3b03d" providerId="LiveId" clId="{1EAD5D9D-054C-48BE-B294-7A33BBED5434}" dt="2021-02-09T08:57:51.180" v="1031" actId="1076"/>
          <ac:picMkLst>
            <pc:docMk/>
            <pc:sldMk cId="411282537" sldId="256"/>
            <ac:picMk id="6" creationId="{5B112F8F-96E2-40A4-9C6C-3277F3A58839}"/>
          </ac:picMkLst>
        </pc:picChg>
        <pc:picChg chg="add mod">
          <ac:chgData name="Bertrand Pouleto" userId="8488cefa11e3b03d" providerId="LiveId" clId="{1EAD5D9D-054C-48BE-B294-7A33BBED5434}" dt="2021-02-09T10:11:34.218" v="3523" actId="408"/>
          <ac:picMkLst>
            <pc:docMk/>
            <pc:sldMk cId="411282537" sldId="256"/>
            <ac:picMk id="32" creationId="{CA7A9700-D33C-452C-91FD-04F40C4CC0F6}"/>
          </ac:picMkLst>
        </pc:picChg>
        <pc:picChg chg="add mod">
          <ac:chgData name="Bertrand Pouleto" userId="8488cefa11e3b03d" providerId="LiveId" clId="{1EAD5D9D-054C-48BE-B294-7A33BBED5434}" dt="2021-02-09T10:11:34.218" v="3523" actId="408"/>
          <ac:picMkLst>
            <pc:docMk/>
            <pc:sldMk cId="411282537" sldId="256"/>
            <ac:picMk id="35" creationId="{F8C48293-5ABD-4E19-8876-2D2BE05CEB31}"/>
          </ac:picMkLst>
        </pc:picChg>
        <pc:picChg chg="add mod">
          <ac:chgData name="Bertrand Pouleto" userId="8488cefa11e3b03d" providerId="LiveId" clId="{1EAD5D9D-054C-48BE-B294-7A33BBED5434}" dt="2021-02-09T10:11:31.377" v="3522" actId="12789"/>
          <ac:picMkLst>
            <pc:docMk/>
            <pc:sldMk cId="411282537" sldId="256"/>
            <ac:picMk id="36" creationId="{745A07FC-3955-4592-87D3-9F927CD31CEC}"/>
          </ac:picMkLst>
        </pc:picChg>
        <pc:cxnChg chg="add mod">
          <ac:chgData name="Bertrand Pouleto" userId="8488cefa11e3b03d" providerId="LiveId" clId="{1EAD5D9D-054C-48BE-B294-7A33BBED5434}" dt="2021-02-09T08:59:34.116" v="1097" actId="208"/>
          <ac:cxnSpMkLst>
            <pc:docMk/>
            <pc:sldMk cId="411282537" sldId="256"/>
            <ac:cxnSpMk id="9" creationId="{7D115C6E-A81E-4AB6-B8AD-45507D4B1BC2}"/>
          </ac:cxnSpMkLst>
        </pc:cxnChg>
        <pc:cxnChg chg="add mod">
          <ac:chgData name="Bertrand Pouleto" userId="8488cefa11e3b03d" providerId="LiveId" clId="{1EAD5D9D-054C-48BE-B294-7A33BBED5434}" dt="2021-02-09T08:59:49.612" v="1100" actId="208"/>
          <ac:cxnSpMkLst>
            <pc:docMk/>
            <pc:sldMk cId="411282537" sldId="256"/>
            <ac:cxnSpMk id="20" creationId="{7D552368-6D0D-4B01-810F-521530818A7D}"/>
          </ac:cxnSpMkLst>
        </pc:cxnChg>
        <pc:cxnChg chg="add mod">
          <ac:chgData name="Bertrand Pouleto" userId="8488cefa11e3b03d" providerId="LiveId" clId="{1EAD5D9D-054C-48BE-B294-7A33BBED5434}" dt="2021-02-09T09:00:00.149" v="1103" actId="208"/>
          <ac:cxnSpMkLst>
            <pc:docMk/>
            <pc:sldMk cId="411282537" sldId="256"/>
            <ac:cxnSpMk id="22" creationId="{FB6FBA59-D35F-4471-9A99-EEBD19E80D11}"/>
          </ac:cxnSpMkLst>
        </pc:cxnChg>
        <pc:cxnChg chg="add mod">
          <ac:chgData name="Bertrand Pouleto" userId="8488cefa11e3b03d" providerId="LiveId" clId="{1EAD5D9D-054C-48BE-B294-7A33BBED5434}" dt="2021-02-09T09:00:20.516" v="1107" actId="208"/>
          <ac:cxnSpMkLst>
            <pc:docMk/>
            <pc:sldMk cId="411282537" sldId="256"/>
            <ac:cxnSpMk id="24" creationId="{1C25EA55-F21E-4F3B-B03D-DA65C2179686}"/>
          </ac:cxnSpMkLst>
        </pc:cxnChg>
      </pc:sldChg>
      <pc:sldChg chg="addSp modSp new mod">
        <pc:chgData name="Bertrand Pouleto" userId="8488cefa11e3b03d" providerId="LiveId" clId="{1EAD5D9D-054C-48BE-B294-7A33BBED5434}" dt="2021-02-09T10:18:48.651" v="3918" actId="20577"/>
        <pc:sldMkLst>
          <pc:docMk/>
          <pc:sldMk cId="1851919639" sldId="257"/>
        </pc:sldMkLst>
        <pc:spChg chg="add mod">
          <ac:chgData name="Bertrand Pouleto" userId="8488cefa11e3b03d" providerId="LiveId" clId="{1EAD5D9D-054C-48BE-B294-7A33BBED5434}" dt="2021-02-09T09:07:51.201" v="1117"/>
          <ac:spMkLst>
            <pc:docMk/>
            <pc:sldMk cId="1851919639" sldId="257"/>
            <ac:spMk id="2" creationId="{E84D3C6F-2236-49B8-9C71-B0DFA7B7A48F}"/>
          </ac:spMkLst>
        </pc:spChg>
        <pc:spChg chg="add mod">
          <ac:chgData name="Bertrand Pouleto" userId="8488cefa11e3b03d" providerId="LiveId" clId="{1EAD5D9D-054C-48BE-B294-7A33BBED5434}" dt="2021-02-09T10:18:12.922" v="3895" actId="14100"/>
          <ac:spMkLst>
            <pc:docMk/>
            <pc:sldMk cId="1851919639" sldId="257"/>
            <ac:spMk id="3" creationId="{40160810-378B-4A1F-AFD2-CE28F07267FC}"/>
          </ac:spMkLst>
        </pc:spChg>
        <pc:spChg chg="add mod">
          <ac:chgData name="Bertrand Pouleto" userId="8488cefa11e3b03d" providerId="LiveId" clId="{1EAD5D9D-054C-48BE-B294-7A33BBED5434}" dt="2021-02-09T09:57:44.877" v="2648" actId="1076"/>
          <ac:spMkLst>
            <pc:docMk/>
            <pc:sldMk cId="1851919639" sldId="257"/>
            <ac:spMk id="4" creationId="{3E7CCD1D-CC95-4D3C-89B5-A5D076C89BCE}"/>
          </ac:spMkLst>
        </pc:spChg>
        <pc:spChg chg="add mod">
          <ac:chgData name="Bertrand Pouleto" userId="8488cefa11e3b03d" providerId="LiveId" clId="{1EAD5D9D-054C-48BE-B294-7A33BBED5434}" dt="2021-02-09T10:07:50.876" v="3512" actId="14100"/>
          <ac:spMkLst>
            <pc:docMk/>
            <pc:sldMk cId="1851919639" sldId="257"/>
            <ac:spMk id="5" creationId="{A5B3D28D-CAF1-4C66-A530-610E3C51A584}"/>
          </ac:spMkLst>
        </pc:spChg>
        <pc:spChg chg="add mod">
          <ac:chgData name="Bertrand Pouleto" userId="8488cefa11e3b03d" providerId="LiveId" clId="{1EAD5D9D-054C-48BE-B294-7A33BBED5434}" dt="2021-02-09T10:14:33.753" v="3550" actId="20577"/>
          <ac:spMkLst>
            <pc:docMk/>
            <pc:sldMk cId="1851919639" sldId="257"/>
            <ac:spMk id="6" creationId="{F854AF68-2871-46FD-9BAA-6F2AB3D63F59}"/>
          </ac:spMkLst>
        </pc:spChg>
        <pc:spChg chg="add mod">
          <ac:chgData name="Bertrand Pouleto" userId="8488cefa11e3b03d" providerId="LiveId" clId="{1EAD5D9D-054C-48BE-B294-7A33BBED5434}" dt="2021-02-09T10:18:19.578" v="3903" actId="1035"/>
          <ac:spMkLst>
            <pc:docMk/>
            <pc:sldMk cId="1851919639" sldId="257"/>
            <ac:spMk id="9" creationId="{184AEE5A-952A-426A-82DF-A0E0F0471DCF}"/>
          </ac:spMkLst>
        </pc:spChg>
        <pc:spChg chg="add mod">
          <ac:chgData name="Bertrand Pouleto" userId="8488cefa11e3b03d" providerId="LiveId" clId="{1EAD5D9D-054C-48BE-B294-7A33BBED5434}" dt="2021-02-09T10:18:48.651" v="3918" actId="20577"/>
          <ac:spMkLst>
            <pc:docMk/>
            <pc:sldMk cId="1851919639" sldId="257"/>
            <ac:spMk id="10" creationId="{D87D2094-FCF7-4B3B-A7DE-F646FBE9E20C}"/>
          </ac:spMkLst>
        </pc:spChg>
        <pc:picChg chg="add mod modCrop">
          <ac:chgData name="Bertrand Pouleto" userId="8488cefa11e3b03d" providerId="LiveId" clId="{1EAD5D9D-054C-48BE-B294-7A33BBED5434}" dt="2021-02-09T10:14:12.291" v="3535" actId="1076"/>
          <ac:picMkLst>
            <pc:docMk/>
            <pc:sldMk cId="1851919639" sldId="257"/>
            <ac:picMk id="8" creationId="{3386B230-63DE-4B35-B68C-4E106BAD99E1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5T10:00:26.287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1 71 3892 0 0,'16'-7'9659'0'0,"7"-16"-7179"0"0,-20 19-2541 0 0,0 0-1 0 0,0 1 1 0 0,0 0-1 0 0,1-1 0 0 0,-1 1 1 0 0,1 1-1 0 0,4-4 1 0 0,-7 6 59 0 0,1-1 1 0 0,-1 1 0 0 0,0 0-1 0 0,0-1 1 0 0,0 1 0 0 0,0 0-1 0 0,0 0 1 0 0,0 0 0 0 0,0 0-1 0 0,1 0 1 0 0,-1 0 0 0 0,0 0-1 0 0,0 0 1 0 0,0 0 0 0 0,0 1-1 0 0,0-1 1 0 0,0 0 0 0 0,0 1-1 0 0,0-1 1 0 0,0 1 0 0 0,0-1-1 0 0,0 1 1 0 0,0 0 0 0 0,0-1-1 0 0,1 2 1 0 0,23 27 39 0 0,-23-25-30 0 0,1 0 0 0 0,0 0 0 0 0,0 0 0 0 0,0-1 0 0 0,1 1 1 0 0,-1-1-1 0 0,6 4 0 0 0,-5-4-10 0 0,0-1 0 0 0,0 0 0 0 0,0 0 0 0 0,1 0 0 0 0,-1-1 1 0 0,0 1-1 0 0,1-1 0 0 0,-1 0 0 0 0,1 0 0 0 0,-1-1 0 0 0,1 1 0 0 0,-1-1 0 0 0,1 0 1 0 0,-1 0-1 0 0,1-1 0 0 0,-1 1 0 0 0,1-1 0 0 0,-1 0 0 0 0,1 0 0 0 0,-1-1 0 0 0,0 1 1 0 0,0-1-1 0 0,1 0 0 0 0,-1 0 0 0 0,0 0 0 0 0,-1-1 0 0 0,1 1 0 0 0,0-1 0 0 0,-1 0 1 0 0,1 0-1 0 0,2-4 0 0 0,5-3 4 0 0,-6 5-2 0 0,0 0 1 0 0,1 0-1 0 0,-1 1 0 0 0,1 0 1 0 0,0 0-1 0 0,0 0 0 0 0,0 0 1 0 0,11-3-1 0 0,-3 3-28 0 0,9 0 44 0 0,-22 5-17 0 0,0 0 0 0 0,1 0 0 0 0,-1 0 0 0 0,0 0 1 0 0,0 0-1 0 0,0 1 0 0 0,0-1 0 0 0,0 0 0 0 0,0 1 1 0 0,0-1-1 0 0,-1 1 0 0 0,1-1 0 0 0,0 1 0 0 0,-1-1 1 0 0,1 4-1 0 0,0-1 6 0 0,1-1 0 0 0,-1 1 0 0 0,1 0 0 0 0,0-1 0 0 0,0 1 0 0 0,0-1 0 0 0,1 0 0 0 0,-1 1 0 0 0,4 2 0 0 0,-4-4-6 0 0,-1-1 1 0 0,1 0 0 0 0,-1 0-1 0 0,1-1 1 0 0,0 1 0 0 0,0 0-1 0 0,-1 0 1 0 0,1-1-1 0 0,0 1 1 0 0,0-1 0 0 0,-1 0-1 0 0,1 1 1 0 0,0-1 0 0 0,0 0-1 0 0,0 0 1 0 0,0 0-1 0 0,0 0 1 0 0,-1 0 0 0 0,1-1-1 0 0,0 1 1 0 0,0-1-1 0 0,2 0 1 0 0,3-2-175 0 0,0 0 1 0 0,0 0-1 0 0,-1-1 0 0 0,0 0 0 0 0,0 0 1 0 0,8-7-1 0 0,-9 7-99 0 0,1 0 0 0 0,-1 0 0 0 0,1 0 0 0 0,-1 1 0 0 0,1-1 0 0 0,0 2 0 0 0,13-6-1 0 0,-18 8 315 0 0,1 0 0 0 0,-1 0 0 0 0,1-1 0 0 0,-1 1-1 0 0,0 0 1 0 0,1 0 0 0 0,-1 0 0 0 0,1 1 0 0 0,-1-1-1 0 0,1 0 1 0 0,-1 0 0 0 0,0 1 0 0 0,1-1 0 0 0,-1 1 0 0 0,0-1-1 0 0,1 1 1 0 0,-1 0 0 0 0,0-1 0 0 0,0 1 0 0 0,1 0-1 0 0,-1 0 1 0 0,0 0 0 0 0,0 0 0 0 0,1 2 0 0 0,20 34 444 0 0,-21-32-464 0 0,2 0 1 0 0,-1 0-1 0 0,0 0 1 0 0,1-1-1 0 0,0 0 0 0 0,0 1 1 0 0,6 5-1 0 0,-8-9-20 0 0,1 0 0 0 0,-1 0 1 0 0,1 0-1 0 0,0 0 0 0 0,-1-1 0 0 0,1 1 0 0 0,0 0 0 0 0,-1-1 0 0 0,1 1 1 0 0,0-1-1 0 0,0 0 0 0 0,-1 0 0 0 0,1 0 0 0 0,0 0 0 0 0,0 0 1 0 0,-1 0-1 0 0,1 0 0 0 0,0 0 0 0 0,0-1 0 0 0,-1 1 0 0 0,1-1 0 0 0,0 1 1 0 0,-1-1-1 0 0,1 0 0 0 0,0 0 0 0 0,-1 1 0 0 0,3-3 0 0 0,18-11-23 0 0,-1-1 0 0 0,30-27-1 0 0,-47 38 32 0 0,0 1 0 0 0,0 1 0 0 0,0-1-1 0 0,1 0 1 0 0,-1 1 0 0 0,1 0 0 0 0,-1 0-1 0 0,6-1 1 0 0,-9 3-6 0 0,0-1-1 0 0,0 1 1 0 0,0 0-1 0 0,-1 0 0 0 0,1-1 1 0 0,0 1-1 0 0,0 0 1 0 0,0 0-1 0 0,0 0 1 0 0,0 0-1 0 0,0 0 0 0 0,0 0 1 0 0,0 1-1 0 0,0-1 1 0 0,0 0-1 0 0,0 0 1 0 0,0 1-1 0 0,-1-1 0 0 0,1 0 1 0 0,0 1-1 0 0,0-1 1 0 0,0 1-1 0 0,0-1 1 0 0,-1 1-1 0 0,1-1 0 0 0,0 1 1 0 0,-1 0-1 0 0,1-1 1 0 0,0 1-1 0 0,-1 0 1 0 0,1 0-1 0 0,-1-1 0 0 0,1 1 1 0 0,-1 0-1 0 0,1 0 1 0 0,-1 0-1 0 0,0 0 1 0 0,1 0-1 0 0,-1 0 0 0 0,0-1 1 0 0,0 1-1 0 0,0 0 1 0 0,0 0-1 0 0,1 0 1 0 0,-1 0-1 0 0,0 0 0 0 0,-1 0 1 0 0,1 1-1 0 0,0 1 5 0 0,0-1-1 0 0,0 0 0 0 0,0 0 0 0 0,1 0 1 0 0,-1 1-1 0 0,1-1 0 0 0,-1 0 0 0 0,1 0 1 0 0,0 0-1 0 0,0 0 0 0 0,-1 0 0 0 0,1 0 1 0 0,1 0-1 0 0,-1 0 0 0 0,0-1 0 0 0,0 1 1 0 0,1 0-1 0 0,-1-1 0 0 0,1 1 0 0 0,0-1 1 0 0,-1 1-1 0 0,1-1 0 0 0,0 0 0 0 0,0 1 1 0 0,0-1-1 0 0,0 0 0 0 0,0 0 1 0 0,0-1-1 0 0,0 1 0 0 0,3 1 0 0 0,-2-2 3 0 0,1 1 0 0 0,-1-1 0 0 0,0 0 0 0 0,0 0 1 0 0,1 0-1 0 0,-1 0 0 0 0,0 0 0 0 0,1-1 0 0 0,-1 1 0 0 0,0-1 0 0 0,0 0 0 0 0,1 0 0 0 0,-1 0 0 0 0,0 0 0 0 0,0-1 0 0 0,0 1 0 0 0,0-1 0 0 0,-1 0 0 0 0,6-3 0 0 0,33-28-60 0 0,-39 31 55 0 0,0 0-1 0 0,1 1 1 0 0,-1-1-1 0 0,0 1 1 0 0,1 0-1 0 0,0 0 1 0 0,-1-1-1 0 0,1 2 1 0 0,0-1-1 0 0,-1 0 1 0 0,1 1-1 0 0,0-1 1 0 0,0 1-1 0 0,0 0 1 0 0,5 0-1 0 0,10 55 162 0 0,-17-54-163 0 0,0 1 0 0 0,0-1 0 0 0,0 1 0 0 0,0-1-1 0 0,0 1 1 0 0,0-1 0 0 0,1 0 0 0 0,-1 0 0 0 0,0 0-1 0 0,1 0 1 0 0,-1 0 0 0 0,1 0 0 0 0,-1 0 0 0 0,1 0 0 0 0,-1 0-1 0 0,1-1 1 0 0,-1 1 0 0 0,1-1 0 0 0,0 1 0 0 0,0-1-1 0 0,-1 0 1 0 0,1 1 0 0 0,0-1 0 0 0,-1 0 0 0 0,1 0 0 0 0,0 0-1 0 0,0-1 1 0 0,-1 1 0 0 0,1 0 0 0 0,0 0 0 0 0,0-1 0 0 0,-1 1-1 0 0,1-1 1 0 0,-1 0 0 0 0,1 0 0 0 0,0 1 0 0 0,-1-1-1 0 0,2-2 1 0 0,4-1-397 0 0,-1-1 0 0 0,0 1 0 0 0,0-2 0 0 0,-1 1 0 0 0,0-1 0 0 0,0 1 0 0 0,8-12 0 0 0,-10 13-402 0 0,5-9-6428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5T10:00:26.970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0 39 508 0 0,'11'6'9105'0'0,"9"14"-5947"0"0,12 10-2482 0 0,-30-29-636 0 0,0 1 0 0 0,0-1-1 0 0,1 0 1 0 0,-1 0 0 0 0,1 0-1 0 0,-1 0 1 0 0,1-1 0 0 0,-1 1-1 0 0,1-1 1 0 0,-1 1 0 0 0,1-1-1 0 0,0 0 1 0 0,-1 0 0 0 0,1 0-1 0 0,-1 0 1 0 0,1 0 0 0 0,0-1-1 0 0,-1 1 1 0 0,1-1 0 0 0,-1 0-1 0 0,1 0 1 0 0,-1 0 0 0 0,1 0-1 0 0,-1 0 1 0 0,0 0 0 0 0,0-1-1 0 0,1 1 1 0 0,-1-1 0 0 0,0 1-1 0 0,0-1 1 0 0,-1 0 0 0 0,1 0-1 0 0,0 0 1 0 0,0 0 0 0 0,-1 0-1 0 0,1 0 1 0 0,1-5 0 0 0,27-42-52 0 0,-15 29-6670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5T10:00:28.676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9 0 5128 0 0,'-3'3'10219'0'0,"-2"3"-9633"0"0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5T10:00:37.073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0 125 5881 0 0,'4'9'12808'0'0,"7"-16"-9105"0"0,12-22-6185 0 0,-18 23 3687 0 0,5-7-1204 0 0,-7 8-13 0 0,-1 1 1 0 0,1 0 0 0 0,0 1-1 0 0,1-1 1 0 0,-1 0 0 0 0,1 1-1 0 0,-1 0 1 0 0,1 0-1 0 0,0 0 1 0 0,8-4 0 0 0,-11 7 8 0 0,1 0 0 0 0,-1 0 0 0 0,0 0 0 0 0,1 0 1 0 0,-1 0-1 0 0,1 0 0 0 0,-1 1 0 0 0,0-1 0 0 0,1 0 1 0 0,-1 1-1 0 0,0-1 0 0 0,1 1 0 0 0,-1-1 0 0 0,0 1 1 0 0,0 0-1 0 0,1-1 0 0 0,-1 1 0 0 0,0 0 0 0 0,0 0 1 0 0,0 0-1 0 0,0 0 0 0 0,0 0 0 0 0,0 0 0 0 0,0 0 1 0 0,1 3-1 0 0,24 39 34 0 0,-12-17-19 0 0,-13-25-14 0 0,0 0 1 0 0,0 0 0 0 0,1 1-1 0 0,-1-1 1 0 0,0 0 0 0 0,0 0-1 0 0,0 0 1 0 0,1 0 0 0 0,-1 0-1 0 0,0-1 1 0 0,1 1 0 0 0,-1 0-1 0 0,1-1 1 0 0,-1 1 0 0 0,1-1 0 0 0,-1 1-1 0 0,1-1 1 0 0,0 0 0 0 0,-1 1-1 0 0,1-1 1 0 0,-1 0 0 0 0,1 0-1 0 0,0 0 1 0 0,-1 0 0 0 0,1-1-1 0 0,-1 1 1 0 0,1 0 0 0 0,0-1-1 0 0,-1 1 1 0 0,1-1 0 0 0,-1 1-1 0 0,0-1 1 0 0,1 0 0 0 0,2-1-1 0 0,5-4-89 0 0,-1 0-1 0 0,1-1 0 0 0,-1 0 0 0 0,9-10 0 0 0,-3 5-118 0 0,7-13-73 0 0,13-13-108 0 0,-33 37 393 0 0,1 0 0 0 0,-1 0 0 0 0,1 0 1 0 0,-1 0-1 0 0,1 0 0 0 0,0 0 0 0 0,-1 0 1 0 0,1 0-1 0 0,0 0 0 0 0,0 1 0 0 0,0-1 1 0 0,-1 1-1 0 0,1 0 0 0 0,0-1 0 0 0,0 1 0 0 0,0 0 1 0 0,0 0-1 0 0,0 0 0 0 0,0 0 0 0 0,0 0 1 0 0,2 1-1 0 0,1 3 7 0 0,-1 0 1 0 0,1 1-1 0 0,-1-1 1 0 0,0 1-1 0 0,-1 0 1 0 0,1 0-1 0 0,-1 0 1 0 0,0 0-1 0 0,0 1 1 0 0,3 9-1 0 0,-4-11-4 0 0,0 0 0 0 0,1 0 0 0 0,-1 0 0 0 0,1 0 0 0 0,0-1 0 0 0,0 1 0 0 0,0-1 0 0 0,7 6 0 0 0,-9-8-3 0 0,0 0-1 0 0,1 0 1 0 0,-1-1-1 0 0,0 1 1 0 0,0 0-1 0 0,1 0 0 0 0,-1-1 1 0 0,0 1-1 0 0,1-1 1 0 0,-1 1-1 0 0,1-1 1 0 0,-1 0-1 0 0,1 1 1 0 0,-1-1-1 0 0,1 0 1 0 0,-1 0-1 0 0,1 0 1 0 0,-1 0-1 0 0,1 0 1 0 0,-1 0-1 0 0,1-1 1 0 0,-1 1-1 0 0,1-1 1 0 0,-1 1-1 0 0,1-1 0 0 0,-1 1 1 0 0,0-1-1 0 0,1 0 1 0 0,-1 1-1 0 0,0-1 1 0 0,0 0-1 0 0,2-2 1 0 0,1-1-22 0 0,-1 0 1 0 0,0 0-1 0 0,0-1 1 0 0,-1 1-1 0 0,0-1 1 0 0,1 0-1 0 0,1-8 1 0 0,-3 10 20 0 0,0 0 1 0 0,0-1-1 0 0,0 1 0 0 0,0 0 1 0 0,0 0-1 0 0,1-1 1 0 0,0 1-1 0 0,-1 0 1 0 0,1 1-1 0 0,0-1 1 0 0,1 0-1 0 0,-1 0 0 0 0,0 1 1 0 0,1 0-1 0 0,-1-1 1 0 0,1 1-1 0 0,0 0 1 0 0,0 0-1 0 0,3-2 0 0 0,-4 4 8 0 0,0 0-1 0 0,-1 0 1 0 0,1 0-1 0 0,-1 0 0 0 0,1 0 1 0 0,-1 0-1 0 0,1 0 1 0 0,0 0-1 0 0,-1 1 0 0 0,1-1 1 0 0,-1 1-1 0 0,1-1 1 0 0,-1 1-1 0 0,1-1 0 0 0,-1 1 1 0 0,0 0-1 0 0,1 0 0 0 0,-1 0 1 0 0,0 0-1 0 0,1 0 1 0 0,-1 0-1 0 0,1 1 0 0 0,24 34-127 0 0,-2-3 52 0 0,-15-25 249 0 0,-4-2-292 0 0,1-1-1 0 0,0 0 1 0 0,1 0-1 0 0,-1-1 0 0 0,1 1 1 0 0,7 3-1 0 0,-12-8 53 0 0,-1 1 0 0 0,1-1-1 0 0,0 1 1 0 0,-1-1 0 0 0,1 1 0 0 0,0-1-1 0 0,0 0 1 0 0,0 0 0 0 0,-1 0 0 0 0,1 0-1 0 0,0 0 1 0 0,0 0 0 0 0,0-1 0 0 0,-1 1 0 0 0,1-1-1 0 0,0 1 1 0 0,-1-1 0 0 0,1 1 0 0 0,0-1-1 0 0,-1 0 1 0 0,1 0 0 0 0,-1 0 0 0 0,1 0-1 0 0,-1 0 1 0 0,1 0 0 0 0,-1 0 0 0 0,0-1-1 0 0,0 1 1 0 0,1 0 0 0 0,-1-1 0 0 0,0 1-1 0 0,0-1 1 0 0,1-1 0 0 0,7-12-222 0 0,-6 9 295 0 0,0 1 0 0 0,0-1 0 0 0,1 1 0 0 0,0-1 0 0 0,0 1-1 0 0,0 0 1 0 0,1 1 0 0 0,0-1 0 0 0,0 1 0 0 0,0 0 0 0 0,0 0 0 0 0,0 1 0 0 0,10-6 0 0 0,-14 10 41 0 0,1 0-1 0 0,-1 0 0 0 0,0 0 1 0 0,0 0-1 0 0,0-1 1 0 0,0 2-1 0 0,0-1 1 0 0,0 0-1 0 0,0 0 0 0 0,0 0 1 0 0,0 0-1 0 0,0 1 1 0 0,-1-1-1 0 0,1 0 0 0 0,0 0 1 0 0,-1 1-1 0 0,1-1 1 0 0,-1 1-1 0 0,1 1 1 0 0,10 31-151 0 0,-11-32 101 0 0,0 0 0 0 0,1 0-1 0 0,-1 0 1 0 0,1 0 0 0 0,-1 0-1 0 0,1 0 1 0 0,0 0 0 0 0,0 0-1 0 0,0 0 1 0 0,0 0 0 0 0,0 0-1 0 0,0-1 1 0 0,0 1 0 0 0,1 0-1 0 0,-1-1 1 0 0,1 1-1 0 0,2 1 1 0 0,-3-2-9 0 0,0-1 1 0 0,1 1-1 0 0,-1-1 0 0 0,0 0 0 0 0,1 1 0 0 0,-1-1 1 0 0,0 0-1 0 0,1 0 0 0 0,-1 0 0 0 0,1 0 1 0 0,-1 0-1 0 0,0 0 0 0 0,1 0 0 0 0,-1 0 0 0 0,1 0 1 0 0,-1-1-1 0 0,0 1 0 0 0,1-1 0 0 0,1 0 0 0 0,4-3-147 0 0,0 0 0 0 0,0 0 0 0 0,-1-1 0 0 0,0 0-1 0 0,1 0 1 0 0,9-12 0 0 0,-1-3 129 0 0,-13 16 11 0 0,0 1-1 0 0,0 0 1 0 0,-1 0 0 0 0,2 0 0 0 0,-1 0 0 0 0,0 0-1 0 0,1 1 1 0 0,-1-1 0 0 0,1 1 0 0 0,0-1 0 0 0,0 1-1 0 0,0 0 1 0 0,0 0 0 0 0,0 1 0 0 0,0-1-1 0 0,4-1 1 0 0,-5 3 17 0 0,-1 1 1 0 0,1-1-1 0 0,0 1 0 0 0,-1-1 0 0 0,1 1 1 0 0,0-1-1 0 0,-1 1 0 0 0,1 0 0 0 0,-1 0 0 0 0,1 0 1 0 0,-1 0-1 0 0,0 0 0 0 0,1 0 0 0 0,-1 0 0 0 0,0 1 1 0 0,0-1-1 0 0,1 0 0 0 0,0 4 0 0 0,21 33 233 0 0,-9-13-151 0 0,-12-22-111 0 0,0 1 1 0 0,1-1-1 0 0,0 0 0 0 0,0 0 1 0 0,0 0-1 0 0,0 0 1 0 0,0 0-1 0 0,0 0 1 0 0,1-1-1 0 0,-1 0 1 0 0,6 3-1 0 0,-8-5 13 0 0,0 1 0 0 0,0-1 1 0 0,0 0-1 0 0,0 0 0 0 0,0 0 0 0 0,0 0 0 0 0,0 0 0 0 0,0 0 0 0 0,0 0 0 0 0,0 0 0 0 0,0 0 0 0 0,0-1 0 0 0,-1 1 0 0 0,1 0 1 0 0,0-1-1 0 0,0 1 0 0 0,0-1 0 0 0,0 1 0 0 0,1-1 0 0 0,1-1 1 0 0,-1 0 0 0 0,0-1-1 0 0,0 1 1 0 0,0 0 0 0 0,-1 0 0 0 0,1-1 0 0 0,0 1-1 0 0,-1-1 1 0 0,2-4 0 0 0,30-49 732 0 0,-22 38-3034 0 0,0-1-5762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5T10:09:00.6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71 3892 0 0,'16'-7'9659'0'0,"7"-16"-7179"0"0,-20 19-2541 0 0,0 0-1 0 0,0 1 1 0 0,0 0-1 0 0,1-1 0 0 0,-1 1 1 0 0,1 1-1 0 0,4-4 1 0 0,-7 6 59 0 0,1-1 1 0 0,-1 1 0 0 0,0 0-1 0 0,0-1 1 0 0,0 1 0 0 0,0 0-1 0 0,0 0 1 0 0,0 0 0 0 0,0 0-1 0 0,1 0 1 0 0,-1 0 0 0 0,0 0-1 0 0,0 0 1 0 0,0 0 0 0 0,0 1-1 0 0,0-1 1 0 0,0 0 0 0 0,0 1-1 0 0,0-1 1 0 0,0 1 0 0 0,0-1-1 0 0,0 1 1 0 0,0 0 0 0 0,0-1-1 0 0,1 2 1 0 0,23 27 39 0 0,-23-25-30 0 0,1 0 0 0 0,0 0 0 0 0,0 0 0 0 0,0-1 0 0 0,1 1 1 0 0,-1-1-1 0 0,6 4 0 0 0,-5-4-10 0 0,0-1 0 0 0,0 0 0 0 0,0 0 0 0 0,1 0 0 0 0,-1-1 1 0 0,0 1-1 0 0,1-1 0 0 0,-1 0 0 0 0,1 0 0 0 0,-1-1 0 0 0,1 1 0 0 0,-1-1 0 0 0,1 0 1 0 0,-1 0-1 0 0,1-1 0 0 0,-1 1 0 0 0,1-1 0 0 0,-1 0 0 0 0,1 0 0 0 0,-1-1 0 0 0,0 1 1 0 0,0-1-1 0 0,1 0 0 0 0,-1 0 0 0 0,0 0 0 0 0,-1-1 0 0 0,1 1 0 0 0,0-1 0 0 0,-1 0 1 0 0,1 0-1 0 0,2-4 0 0 0,5-3 4 0 0,-6 5-2 0 0,0 0 1 0 0,1 0-1 0 0,-1 1 0 0 0,1 0 1 0 0,0 0-1 0 0,0 0 0 0 0,0 0 1 0 0,11-3-1 0 0,-3 3-28 0 0,9 0 44 0 0,-22 5-17 0 0,0 0 0 0 0,1 0 0 0 0,-1 0 0 0 0,0 0 1 0 0,0 0-1 0 0,0 1 0 0 0,0-1 0 0 0,0 0 0 0 0,0 1 1 0 0,0-1-1 0 0,-1 1 0 0 0,1-1 0 0 0,0 1 0 0 0,-1-1 1 0 0,1 4-1 0 0,0-1 6 0 0,1-1 0 0 0,-1 1 0 0 0,1 0 0 0 0,0-1 0 0 0,0 1 0 0 0,0-1 0 0 0,1 0 0 0 0,-1 1 0 0 0,4 2 0 0 0,-4-4-6 0 0,-1-1 1 0 0,1 0 0 0 0,-1 0-1 0 0,1-1 1 0 0,0 1 0 0 0,0 0-1 0 0,-1 0 1 0 0,1-1-1 0 0,0 1 1 0 0,0-1 0 0 0,-1 0-1 0 0,1 1 1 0 0,0-1 0 0 0,0 0-1 0 0,0 0 1 0 0,0 0-1 0 0,0 0 1 0 0,-1 0 0 0 0,1-1-1 0 0,0 1 1 0 0,0-1-1 0 0,2 0 1 0 0,3-2-175 0 0,0 0 1 0 0,0 0-1 0 0,-1-1 0 0 0,0 0 0 0 0,0 0 1 0 0,8-7-1 0 0,-9 7-99 0 0,1 0 0 0 0,-1 0 0 0 0,1 0 0 0 0,-1 1 0 0 0,1-1 0 0 0,0 2 0 0 0,13-6-1 0 0,-18 8 315 0 0,1 0 0 0 0,-1 0 0 0 0,1-1 0 0 0,-1 1-1 0 0,0 0 1 0 0,1 0 0 0 0,-1 0 0 0 0,1 1 0 0 0,-1-1-1 0 0,1 0 1 0 0,-1 0 0 0 0,0 1 0 0 0,1-1 0 0 0,-1 1 0 0 0,0-1-1 0 0,1 1 1 0 0,-1 0 0 0 0,0-1 0 0 0,0 1 0 0 0,1 0-1 0 0,-1 0 1 0 0,0 0 0 0 0,0 0 0 0 0,1 2 0 0 0,20 34 444 0 0,-21-32-464 0 0,2 0 1 0 0,-1 0-1 0 0,0 0 1 0 0,1-1-1 0 0,0 0 0 0 0,0 1 1 0 0,6 5-1 0 0,-8-9-20 0 0,1 0 0 0 0,-1 0 1 0 0,1 0-1 0 0,0 0 0 0 0,-1-1 0 0 0,1 1 0 0 0,0 0 0 0 0,-1-1 0 0 0,1 1 1 0 0,0-1-1 0 0,0 0 0 0 0,-1 0 0 0 0,1 0 0 0 0,0 0 0 0 0,0 0 1 0 0,-1 0-1 0 0,1 0 0 0 0,0 0 0 0 0,0-1 0 0 0,-1 1 0 0 0,1-1 0 0 0,0 1 1 0 0,-1-1-1 0 0,1 0 0 0 0,0 0 0 0 0,-1 1 0 0 0,3-3 0 0 0,18-11-23 0 0,-1-1 0 0 0,30-27-1 0 0,-47 38 32 0 0,0 1 0 0 0,0 1 0 0 0,0-1-1 0 0,1 0 1 0 0,-1 1 0 0 0,1 0 0 0 0,-1 0-1 0 0,6-1 1 0 0,-9 3-6 0 0,0-1-1 0 0,0 1 1 0 0,0 0-1 0 0,-1 0 0 0 0,1-1 1 0 0,0 1-1 0 0,0 0 1 0 0,0 0-1 0 0,0 0 1 0 0,0 0-1 0 0,0 0 0 0 0,0 0 1 0 0,0 1-1 0 0,0-1 1 0 0,0 0-1 0 0,0 0 1 0 0,0 1-1 0 0,-1-1 0 0 0,1 0 1 0 0,0 1-1 0 0,0-1 1 0 0,0 1-1 0 0,0-1 1 0 0,-1 1-1 0 0,1-1 0 0 0,0 1 1 0 0,-1 0-1 0 0,1-1 1 0 0,0 1-1 0 0,-1 0 1 0 0,1 0-1 0 0,-1-1 0 0 0,1 1 1 0 0,-1 0-1 0 0,1 0 1 0 0,-1 0-1 0 0,0 0 1 0 0,1 0-1 0 0,-1 0 0 0 0,0-1 1 0 0,0 1-1 0 0,0 0 1 0 0,0 0-1 0 0,1 0 1 0 0,-1 0-1 0 0,0 0 0 0 0,-1 0 1 0 0,1 1-1 0 0,0 1 5 0 0,0-1-1 0 0,0 0 0 0 0,0 0 0 0 0,1 0 1 0 0,-1 1-1 0 0,1-1 0 0 0,-1 0 0 0 0,1 0 1 0 0,0 0-1 0 0,0 0 0 0 0,-1 0 0 0 0,1 0 1 0 0,1 0-1 0 0,-1 0 0 0 0,0-1 0 0 0,0 1 1 0 0,1 0-1 0 0,-1-1 0 0 0,1 1 0 0 0,0-1 1 0 0,-1 1-1 0 0,1-1 0 0 0,0 0 0 0 0,0 1 1 0 0,0-1-1 0 0,0 0 0 0 0,0 0 1 0 0,0-1-1 0 0,0 1 0 0 0,3 1 0 0 0,-2-2 3 0 0,1 1 0 0 0,-1-1 0 0 0,0 0 0 0 0,0 0 1 0 0,1 0-1 0 0,-1 0 0 0 0,0 0 0 0 0,1-1 0 0 0,-1 1 0 0 0,0-1 0 0 0,0 0 0 0 0,1 0 0 0 0,-1 0 0 0 0,0 0 0 0 0,0-1 0 0 0,0 1 0 0 0,0-1 0 0 0,-1 0 0 0 0,6-3 0 0 0,33-28-60 0 0,-39 31 55 0 0,0 0-1 0 0,1 1 1 0 0,-1-1-1 0 0,0 1 1 0 0,1 0-1 0 0,0 0 1 0 0,-1-1-1 0 0,1 2 1 0 0,0-1-1 0 0,-1 0 1 0 0,1 1-1 0 0,0-1 1 0 0,0 1-1 0 0,0 0 1 0 0,5 0-1 0 0,10 55 162 0 0,-17-54-163 0 0,0 1 0 0 0,0-1 0 0 0,0 1 0 0 0,0-1-1 0 0,0 1 1 0 0,0-1 0 0 0,1 0 0 0 0,-1 0 0 0 0,0 0-1 0 0,1 0 1 0 0,-1 0 0 0 0,1 0 0 0 0,-1 0 0 0 0,1 0 0 0 0,-1 0-1 0 0,1-1 1 0 0,-1 1 0 0 0,1-1 0 0 0,0 1 0 0 0,0-1-1 0 0,-1 0 1 0 0,1 1 0 0 0,0-1 0 0 0,-1 0 0 0 0,1 0 0 0 0,0 0-1 0 0,0-1 1 0 0,-1 1 0 0 0,1 0 0 0 0,0 0 0 0 0,0-1 0 0 0,-1 1-1 0 0,1-1 1 0 0,-1 0 0 0 0,1 0 0 0 0,0 1 0 0 0,-1-1-1 0 0,2-2 1 0 0,4-1-397 0 0,-1-1 0 0 0,0 1 0 0 0,0-2 0 0 0,-1 1 0 0 0,0-1 0 0 0,0 1 0 0 0,8-12 0 0 0,-10 13-402 0 0,5-9-6428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5T10:09:00.6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39 508 0 0,'11'6'9105'0'0,"9"14"-5947"0"0,12 10-2482 0 0,-30-29-636 0 0,0 1 0 0 0,0-1-1 0 0,1 0 1 0 0,-1 0 0 0 0,1 0-1 0 0,-1 0 1 0 0,1-1 0 0 0,-1 1-1 0 0,1-1 1 0 0,-1 1 0 0 0,1-1-1 0 0,0 0 1 0 0,-1 0 0 0 0,1 0-1 0 0,-1 0 1 0 0,1 0 0 0 0,0-1-1 0 0,-1 1 1 0 0,1-1 0 0 0,-1 0-1 0 0,1 0 1 0 0,-1 0 0 0 0,1 0-1 0 0,-1 0 1 0 0,0 0 0 0 0,0-1-1 0 0,1 1 1 0 0,-1-1 0 0 0,0 1-1 0 0,0-1 1 0 0,-1 0 0 0 0,1 0-1 0 0,0 0 1 0 0,0 0 0 0 0,-1 0-1 0 0,1 0 1 0 0,1-5 0 0 0,27-42-52 0 0,-15 29-6670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5T10:09:00.6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0 5128 0 0,'-3'3'10219'0'0,"-2"3"-9633"0"0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5T10:09:00.6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0 125 5881 0 0,'4'9'12808'0'0,"7"-16"-9105"0"0,12-22-6185 0 0,-18 23 3687 0 0,5-7-1204 0 0,-7 8-13 0 0,-1 1 1 0 0,1 0 0 0 0,0 1-1 0 0,1-1 1 0 0,-1 0 0 0 0,1 1-1 0 0,-1 0 1 0 0,1 0-1 0 0,0 0 1 0 0,8-4 0 0 0,-11 7 8 0 0,1 0 0 0 0,-1 0 0 0 0,0 0 0 0 0,1 0 1 0 0,-1 0-1 0 0,1 0 0 0 0,-1 1 0 0 0,0-1 0 0 0,1 0 1 0 0,-1 1-1 0 0,0-1 0 0 0,1 1 0 0 0,-1-1 0 0 0,0 1 1 0 0,0 0-1 0 0,1-1 0 0 0,-1 1 0 0 0,0 0 0 0 0,0 0 1 0 0,0 0-1 0 0,0 0 0 0 0,0 0 0 0 0,0 0 0 0 0,0 0 1 0 0,1 3-1 0 0,24 39 34 0 0,-12-17-19 0 0,-13-25-14 0 0,0 0 1 0 0,0 0 0 0 0,1 1-1 0 0,-1-1 1 0 0,0 0 0 0 0,0 0-1 0 0,0 0 1 0 0,1 0 0 0 0,-1 0-1 0 0,0-1 1 0 0,1 1 0 0 0,-1 0-1 0 0,1-1 1 0 0,-1 1 0 0 0,1-1 0 0 0,-1 1-1 0 0,1-1 1 0 0,0 0 0 0 0,-1 1-1 0 0,1-1 1 0 0,-1 0 0 0 0,1 0-1 0 0,0 0 1 0 0,-1 0 0 0 0,1-1-1 0 0,-1 1 1 0 0,1 0 0 0 0,0-1-1 0 0,-1 1 1 0 0,1-1 0 0 0,-1 1-1 0 0,0-1 1 0 0,1 0 0 0 0,2-1-1 0 0,5-4-89 0 0,-1 0-1 0 0,1-1 0 0 0,-1 0 0 0 0,9-10 0 0 0,-3 5-118 0 0,7-13-73 0 0,13-13-108 0 0,-33 37 393 0 0,1 0 0 0 0,-1 0 0 0 0,1 0 1 0 0,-1 0-1 0 0,1 0 0 0 0,0 0 0 0 0,-1 0 1 0 0,1 0-1 0 0,0 0 0 0 0,0 1 0 0 0,0-1 1 0 0,-1 1-1 0 0,1 0 0 0 0,0-1 0 0 0,0 1 0 0 0,0 0 1 0 0,0 0-1 0 0,0 0 0 0 0,0 0 0 0 0,0 0 1 0 0,2 1-1 0 0,1 3 7 0 0,-1 0 1 0 0,1 1-1 0 0,-1-1 1 0 0,0 1-1 0 0,-1 0 1 0 0,1 0-1 0 0,-1 0 1 0 0,0 0-1 0 0,0 1 1 0 0,3 9-1 0 0,-4-11-4 0 0,0 0 0 0 0,1 0 0 0 0,-1 0 0 0 0,1 0 0 0 0,0-1 0 0 0,0 1 0 0 0,0-1 0 0 0,7 6 0 0 0,-9-8-3 0 0,0 0-1 0 0,1 0 1 0 0,-1-1-1 0 0,0 1 1 0 0,0 0-1 0 0,1 0 0 0 0,-1-1 1 0 0,0 1-1 0 0,1-1 1 0 0,-1 1-1 0 0,1-1 1 0 0,-1 0-1 0 0,1 1 1 0 0,-1-1-1 0 0,1 0 1 0 0,-1 0-1 0 0,1 0 1 0 0,-1 0-1 0 0,1 0 1 0 0,-1 0-1 0 0,1-1 1 0 0,-1 1-1 0 0,1-1 1 0 0,-1 1-1 0 0,1-1 0 0 0,-1 1 1 0 0,0-1-1 0 0,1 0 1 0 0,-1 1-1 0 0,0-1 1 0 0,0 0-1 0 0,2-2 1 0 0,1-1-22 0 0,-1 0 1 0 0,0 0-1 0 0,0-1 1 0 0,-1 1-1 0 0,0-1 1 0 0,1 0-1 0 0,1-8 1 0 0,-3 10 20 0 0,0 0 1 0 0,0-1-1 0 0,0 1 0 0 0,0 0 1 0 0,0 0-1 0 0,1-1 1 0 0,0 1-1 0 0,-1 0 1 0 0,1 1-1 0 0,0-1 1 0 0,1 0-1 0 0,-1 0 0 0 0,0 1 1 0 0,1 0-1 0 0,-1-1 1 0 0,1 1-1 0 0,0 0 1 0 0,0 0-1 0 0,3-2 0 0 0,-4 4 8 0 0,0 0-1 0 0,-1 0 1 0 0,1 0-1 0 0,-1 0 0 0 0,1 0 1 0 0,-1 0-1 0 0,1 0 1 0 0,0 0-1 0 0,-1 1 0 0 0,1-1 1 0 0,-1 1-1 0 0,1-1 1 0 0,-1 1-1 0 0,1-1 0 0 0,-1 1 1 0 0,0 0-1 0 0,1 0 0 0 0,-1 0 1 0 0,0 0-1 0 0,1 0 1 0 0,-1 0-1 0 0,1 1 0 0 0,24 34-127 0 0,-2-3 52 0 0,-15-25 249 0 0,-4-2-292 0 0,1-1-1 0 0,0 0 1 0 0,1 0-1 0 0,-1-1 0 0 0,1 1 1 0 0,7 3-1 0 0,-12-8 53 0 0,-1 1 0 0 0,1-1-1 0 0,0 1 1 0 0,-1-1 0 0 0,1 1 0 0 0,0-1-1 0 0,0 0 1 0 0,0 0 0 0 0,-1 0 0 0 0,1 0-1 0 0,0 0 1 0 0,0 0 0 0 0,0-1 0 0 0,-1 1 0 0 0,1-1-1 0 0,0 1 1 0 0,-1-1 0 0 0,1 1 0 0 0,0-1-1 0 0,-1 0 1 0 0,1 0 0 0 0,-1 0 0 0 0,1 0-1 0 0,-1 0 1 0 0,1 0 0 0 0,-1 0 0 0 0,0-1-1 0 0,0 1 1 0 0,1 0 0 0 0,-1-1 0 0 0,0 1-1 0 0,0-1 1 0 0,1-1 0 0 0,7-12-222 0 0,-6 9 295 0 0,0 1 0 0 0,0-1 0 0 0,1 1 0 0 0,0-1 0 0 0,0 1-1 0 0,0 0 1 0 0,1 1 0 0 0,0-1 0 0 0,0 1 0 0 0,0 0 0 0 0,0 0 0 0 0,0 1 0 0 0,10-6 0 0 0,-14 10 41 0 0,1 0-1 0 0,-1 0 0 0 0,0 0 1 0 0,0 0-1 0 0,0-1 1 0 0,0 2-1 0 0,0-1 1 0 0,0 0-1 0 0,0 0 0 0 0,0 0 1 0 0,0 0-1 0 0,0 1 1 0 0,-1-1-1 0 0,1 0 0 0 0,0 0 1 0 0,-1 1-1 0 0,1-1 1 0 0,-1 1-1 0 0,1 1 1 0 0,10 31-151 0 0,-11-32 101 0 0,0 0 0 0 0,1 0-1 0 0,-1 0 1 0 0,1 0 0 0 0,-1 0-1 0 0,1 0 1 0 0,0 0 0 0 0,0 0-1 0 0,0 0 1 0 0,0 0 0 0 0,0 0-1 0 0,0-1 1 0 0,0 1 0 0 0,1 0-1 0 0,-1-1 1 0 0,1 1-1 0 0,2 1 1 0 0,-3-2-9 0 0,0-1 1 0 0,1 1-1 0 0,-1-1 0 0 0,0 0 0 0 0,1 1 0 0 0,-1-1 1 0 0,0 0-1 0 0,1 0 0 0 0,-1 0 0 0 0,1 0 1 0 0,-1 0-1 0 0,0 0 0 0 0,1 0 0 0 0,-1 0 0 0 0,1 0 1 0 0,-1-1-1 0 0,0 1 0 0 0,1-1 0 0 0,1 0 0 0 0,4-3-147 0 0,0 0 0 0 0,0 0 0 0 0,-1-1 0 0 0,0 0-1 0 0,1 0 1 0 0,9-12 0 0 0,-1-3 129 0 0,-13 16 11 0 0,0 1-1 0 0,0 0 1 0 0,-1 0 0 0 0,2 0 0 0 0,-1 0 0 0 0,0 0-1 0 0,1 1 1 0 0,-1-1 0 0 0,1 1 0 0 0,0-1 0 0 0,0 1-1 0 0,0 0 1 0 0,0 0 0 0 0,0 1 0 0 0,0-1-1 0 0,4-1 1 0 0,-5 3 17 0 0,-1 1 1 0 0,1-1-1 0 0,0 1 0 0 0,-1-1 0 0 0,1 1 1 0 0,0-1-1 0 0,-1 1 0 0 0,1 0 0 0 0,-1 0 0 0 0,1 0 1 0 0,-1 0-1 0 0,0 0 0 0 0,1 0 0 0 0,-1 0 0 0 0,0 1 1 0 0,0-1-1 0 0,1 0 0 0 0,0 4 0 0 0,21 33 233 0 0,-9-13-151 0 0,-12-22-111 0 0,0 1 1 0 0,1-1-1 0 0,0 0 0 0 0,0 0 1 0 0,0 0-1 0 0,0 0 1 0 0,0 0-1 0 0,0 0 1 0 0,1-1-1 0 0,-1 0 1 0 0,6 3-1 0 0,-8-5 13 0 0,0 1 0 0 0,0-1 1 0 0,0 0-1 0 0,0 0 0 0 0,0 0 0 0 0,0 0 0 0 0,0 0 0 0 0,0 0 0 0 0,0 0 0 0 0,0 0 0 0 0,0 0 0 0 0,0-1 0 0 0,-1 1 0 0 0,1 0 1 0 0,0-1-1 0 0,0 1 0 0 0,0-1 0 0 0,0 1 0 0 0,1-2 0 0 0,1 1 1 0 0,-1-1 0 0 0,0-1-1 0 0,0 1 1 0 0,0 0 0 0 0,-1 0 0 0 0,1-1 0 0 0,0 1-1 0 0,-1-1 1 0 0,2-4 0 0 0,30-49 732 0 0,-22 38-3034 0 0,0-1-5762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E88340-DB60-4399-862D-3372B625B5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C84C619-4ABF-4F08-8089-CE7D7A1933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4499FF5-8A9C-44D9-B724-26A13A7C4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4B53C-281D-4F89-8DB1-84136C2EA681}" type="datetimeFigureOut">
              <a:rPr lang="fr-FR" smtClean="0"/>
              <a:t>20/12/2021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06BEFA7-B892-48D1-9F99-DC14ACDBF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70E1C57-9944-456E-810D-9CE011883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9E608-6791-4300-9C66-DFEB60FF31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4462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976EA0-CAB4-4625-ADF1-9733ED116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BED8181-231D-4B8B-A110-9566B01692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114BF70-E716-494B-AE25-5DD455760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4B53C-281D-4F89-8DB1-84136C2EA681}" type="datetimeFigureOut">
              <a:rPr lang="fr-FR" smtClean="0"/>
              <a:t>20/12/2021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9B09EFB-141E-4086-87FD-A5C671190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1E71AEC-1E56-457D-8C00-93E8F1B1D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9E608-6791-4300-9C66-DFEB60FF31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5319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F857437-87B1-4B9D-9D84-E388958F73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E015FBF-40E0-40C0-97E1-16CE3EDB9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9379A2E-3380-4E1D-89DA-C6FF35967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4B53C-281D-4F89-8DB1-84136C2EA681}" type="datetimeFigureOut">
              <a:rPr lang="fr-FR" smtClean="0"/>
              <a:t>20/12/2021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E4D6F14-B7E2-4245-8D3A-4399C0D07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2DC69EA-8353-4CEE-A2EE-E2D65981E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9E608-6791-4300-9C66-DFEB60FF31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5538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AFBA38-5D9F-484E-8F10-5FF6A0AFD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B8DF368-37A4-4E1D-8EB9-8967D850DD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9E1F858-A757-4E22-B87D-D2A043FC6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4B53C-281D-4F89-8DB1-84136C2EA681}" type="datetimeFigureOut">
              <a:rPr lang="fr-FR" smtClean="0"/>
              <a:t>20/12/2021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993A4EF-6B83-495D-993D-804DE1E46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B5B919-C51E-4B12-A05C-FA2C1C733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9E608-6791-4300-9C66-DFEB60FF31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431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06DAF9-78A1-48B8-AF55-11C86701D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DCEF5A6-CD26-41D9-B965-4AC550CEEA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55F81BE-8093-46BA-B59E-5F76FA540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4B53C-281D-4F89-8DB1-84136C2EA681}" type="datetimeFigureOut">
              <a:rPr lang="fr-FR" smtClean="0"/>
              <a:t>20/12/2021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7DCC9D5-7239-44B0-A0FB-192DF6F4A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EFEA852-D0AF-49E1-8C33-F065C4853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9E608-6791-4300-9C66-DFEB60FF31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45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E4B981-052E-4D22-8E9B-83ACDE96B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CDC079B-96EB-4076-A091-63648FB147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2825B4C-1E60-4E63-9260-A0DCC9A87B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C65392A-FFD5-451A-AEFC-076CF972E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4B53C-281D-4F89-8DB1-84136C2EA681}" type="datetimeFigureOut">
              <a:rPr lang="fr-FR" smtClean="0"/>
              <a:t>20/12/2021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7F39606-4C5A-4904-9C32-21D203DAE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7275BA3-27E1-4418-937C-6ABA5B058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9E608-6791-4300-9C66-DFEB60FF31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7254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134471-6FFC-4337-A3F2-96ACBCD30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3D69151-4CB5-497E-B30B-8ABAC953E9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D895AD9-DE93-4342-9621-6F2B9A2D6D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22EB3EC-0AEB-402B-8ECC-05D83F5923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4A734DF-A6E0-4226-BE5C-3EEAB0ADFF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468A1C5-EE7F-4B34-82DE-5C88EE376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4B53C-281D-4F89-8DB1-84136C2EA681}" type="datetimeFigureOut">
              <a:rPr lang="fr-FR" smtClean="0"/>
              <a:t>20/12/2021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BFD23E6-A54C-4275-802B-6477D11D6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802F1FB-DF1D-4004-803B-13EDB01ED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9E608-6791-4300-9C66-DFEB60FF31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6354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17642F-CDEE-4645-8F0C-9B3B6A4C8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1900347-8259-47E8-8B2D-F852AAEFC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4B53C-281D-4F89-8DB1-84136C2EA681}" type="datetimeFigureOut">
              <a:rPr lang="fr-FR" smtClean="0"/>
              <a:t>20/12/2021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132623B-6B81-4480-A1BD-45F8D7D5E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89B3581-1923-4854-91B1-D5AA148D8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9E608-6791-4300-9C66-DFEB60FF31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3536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BF7EE4D-7E12-4E02-B7E3-586F020BD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4B53C-281D-4F89-8DB1-84136C2EA681}" type="datetimeFigureOut">
              <a:rPr lang="fr-FR" smtClean="0"/>
              <a:t>20/12/2021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02DA3A4-F2E5-4862-9E01-B5C8EF2D3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CB44DEB-4AE1-4683-974A-6D22624B6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9E608-6791-4300-9C66-DFEB60FF31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2090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760FBB-DB40-49A9-BD48-48AD2287E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B9BDA5D-0014-4EF4-A64F-E431150BAE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7CA3E21-7A2E-4B3B-8A8A-C9472EF6C8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52BCF90-BFAB-4C27-9904-9E9A0A1FA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4B53C-281D-4F89-8DB1-84136C2EA681}" type="datetimeFigureOut">
              <a:rPr lang="fr-FR" smtClean="0"/>
              <a:t>20/12/2021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6227E66-25FB-48A7-A23C-0146BC0AA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6750253-A18D-44B1-A176-77C04A452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9E608-6791-4300-9C66-DFEB60FF31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8567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584F04-79E7-47A6-B10A-E4FE476D4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CC9250A8-7487-4383-A0B9-DD05C7B5A2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4F92D82-0B96-4863-88C1-0CC2EDFDF1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A575ED7-0144-44E1-B750-2F2331ECC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4B53C-281D-4F89-8DB1-84136C2EA681}" type="datetimeFigureOut">
              <a:rPr lang="fr-FR" smtClean="0"/>
              <a:t>20/12/2021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3C1E16B-0214-48D3-8093-8B70F24FE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B7150CD-5AE5-430D-A82E-C4825707F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9E608-6791-4300-9C66-DFEB60FF31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9350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1D02DE2-5966-49CA-9543-089AAAE60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CC3F67-26EA-46B9-AD94-EE0F67A502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304332E-D104-4D0B-8A82-F6C052536C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14B53C-281D-4F89-8DB1-84136C2EA681}" type="datetimeFigureOut">
              <a:rPr lang="fr-FR" smtClean="0"/>
              <a:t>20/12/2021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0BC349C-F083-473E-9B4C-25E3EF307C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BF485B1-FBE1-4B63-AAD6-BA2E5EE447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59E608-6791-4300-9C66-DFEB60FF31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9497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7.png"/><Relationship Id="rId18" Type="http://schemas.openxmlformats.org/officeDocument/2006/relationships/image" Target="../media/image6.jpeg"/><Relationship Id="rId26" Type="http://schemas.openxmlformats.org/officeDocument/2006/relationships/customXml" Target="../ink/ink8.xml"/><Relationship Id="rId3" Type="http://schemas.openxmlformats.org/officeDocument/2006/relationships/image" Target="../media/image1.png"/><Relationship Id="rId21" Type="http://schemas.openxmlformats.org/officeDocument/2006/relationships/image" Target="../media/image12.png"/><Relationship Id="rId34" Type="http://schemas.openxmlformats.org/officeDocument/2006/relationships/image" Target="../media/image20.svg"/><Relationship Id="rId7" Type="http://schemas.openxmlformats.org/officeDocument/2006/relationships/hyperlink" Target="https://www.youtube.com/watch?v=Qqe4thU-os8&amp;ab_channel=AmoebaSisters" TargetMode="External"/><Relationship Id="rId12" Type="http://schemas.openxmlformats.org/officeDocument/2006/relationships/customXml" Target="../ink/ink2.xml"/><Relationship Id="rId17" Type="http://schemas.openxmlformats.org/officeDocument/2006/relationships/image" Target="../media/image9.png"/><Relationship Id="rId25" Type="http://schemas.openxmlformats.org/officeDocument/2006/relationships/image" Target="../media/image14.png"/><Relationship Id="rId33" Type="http://schemas.openxmlformats.org/officeDocument/2006/relationships/image" Target="../media/image19.png"/><Relationship Id="rId2" Type="http://schemas.openxmlformats.org/officeDocument/2006/relationships/hyperlink" Target="http://www.bioscience.fun/" TargetMode="External"/><Relationship Id="rId16" Type="http://schemas.openxmlformats.org/officeDocument/2006/relationships/customXml" Target="../ink/ink4.xml"/><Relationship Id="rId20" Type="http://schemas.openxmlformats.org/officeDocument/2006/relationships/customXml" Target="../ink/ink5.xml"/><Relationship Id="rId29" Type="http://schemas.openxmlformats.org/officeDocument/2006/relationships/image" Target="../media/image12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11" Type="http://schemas.openxmlformats.org/officeDocument/2006/relationships/image" Target="../media/image6.png"/><Relationship Id="rId24" Type="http://schemas.openxmlformats.org/officeDocument/2006/relationships/customXml" Target="../ink/ink7.xml"/><Relationship Id="rId32" Type="http://schemas.openxmlformats.org/officeDocument/2006/relationships/image" Target="../media/image18.png"/><Relationship Id="rId5" Type="http://schemas.openxmlformats.org/officeDocument/2006/relationships/image" Target="../media/image2.png"/><Relationship Id="rId15" Type="http://schemas.openxmlformats.org/officeDocument/2006/relationships/image" Target="../media/image8.png"/><Relationship Id="rId23" Type="http://schemas.openxmlformats.org/officeDocument/2006/relationships/image" Target="../media/image13.png"/><Relationship Id="rId28" Type="http://schemas.openxmlformats.org/officeDocument/2006/relationships/image" Target="../media/image11.png"/><Relationship Id="rId10" Type="http://schemas.openxmlformats.org/officeDocument/2006/relationships/customXml" Target="../ink/ink1.xml"/><Relationship Id="rId19" Type="http://schemas.openxmlformats.org/officeDocument/2006/relationships/image" Target="../media/image10.png"/><Relationship Id="rId31" Type="http://schemas.openxmlformats.org/officeDocument/2006/relationships/image" Target="../media/image17.svg"/><Relationship Id="rId4" Type="http://schemas.openxmlformats.org/officeDocument/2006/relationships/hyperlink" Target="https://www.youtube.com/watch?v=TNKWgcFPHqw&amp;list=PLDdm0x33ZOzQ5S61Cy8am1ZXIqnphOeBJ&amp;index=1&amp;ab_channel=yourgenome" TargetMode="External"/><Relationship Id="rId9" Type="http://schemas.openxmlformats.org/officeDocument/2006/relationships/image" Target="../media/image5.jpeg"/><Relationship Id="rId14" Type="http://schemas.openxmlformats.org/officeDocument/2006/relationships/customXml" Target="../ink/ink3.xml"/><Relationship Id="rId22" Type="http://schemas.openxmlformats.org/officeDocument/2006/relationships/customXml" Target="../ink/ink6.xml"/><Relationship Id="rId27" Type="http://schemas.openxmlformats.org/officeDocument/2006/relationships/image" Target="../media/image15.png"/><Relationship Id="rId30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Relationship Id="rId1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hlinkClick r:id="rId2" tooltip="Bioscience.fun"/>
            <a:extLst>
              <a:ext uri="{FF2B5EF4-FFF2-40B4-BE49-F238E27FC236}">
                <a16:creationId xmlns:a16="http://schemas.microsoft.com/office/drawing/2014/main" id="{1FF9DD00-1C3B-44CD-9ECD-B15429C054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33" b="4145"/>
          <a:stretch/>
        </p:blipFill>
        <p:spPr>
          <a:xfrm>
            <a:off x="3157122" y="5631377"/>
            <a:ext cx="1484320" cy="894548"/>
          </a:xfrm>
          <a:prstGeom prst="rect">
            <a:avLst/>
          </a:prstGeom>
        </p:spPr>
      </p:pic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9E707365-98F8-467D-832B-15A6D06EA9A8}"/>
              </a:ext>
            </a:extLst>
          </p:cNvPr>
          <p:cNvSpPr/>
          <p:nvPr/>
        </p:nvSpPr>
        <p:spPr>
          <a:xfrm>
            <a:off x="69009" y="5428734"/>
            <a:ext cx="3025608" cy="1358839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C3D1E83-7644-4198-A54A-CAF5BEA44E89}"/>
              </a:ext>
            </a:extLst>
          </p:cNvPr>
          <p:cNvSpPr txBox="1"/>
          <p:nvPr/>
        </p:nvSpPr>
        <p:spPr>
          <a:xfrm>
            <a:off x="0" y="0"/>
            <a:ext cx="39637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ova" panose="020B0504020202020204" pitchFamily="34" charset="0"/>
              </a:rPr>
              <a:t>S03 – C02 – Réplication de l’ADN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4D18247-119B-4C25-89F5-FF8B44396BF5}"/>
              </a:ext>
            </a:extLst>
          </p:cNvPr>
          <p:cNvSpPr txBox="1"/>
          <p:nvPr/>
        </p:nvSpPr>
        <p:spPr>
          <a:xfrm>
            <a:off x="69009" y="409635"/>
            <a:ext cx="6772365" cy="92333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Arial Nova" panose="020B0504020202020204" pitchFamily="34" charset="0"/>
              </a:rPr>
              <a:t>Objectifs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400" dirty="0">
                <a:latin typeface="Arial Nova" panose="020B0504020202020204" pitchFamily="34" charset="0"/>
              </a:rPr>
              <a:t>Comprendre le modèle semi-conservatif de la réplication de l’ADN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400" dirty="0">
                <a:latin typeface="Arial Nova" panose="020B0504020202020204" pitchFamily="34" charset="0"/>
              </a:rPr>
              <a:t>Comprendre la démarche expérimentale aboutissant au modèle semi-conservatif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400" dirty="0">
                <a:latin typeface="Arial Nova" panose="020B0504020202020204" pitchFamily="34" charset="0"/>
              </a:rPr>
              <a:t>Comprendre le phénomène de réplication de l’ADN</a:t>
            </a:r>
          </a:p>
        </p:txBody>
      </p:sp>
      <p:pic>
        <p:nvPicPr>
          <p:cNvPr id="32" name="Graphique 31" descr="Caméra vidéo avec un remplissage uni">
            <a:hlinkClick r:id="rId4" tooltip="La fabrication d'un vaccin"/>
            <a:extLst>
              <a:ext uri="{FF2B5EF4-FFF2-40B4-BE49-F238E27FC236}">
                <a16:creationId xmlns:a16="http://schemas.microsoft.com/office/drawing/2014/main" id="{CA7A9700-D33C-452C-91FD-04F40C4CC0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7279" y="5635627"/>
            <a:ext cx="914400" cy="914400"/>
          </a:xfrm>
          <a:prstGeom prst="rect">
            <a:avLst/>
          </a:prstGeom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AB21CB93-5834-444E-9F3E-1C3F5BE14B89}"/>
              </a:ext>
            </a:extLst>
          </p:cNvPr>
          <p:cNvSpPr txBox="1"/>
          <p:nvPr/>
        </p:nvSpPr>
        <p:spPr>
          <a:xfrm>
            <a:off x="447016" y="5436676"/>
            <a:ext cx="22695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bg1"/>
                </a:solidFill>
                <a:latin typeface="Arial Nova" panose="020B0504020202020204" pitchFamily="34" charset="0"/>
              </a:rPr>
              <a:t>Le coin des ressources</a:t>
            </a:r>
            <a:endParaRPr lang="fr-FR" sz="1400" dirty="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pic>
        <p:nvPicPr>
          <p:cNvPr id="36" name="Graphique 35" descr="Caméra vidéo avec un remplissage uni">
            <a:hlinkClick r:id="rId7" tooltip="Physique prédictive des mutations du virus de la grippe"/>
            <a:extLst>
              <a:ext uri="{FF2B5EF4-FFF2-40B4-BE49-F238E27FC236}">
                <a16:creationId xmlns:a16="http://schemas.microsoft.com/office/drawing/2014/main" id="{745A07FC-3955-4592-87D3-9F927CD31C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29615" y="5631377"/>
            <a:ext cx="914400" cy="914400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88F0982A-97C5-4D19-94B3-88E3306C1996}"/>
              </a:ext>
            </a:extLst>
          </p:cNvPr>
          <p:cNvSpPr txBox="1"/>
          <p:nvPr/>
        </p:nvSpPr>
        <p:spPr>
          <a:xfrm>
            <a:off x="201168" y="6368070"/>
            <a:ext cx="11382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dirty="0">
                <a:solidFill>
                  <a:schemeClr val="bg1"/>
                </a:solidFill>
                <a:latin typeface="Arial Nova" panose="020B0504020202020204" pitchFamily="34" charset="0"/>
              </a:rPr>
              <a:t>Réplication de l’ADN-01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471E0A6E-C1F0-4D61-8433-5E847D892AC8}"/>
              </a:ext>
            </a:extLst>
          </p:cNvPr>
          <p:cNvSpPr txBox="1"/>
          <p:nvPr/>
        </p:nvSpPr>
        <p:spPr>
          <a:xfrm>
            <a:off x="1992120" y="6368070"/>
            <a:ext cx="8595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dirty="0">
                <a:solidFill>
                  <a:schemeClr val="bg1"/>
                </a:solidFill>
                <a:latin typeface="Arial Nova" panose="020B0504020202020204" pitchFamily="34" charset="0"/>
              </a:rPr>
              <a:t>Réplication de </a:t>
            </a:r>
          </a:p>
          <a:p>
            <a:pPr algn="ctr"/>
            <a:r>
              <a:rPr lang="fr-FR" sz="800" dirty="0">
                <a:solidFill>
                  <a:schemeClr val="bg1"/>
                </a:solidFill>
                <a:latin typeface="Arial Nova" panose="020B0504020202020204" pitchFamily="34" charset="0"/>
              </a:rPr>
              <a:t>l’ADN-02</a:t>
            </a:r>
          </a:p>
        </p:txBody>
      </p:sp>
      <p:pic>
        <p:nvPicPr>
          <p:cNvPr id="1026" name="Picture 2" descr="iGen3 03-01">
            <a:extLst>
              <a:ext uri="{FF2B5EF4-FFF2-40B4-BE49-F238E27FC236}">
                <a16:creationId xmlns:a16="http://schemas.microsoft.com/office/drawing/2014/main" id="{1BFFA76F-1B1D-4F1B-BF92-B6BC31ACDA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9" r="67546" b="3617"/>
          <a:stretch/>
        </p:blipFill>
        <p:spPr bwMode="auto">
          <a:xfrm>
            <a:off x="69009" y="1540695"/>
            <a:ext cx="2591064" cy="3671605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EE8F034-5A13-4138-A174-8966C274BE0B}"/>
              </a:ext>
            </a:extLst>
          </p:cNvPr>
          <p:cNvSpPr txBox="1"/>
          <p:nvPr/>
        </p:nvSpPr>
        <p:spPr>
          <a:xfrm>
            <a:off x="2663924" y="1539582"/>
            <a:ext cx="1992587" cy="108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200" b="1" dirty="0">
                <a:latin typeface="Arial Nova" panose="020B0504020202020204" pitchFamily="34" charset="0"/>
              </a:rPr>
              <a:t>Modèle semi-conservatif</a:t>
            </a:r>
          </a:p>
          <a:p>
            <a:pPr algn="just"/>
            <a:r>
              <a:rPr lang="fr-FR" sz="1050" i="1" dirty="0">
                <a:latin typeface="Arial Nova" panose="020B0504020202020204" pitchFamily="34" charset="0"/>
              </a:rPr>
              <a:t>Rose : molécule ancienne</a:t>
            </a:r>
          </a:p>
          <a:p>
            <a:pPr algn="just"/>
            <a:r>
              <a:rPr lang="fr-FR" sz="1050" i="1" dirty="0">
                <a:latin typeface="Arial Nova" panose="020B0504020202020204" pitchFamily="34" charset="0"/>
              </a:rPr>
              <a:t>Bleu : molécule synthétisée</a:t>
            </a:r>
          </a:p>
          <a:p>
            <a:pPr algn="just"/>
            <a:r>
              <a:rPr lang="fr-FR" sz="1050" dirty="0">
                <a:latin typeface="Arial Nova" panose="020B0504020202020204" pitchFamily="34" charset="0"/>
              </a:rPr>
              <a:t>La molécule la plus ancienne sert de support à l’élaboration de la molécule la plus récente.</a:t>
            </a:r>
          </a:p>
        </p:txBody>
      </p:sp>
      <p:sp>
        <p:nvSpPr>
          <p:cNvPr id="44" name="Rectangle : coins arrondis 43">
            <a:extLst>
              <a:ext uri="{FF2B5EF4-FFF2-40B4-BE49-F238E27FC236}">
                <a16:creationId xmlns:a16="http://schemas.microsoft.com/office/drawing/2014/main" id="{C9E30CF6-C827-47A6-91E5-22EED128DDF2}"/>
              </a:ext>
            </a:extLst>
          </p:cNvPr>
          <p:cNvSpPr/>
          <p:nvPr/>
        </p:nvSpPr>
        <p:spPr>
          <a:xfrm>
            <a:off x="4698134" y="4101141"/>
            <a:ext cx="7433386" cy="2735785"/>
          </a:xfrm>
          <a:prstGeom prst="roundRect">
            <a:avLst>
              <a:gd name="adj" fmla="val 10789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8" name="Picture 4" descr="Les Isotopes D'azote. Schéma Comparant Atomes D'azote Clip Art Libres De  Droits , Vecteurs Et Illustration. Image 68350030.">
            <a:extLst>
              <a:ext uri="{FF2B5EF4-FFF2-40B4-BE49-F238E27FC236}">
                <a16:creationId xmlns:a16="http://schemas.microsoft.com/office/drawing/2014/main" id="{58B3CD26-8967-4D7C-88B1-0F7D823CC1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1" r="34864" b="13455"/>
          <a:stretch/>
        </p:blipFill>
        <p:spPr bwMode="auto">
          <a:xfrm>
            <a:off x="2795465" y="3178031"/>
            <a:ext cx="1745856" cy="1831102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ZoneTexte 41">
            <a:extLst>
              <a:ext uri="{FF2B5EF4-FFF2-40B4-BE49-F238E27FC236}">
                <a16:creationId xmlns:a16="http://schemas.microsoft.com/office/drawing/2014/main" id="{AC1012B0-CFA9-4803-8133-8E762E0E03D3}"/>
              </a:ext>
            </a:extLst>
          </p:cNvPr>
          <p:cNvSpPr txBox="1"/>
          <p:nvPr/>
        </p:nvSpPr>
        <p:spPr>
          <a:xfrm>
            <a:off x="2794316" y="5013895"/>
            <a:ext cx="174585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200" b="1" dirty="0">
                <a:latin typeface="Arial Nova" panose="020B0504020202020204" pitchFamily="34" charset="0"/>
              </a:rPr>
              <a:t>Isotopes de l’azote</a:t>
            </a:r>
          </a:p>
          <a:p>
            <a:pPr algn="just"/>
            <a:r>
              <a:rPr lang="fr-FR" sz="1050" baseline="30000" dirty="0">
                <a:latin typeface="Arial Nova" panose="020B0504020202020204" pitchFamily="34" charset="0"/>
              </a:rPr>
              <a:t>15</a:t>
            </a:r>
            <a:r>
              <a:rPr lang="fr-FR" sz="1050" dirty="0">
                <a:latin typeface="Arial Nova" panose="020B0504020202020204" pitchFamily="34" charset="0"/>
              </a:rPr>
              <a:t>N est plus lourd que </a:t>
            </a:r>
            <a:r>
              <a:rPr lang="fr-FR" sz="1050" baseline="30000" dirty="0">
                <a:latin typeface="Arial Nova" panose="020B0504020202020204" pitchFamily="34" charset="0"/>
              </a:rPr>
              <a:t>14</a:t>
            </a:r>
            <a:r>
              <a:rPr lang="fr-FR" sz="1050" dirty="0">
                <a:latin typeface="Arial Nova" panose="020B0504020202020204" pitchFamily="34" charset="0"/>
              </a:rPr>
              <a:t>N.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157B66F4-D766-4849-94BE-24C7F45172BE}"/>
              </a:ext>
            </a:extLst>
          </p:cNvPr>
          <p:cNvSpPr txBox="1"/>
          <p:nvPr/>
        </p:nvSpPr>
        <p:spPr>
          <a:xfrm>
            <a:off x="4656511" y="4115653"/>
            <a:ext cx="743338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latin typeface="Arial Nova" panose="020B0504020202020204" pitchFamily="34" charset="0"/>
              </a:rPr>
              <a:t>Confirmation du modèle semi-conservatif (Meselson et Stahl)</a:t>
            </a:r>
          </a:p>
          <a:p>
            <a:pPr algn="ctr"/>
            <a:r>
              <a:rPr lang="fr-FR" sz="1200" b="1" dirty="0">
                <a:latin typeface="Arial Nova" panose="020B0504020202020204" pitchFamily="34" charset="0"/>
              </a:rPr>
              <a:t>Technique du pulse/</a:t>
            </a:r>
            <a:r>
              <a:rPr lang="fr-FR" sz="1200" b="1" dirty="0" err="1">
                <a:latin typeface="Arial Nova" panose="020B0504020202020204" pitchFamily="34" charset="0"/>
              </a:rPr>
              <a:t>chase</a:t>
            </a:r>
            <a:r>
              <a:rPr lang="fr-FR" sz="1200" b="1" dirty="0">
                <a:latin typeface="Arial Nova" panose="020B0504020202020204" pitchFamily="34" charset="0"/>
              </a:rPr>
              <a:t> d’isotopes d’azote</a:t>
            </a:r>
            <a:endParaRPr lang="fr-FR" sz="1200" i="1" dirty="0">
              <a:latin typeface="Arial Nova" panose="020B0504020202020204" pitchFamily="34" charset="0"/>
            </a:endParaRPr>
          </a:p>
          <a:p>
            <a:pPr marL="342900" indent="-342900" algn="just">
              <a:spcBef>
                <a:spcPts val="600"/>
              </a:spcBef>
              <a:buFont typeface="+mj-lt"/>
              <a:buAutoNum type="arabicPeriod"/>
            </a:pPr>
            <a:r>
              <a:rPr lang="fr-FR" sz="1100" b="1" i="1" dirty="0">
                <a:latin typeface="Arial Nova" panose="020B0504020202020204" pitchFamily="34" charset="0"/>
              </a:rPr>
              <a:t>Pulse :</a:t>
            </a:r>
            <a:r>
              <a:rPr lang="fr-FR" sz="1100" i="1" dirty="0">
                <a:latin typeface="Arial Nova" panose="020B0504020202020204" pitchFamily="34" charset="0"/>
              </a:rPr>
              <a:t> les bactéries E. coli sont « nourries » avec du </a:t>
            </a:r>
            <a:r>
              <a:rPr lang="fr-FR" sz="1100" i="1" baseline="30000" dirty="0">
                <a:latin typeface="Arial Nova" panose="020B0504020202020204" pitchFamily="34" charset="0"/>
              </a:rPr>
              <a:t>15</a:t>
            </a:r>
            <a:r>
              <a:rPr lang="fr-FR" sz="1100" i="1" dirty="0">
                <a:latin typeface="Arial Nova" panose="020B0504020202020204" pitchFamily="34" charset="0"/>
              </a:rPr>
              <a:t>N pendant longtemps = ADN lourd car </a:t>
            </a:r>
            <a:r>
              <a:rPr lang="fr-FR" sz="1100" i="1" baseline="30000" dirty="0">
                <a:latin typeface="Arial Nova" panose="020B0504020202020204" pitchFamily="34" charset="0"/>
              </a:rPr>
              <a:t>15</a:t>
            </a:r>
            <a:r>
              <a:rPr lang="fr-FR" sz="1100" i="1" dirty="0">
                <a:latin typeface="Arial Nova" panose="020B0504020202020204" pitchFamily="34" charset="0"/>
              </a:rPr>
              <a:t>N incorporé dans toutes les bases azotées </a:t>
            </a:r>
            <a:r>
              <a:rPr lang="fr-FR" sz="1100" i="1" dirty="0">
                <a:latin typeface="Arial Nova" panose="020B0504020202020204" pitchFamily="34" charset="0"/>
                <a:sym typeface="Wingdings" panose="05000000000000000000" pitchFamily="2" charset="2"/>
              </a:rPr>
              <a:t> </a:t>
            </a:r>
            <a:r>
              <a:rPr lang="fr-FR" sz="1100" b="1" i="1" dirty="0">
                <a:latin typeface="Arial Nova" panose="020B0504020202020204" pitchFamily="34" charset="0"/>
                <a:sym typeface="Wingdings" panose="05000000000000000000" pitchFamily="2" charset="2"/>
              </a:rPr>
              <a:t>sédimentation de l’ADN à la hauteur de </a:t>
            </a:r>
            <a:r>
              <a:rPr lang="fr-FR" sz="1100" b="1" i="1" baseline="30000" dirty="0">
                <a:latin typeface="Arial Nova" panose="020B0504020202020204" pitchFamily="34" charset="0"/>
                <a:sym typeface="Wingdings" panose="05000000000000000000" pitchFamily="2" charset="2"/>
              </a:rPr>
              <a:t>15</a:t>
            </a:r>
            <a:r>
              <a:rPr lang="fr-FR" sz="1100" b="1" i="1" dirty="0">
                <a:latin typeface="Arial Nova" panose="020B0504020202020204" pitchFamily="34" charset="0"/>
                <a:sym typeface="Wingdings" panose="05000000000000000000" pitchFamily="2" charset="2"/>
              </a:rPr>
              <a:t>N </a:t>
            </a:r>
            <a:r>
              <a:rPr lang="fr-FR" sz="1100" i="1" dirty="0">
                <a:latin typeface="Arial Nova" panose="020B0504020202020204" pitchFamily="34" charset="0"/>
                <a:sym typeface="Wingdings" panose="05000000000000000000" pitchFamily="2" charset="2"/>
              </a:rPr>
              <a:t>;</a:t>
            </a:r>
          </a:p>
          <a:p>
            <a:pPr marL="342900" indent="-342900" algn="just">
              <a:spcBef>
                <a:spcPts val="600"/>
              </a:spcBef>
              <a:buFont typeface="+mj-lt"/>
              <a:buAutoNum type="arabicPeriod"/>
            </a:pPr>
            <a:r>
              <a:rPr lang="fr-FR" sz="1100" b="1" i="1" dirty="0">
                <a:latin typeface="Arial Nova" panose="020B0504020202020204" pitchFamily="34" charset="0"/>
                <a:sym typeface="Wingdings" panose="05000000000000000000" pitchFamily="2" charset="2"/>
              </a:rPr>
              <a:t>Chase</a:t>
            </a:r>
            <a:r>
              <a:rPr lang="fr-FR" sz="1100" i="1" dirty="0">
                <a:latin typeface="Arial Nova" panose="020B0504020202020204" pitchFamily="34" charset="0"/>
                <a:sym typeface="Wingdings" panose="05000000000000000000" pitchFamily="2" charset="2"/>
              </a:rPr>
              <a:t> : arrêt du </a:t>
            </a:r>
            <a:r>
              <a:rPr lang="fr-FR" sz="1100" i="1" baseline="30000" dirty="0">
                <a:latin typeface="Arial Nova" panose="020B0504020202020204" pitchFamily="34" charset="0"/>
                <a:sym typeface="Wingdings" panose="05000000000000000000" pitchFamily="2" charset="2"/>
              </a:rPr>
              <a:t>15</a:t>
            </a:r>
            <a:r>
              <a:rPr lang="fr-FR" sz="1100" i="1" dirty="0">
                <a:latin typeface="Arial Nova" panose="020B0504020202020204" pitchFamily="34" charset="0"/>
                <a:sym typeface="Wingdings" panose="05000000000000000000" pitchFamily="2" charset="2"/>
              </a:rPr>
              <a:t>N et remplacement par </a:t>
            </a:r>
            <a:r>
              <a:rPr lang="fr-FR" sz="1100" i="1" baseline="30000" dirty="0">
                <a:latin typeface="Arial Nova" panose="020B0504020202020204" pitchFamily="34" charset="0"/>
                <a:sym typeface="Wingdings" panose="05000000000000000000" pitchFamily="2" charset="2"/>
              </a:rPr>
              <a:t>14</a:t>
            </a:r>
            <a:r>
              <a:rPr lang="fr-FR" sz="1100" i="1" dirty="0">
                <a:latin typeface="Arial Nova" panose="020B0504020202020204" pitchFamily="34" charset="0"/>
                <a:sym typeface="Wingdings" panose="05000000000000000000" pitchFamily="2" charset="2"/>
              </a:rPr>
              <a:t>N = l’ADN </a:t>
            </a:r>
            <a:r>
              <a:rPr lang="fr-FR" sz="1100" i="1" dirty="0" err="1">
                <a:latin typeface="Arial Nova" panose="020B0504020202020204" pitchFamily="34" charset="0"/>
                <a:sym typeface="Wingdings" panose="05000000000000000000" pitchFamily="2" charset="2"/>
              </a:rPr>
              <a:t>néo-synthétisé</a:t>
            </a:r>
            <a:r>
              <a:rPr lang="fr-FR" sz="1100" i="1" dirty="0">
                <a:latin typeface="Arial Nova" panose="020B0504020202020204" pitchFamily="34" charset="0"/>
                <a:sym typeface="Wingdings" panose="05000000000000000000" pitchFamily="2" charset="2"/>
              </a:rPr>
              <a:t> est léger car les bases sont constituées de </a:t>
            </a:r>
            <a:r>
              <a:rPr lang="fr-FR" sz="1100" i="1" baseline="30000" dirty="0">
                <a:latin typeface="Arial Nova" panose="020B0504020202020204" pitchFamily="34" charset="0"/>
                <a:sym typeface="Wingdings" panose="05000000000000000000" pitchFamily="2" charset="2"/>
              </a:rPr>
              <a:t>14</a:t>
            </a:r>
            <a:r>
              <a:rPr lang="fr-FR" sz="1100" i="1" dirty="0">
                <a:latin typeface="Arial Nova" panose="020B0504020202020204" pitchFamily="34" charset="0"/>
                <a:sym typeface="Wingdings" panose="05000000000000000000" pitchFamily="2" charset="2"/>
              </a:rPr>
              <a:t>N. Observation  </a:t>
            </a:r>
            <a:r>
              <a:rPr lang="fr-FR" sz="1100" b="1" i="1" dirty="0">
                <a:latin typeface="Arial Nova" panose="020B0504020202020204" pitchFamily="34" charset="0"/>
                <a:sym typeface="Wingdings" panose="05000000000000000000" pitchFamily="2" charset="2"/>
              </a:rPr>
              <a:t>sédimentation de l’ADN entre </a:t>
            </a:r>
            <a:r>
              <a:rPr lang="fr-FR" sz="1100" b="1" i="1" baseline="30000" dirty="0">
                <a:latin typeface="Arial Nova" panose="020B0504020202020204" pitchFamily="34" charset="0"/>
                <a:sym typeface="Wingdings" panose="05000000000000000000" pitchFamily="2" charset="2"/>
              </a:rPr>
              <a:t>15</a:t>
            </a:r>
            <a:r>
              <a:rPr lang="fr-FR" sz="1100" b="1" i="1" dirty="0">
                <a:latin typeface="Arial Nova" panose="020B0504020202020204" pitchFamily="34" charset="0"/>
                <a:sym typeface="Wingdings" panose="05000000000000000000" pitchFamily="2" charset="2"/>
              </a:rPr>
              <a:t>N et </a:t>
            </a:r>
            <a:r>
              <a:rPr lang="fr-FR" sz="1100" b="1" i="1" baseline="30000" dirty="0">
                <a:latin typeface="Arial Nova" panose="020B0504020202020204" pitchFamily="34" charset="0"/>
                <a:sym typeface="Wingdings" panose="05000000000000000000" pitchFamily="2" charset="2"/>
              </a:rPr>
              <a:t>14</a:t>
            </a:r>
            <a:r>
              <a:rPr lang="fr-FR" sz="1100" b="1" i="1" dirty="0">
                <a:latin typeface="Arial Nova" panose="020B0504020202020204" pitchFamily="34" charset="0"/>
                <a:sym typeface="Wingdings" panose="05000000000000000000" pitchFamily="2" charset="2"/>
              </a:rPr>
              <a:t>N </a:t>
            </a:r>
            <a:r>
              <a:rPr lang="fr-FR" sz="1100" i="1" dirty="0">
                <a:latin typeface="Arial Nova" panose="020B0504020202020204" pitchFamily="34" charset="0"/>
                <a:sym typeface="Wingdings" panose="05000000000000000000" pitchFamily="2" charset="2"/>
              </a:rPr>
              <a:t>= </a:t>
            </a:r>
            <a:r>
              <a:rPr lang="fr-FR" sz="1100" b="1" i="1" dirty="0">
                <a:latin typeface="Arial Nova" panose="020B0504020202020204" pitchFamily="34" charset="0"/>
                <a:sym typeface="Wingdings" panose="05000000000000000000" pitchFamily="2" charset="2"/>
              </a:rPr>
              <a:t>mélange de bases </a:t>
            </a:r>
            <a:r>
              <a:rPr lang="fr-FR" sz="1100" b="1" i="1" baseline="30000" dirty="0">
                <a:latin typeface="Arial Nova" panose="020B0504020202020204" pitchFamily="34" charset="0"/>
                <a:sym typeface="Wingdings" panose="05000000000000000000" pitchFamily="2" charset="2"/>
              </a:rPr>
              <a:t>15</a:t>
            </a:r>
            <a:r>
              <a:rPr lang="fr-FR" sz="1100" b="1" i="1" dirty="0">
                <a:latin typeface="Arial Nova" panose="020B0504020202020204" pitchFamily="34" charset="0"/>
                <a:sym typeface="Wingdings" panose="05000000000000000000" pitchFamily="2" charset="2"/>
              </a:rPr>
              <a:t>N et </a:t>
            </a:r>
            <a:r>
              <a:rPr lang="fr-FR" sz="1100" b="1" i="1" baseline="30000" dirty="0">
                <a:latin typeface="Arial Nova" panose="020B0504020202020204" pitchFamily="34" charset="0"/>
                <a:sym typeface="Wingdings" panose="05000000000000000000" pitchFamily="2" charset="2"/>
              </a:rPr>
              <a:t>14</a:t>
            </a:r>
            <a:r>
              <a:rPr lang="fr-FR" sz="1100" b="1" i="1" dirty="0">
                <a:latin typeface="Arial Nova" panose="020B0504020202020204" pitchFamily="34" charset="0"/>
                <a:sym typeface="Wingdings" panose="05000000000000000000" pitchFamily="2" charset="2"/>
              </a:rPr>
              <a:t>N</a:t>
            </a:r>
            <a:r>
              <a:rPr lang="fr-FR" sz="1100" i="1" dirty="0">
                <a:latin typeface="Arial Nova" panose="020B0504020202020204" pitchFamily="34" charset="0"/>
                <a:sym typeface="Wingdings" panose="05000000000000000000" pitchFamily="2" charset="2"/>
              </a:rPr>
              <a:t> = </a:t>
            </a:r>
            <a:r>
              <a:rPr lang="fr-FR" sz="1100" b="1" i="1" dirty="0">
                <a:latin typeface="Arial Nova" panose="020B0504020202020204" pitchFamily="34" charset="0"/>
                <a:sym typeface="Wingdings" panose="05000000000000000000" pitchFamily="2" charset="2"/>
              </a:rPr>
              <a:t>élimination du modèle conservatif </a:t>
            </a:r>
            <a:r>
              <a:rPr lang="fr-FR" sz="1100" i="1" dirty="0">
                <a:latin typeface="Arial Nova" panose="020B0504020202020204" pitchFamily="34" charset="0"/>
                <a:sym typeface="Wingdings" panose="05000000000000000000" pitchFamily="2" charset="2"/>
              </a:rPr>
              <a:t>;</a:t>
            </a:r>
          </a:p>
          <a:p>
            <a:pPr marL="342900" indent="-342900" algn="just">
              <a:spcBef>
                <a:spcPts val="600"/>
              </a:spcBef>
              <a:buFont typeface="+mj-lt"/>
              <a:buAutoNum type="arabicPeriod"/>
            </a:pPr>
            <a:r>
              <a:rPr lang="fr-FR" sz="1100" b="1" i="1" dirty="0">
                <a:latin typeface="Arial Nova" panose="020B0504020202020204" pitchFamily="34" charset="0"/>
                <a:sym typeface="Wingdings" panose="05000000000000000000" pitchFamily="2" charset="2"/>
              </a:rPr>
              <a:t>Poursuite du </a:t>
            </a:r>
            <a:r>
              <a:rPr lang="fr-FR" sz="1100" b="1" i="1" dirty="0" err="1">
                <a:latin typeface="Arial Nova" panose="020B0504020202020204" pitchFamily="34" charset="0"/>
                <a:sym typeface="Wingdings" panose="05000000000000000000" pitchFamily="2" charset="2"/>
              </a:rPr>
              <a:t>chase</a:t>
            </a:r>
            <a:r>
              <a:rPr lang="fr-FR" sz="1100" i="1" dirty="0">
                <a:latin typeface="Arial Nova" panose="020B0504020202020204" pitchFamily="34" charset="0"/>
                <a:sym typeface="Wingdings" panose="05000000000000000000" pitchFamily="2" charset="2"/>
              </a:rPr>
              <a:t> : réplication à partir de l’ADN précédent. On observe deux populations d’ADN :</a:t>
            </a:r>
          </a:p>
          <a:p>
            <a:pPr marL="800100" lvl="1" indent="-342900" algn="just">
              <a:spcBef>
                <a:spcPts val="600"/>
              </a:spcBef>
              <a:buFont typeface="+mj-lt"/>
              <a:buAutoNum type="alphaLcParenR"/>
            </a:pPr>
            <a:r>
              <a:rPr lang="fr-FR" sz="1100" b="1" i="1" dirty="0">
                <a:latin typeface="Arial Nova" panose="020B0504020202020204" pitchFamily="34" charset="0"/>
                <a:sym typeface="Wingdings" panose="05000000000000000000" pitchFamily="2" charset="2"/>
              </a:rPr>
              <a:t>Sédimentation de l’ADN entre </a:t>
            </a:r>
            <a:r>
              <a:rPr lang="fr-FR" sz="1100" b="1" i="1" baseline="30000" dirty="0">
                <a:latin typeface="Arial Nova" panose="020B0504020202020204" pitchFamily="34" charset="0"/>
                <a:sym typeface="Wingdings" panose="05000000000000000000" pitchFamily="2" charset="2"/>
              </a:rPr>
              <a:t>15</a:t>
            </a:r>
            <a:r>
              <a:rPr lang="fr-FR" sz="1100" b="1" i="1" dirty="0">
                <a:latin typeface="Arial Nova" panose="020B0504020202020204" pitchFamily="34" charset="0"/>
                <a:sym typeface="Wingdings" panose="05000000000000000000" pitchFamily="2" charset="2"/>
              </a:rPr>
              <a:t>N et </a:t>
            </a:r>
            <a:r>
              <a:rPr lang="fr-FR" sz="1100" b="1" i="1" baseline="30000" dirty="0">
                <a:latin typeface="Arial Nova" panose="020B0504020202020204" pitchFamily="34" charset="0"/>
                <a:sym typeface="Wingdings" panose="05000000000000000000" pitchFamily="2" charset="2"/>
              </a:rPr>
              <a:t>14</a:t>
            </a:r>
            <a:r>
              <a:rPr lang="fr-FR" sz="1100" b="1" i="1" dirty="0">
                <a:latin typeface="Arial Nova" panose="020B0504020202020204" pitchFamily="34" charset="0"/>
                <a:sym typeface="Wingdings" panose="05000000000000000000" pitchFamily="2" charset="2"/>
              </a:rPr>
              <a:t>N = mélange de bases </a:t>
            </a:r>
            <a:r>
              <a:rPr lang="fr-FR" sz="1100" b="1" i="1" baseline="30000" dirty="0">
                <a:latin typeface="Arial Nova" panose="020B0504020202020204" pitchFamily="34" charset="0"/>
                <a:sym typeface="Wingdings" panose="05000000000000000000" pitchFamily="2" charset="2"/>
              </a:rPr>
              <a:t>15</a:t>
            </a:r>
            <a:r>
              <a:rPr lang="fr-FR" sz="1100" b="1" i="1" dirty="0">
                <a:latin typeface="Arial Nova" panose="020B0504020202020204" pitchFamily="34" charset="0"/>
                <a:sym typeface="Wingdings" panose="05000000000000000000" pitchFamily="2" charset="2"/>
              </a:rPr>
              <a:t>N et </a:t>
            </a:r>
            <a:r>
              <a:rPr lang="fr-FR" sz="1100" b="1" i="1" baseline="30000" dirty="0">
                <a:latin typeface="Arial Nova" panose="020B0504020202020204" pitchFamily="34" charset="0"/>
                <a:sym typeface="Wingdings" panose="05000000000000000000" pitchFamily="2" charset="2"/>
              </a:rPr>
              <a:t>14</a:t>
            </a:r>
            <a:r>
              <a:rPr lang="fr-FR" sz="1100" b="1" i="1" dirty="0">
                <a:latin typeface="Arial Nova" panose="020B0504020202020204" pitchFamily="34" charset="0"/>
                <a:sym typeface="Wingdings" panose="05000000000000000000" pitchFamily="2" charset="2"/>
              </a:rPr>
              <a:t>N</a:t>
            </a:r>
            <a:r>
              <a:rPr lang="fr-FR" sz="1100" i="1" dirty="0">
                <a:latin typeface="Arial Nova" panose="020B0504020202020204" pitchFamily="34" charset="0"/>
                <a:sym typeface="Wingdings" panose="05000000000000000000" pitchFamily="2" charset="2"/>
              </a:rPr>
              <a:t> ;</a:t>
            </a:r>
            <a:endParaRPr lang="fr-FR" sz="1100" b="1" i="1" dirty="0">
              <a:latin typeface="Arial Nova" panose="020B0504020202020204" pitchFamily="34" charset="0"/>
              <a:sym typeface="Wingdings" panose="05000000000000000000" pitchFamily="2" charset="2"/>
            </a:endParaRPr>
          </a:p>
          <a:p>
            <a:pPr marL="800100" lvl="1" indent="-342900" algn="just">
              <a:spcBef>
                <a:spcPts val="600"/>
              </a:spcBef>
              <a:buFont typeface="+mj-lt"/>
              <a:buAutoNum type="alphaLcParenR"/>
            </a:pPr>
            <a:r>
              <a:rPr lang="fr-FR" sz="1100" b="1" i="1" dirty="0">
                <a:latin typeface="Arial Nova" panose="020B0504020202020204" pitchFamily="34" charset="0"/>
                <a:sym typeface="Wingdings" panose="05000000000000000000" pitchFamily="2" charset="2"/>
              </a:rPr>
              <a:t>Sédimentation de l’ADN à la hauteur de </a:t>
            </a:r>
            <a:r>
              <a:rPr lang="fr-FR" sz="1100" b="1" i="1" baseline="30000" dirty="0">
                <a:latin typeface="Arial Nova" panose="020B0504020202020204" pitchFamily="34" charset="0"/>
                <a:sym typeface="Wingdings" panose="05000000000000000000" pitchFamily="2" charset="2"/>
              </a:rPr>
              <a:t>14</a:t>
            </a:r>
            <a:r>
              <a:rPr lang="fr-FR" sz="1100" b="1" i="1" dirty="0">
                <a:latin typeface="Arial Nova" panose="020B0504020202020204" pitchFamily="34" charset="0"/>
                <a:sym typeface="Wingdings" panose="05000000000000000000" pitchFamily="2" charset="2"/>
              </a:rPr>
              <a:t>N = molécule ne contenant que des bases </a:t>
            </a:r>
            <a:r>
              <a:rPr lang="fr-FR" sz="1100" b="1" i="1" baseline="30000" dirty="0">
                <a:latin typeface="Arial Nova" panose="020B0504020202020204" pitchFamily="34" charset="0"/>
                <a:sym typeface="Wingdings" panose="05000000000000000000" pitchFamily="2" charset="2"/>
              </a:rPr>
              <a:t>14</a:t>
            </a:r>
            <a:r>
              <a:rPr lang="fr-FR" sz="1100" b="1" i="1" dirty="0">
                <a:latin typeface="Arial Nova" panose="020B0504020202020204" pitchFamily="34" charset="0"/>
                <a:sym typeface="Wingdings" panose="05000000000000000000" pitchFamily="2" charset="2"/>
              </a:rPr>
              <a:t>N</a:t>
            </a:r>
            <a:endParaRPr lang="fr-FR" sz="1100" i="1" dirty="0">
              <a:latin typeface="Arial Nova" panose="020B0504020202020204" pitchFamily="34" charset="0"/>
              <a:sym typeface="Wingdings" panose="05000000000000000000" pitchFamily="2" charset="2"/>
            </a:endParaRPr>
          </a:p>
          <a:p>
            <a:pPr marL="0" lvl="1" algn="just">
              <a:spcBef>
                <a:spcPts val="600"/>
              </a:spcBef>
            </a:pPr>
            <a:r>
              <a:rPr lang="fr-FR" sz="1100" i="1" dirty="0">
                <a:latin typeface="Arial Nova" panose="020B0504020202020204" pitchFamily="34" charset="0"/>
                <a:sym typeface="Wingdings" panose="05000000000000000000" pitchFamily="2" charset="2"/>
              </a:rPr>
              <a:t> </a:t>
            </a:r>
            <a:r>
              <a:rPr lang="fr-FR" sz="1100" b="1" i="1" dirty="0">
                <a:latin typeface="Arial Nova" panose="020B0504020202020204" pitchFamily="34" charset="0"/>
                <a:sym typeface="Wingdings" panose="05000000000000000000" pitchFamily="2" charset="2"/>
              </a:rPr>
              <a:t>Pas de répartition aléatoire des nouvelles bases dans l’ADN, puisque une des molécules est uniquement constituée de </a:t>
            </a:r>
            <a:r>
              <a:rPr lang="fr-FR" sz="1200" b="1" i="1" baseline="30000" dirty="0">
                <a:latin typeface="Arial Nova" panose="020B0504020202020204" pitchFamily="34" charset="0"/>
                <a:sym typeface="Wingdings" panose="05000000000000000000" pitchFamily="2" charset="2"/>
              </a:rPr>
              <a:t>14</a:t>
            </a:r>
            <a:r>
              <a:rPr lang="fr-FR" sz="1200" b="1" i="1" dirty="0">
                <a:latin typeface="Arial Nova" panose="020B0504020202020204" pitchFamily="34" charset="0"/>
                <a:sym typeface="Wingdings" panose="05000000000000000000" pitchFamily="2" charset="2"/>
              </a:rPr>
              <a:t>N = élimination du modèle dispersif !</a:t>
            </a:r>
            <a:endParaRPr lang="fr-FR" sz="1200" b="1" i="1" dirty="0">
              <a:latin typeface="Arial Nova" panose="020B0504020202020204" pitchFamily="34" charset="0"/>
            </a:endParaRPr>
          </a:p>
        </p:txBody>
      </p:sp>
      <p:sp>
        <p:nvSpPr>
          <p:cNvPr id="46" name="Rectangle : coins arrondis 45">
            <a:extLst>
              <a:ext uri="{FF2B5EF4-FFF2-40B4-BE49-F238E27FC236}">
                <a16:creationId xmlns:a16="http://schemas.microsoft.com/office/drawing/2014/main" id="{57AFDEA5-51B9-4084-A30E-802DA6DD7C79}"/>
              </a:ext>
            </a:extLst>
          </p:cNvPr>
          <p:cNvSpPr/>
          <p:nvPr/>
        </p:nvSpPr>
        <p:spPr>
          <a:xfrm>
            <a:off x="4656511" y="1365959"/>
            <a:ext cx="7433386" cy="2735785"/>
          </a:xfrm>
          <a:prstGeom prst="roundRect">
            <a:avLst>
              <a:gd name="adj" fmla="val 10789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88CE1EE0-0802-4102-8FD3-F003B9541FE8}"/>
              </a:ext>
            </a:extLst>
          </p:cNvPr>
          <p:cNvSpPr txBox="1"/>
          <p:nvPr/>
        </p:nvSpPr>
        <p:spPr>
          <a:xfrm>
            <a:off x="4656511" y="1378191"/>
            <a:ext cx="74333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latin typeface="Arial Nova" panose="020B0504020202020204" pitchFamily="34" charset="0"/>
              </a:rPr>
              <a:t>Démonstration du modèle semi-conservatif (Taylor)</a:t>
            </a:r>
          </a:p>
          <a:p>
            <a:pPr algn="ctr"/>
            <a:r>
              <a:rPr lang="fr-FR" sz="1200" b="1" dirty="0">
                <a:latin typeface="Arial Nova" panose="020B0504020202020204" pitchFamily="34" charset="0"/>
              </a:rPr>
              <a:t>Technique du pulse/</a:t>
            </a:r>
            <a:r>
              <a:rPr lang="fr-FR" sz="1200" b="1" dirty="0" err="1">
                <a:latin typeface="Arial Nova" panose="020B0504020202020204" pitchFamily="34" charset="0"/>
              </a:rPr>
              <a:t>chase</a:t>
            </a:r>
            <a:r>
              <a:rPr lang="fr-FR" sz="1200" b="1" dirty="0">
                <a:latin typeface="Arial Nova" panose="020B0504020202020204" pitchFamily="34" charset="0"/>
              </a:rPr>
              <a:t> de thymidine radioactive</a:t>
            </a:r>
            <a:endParaRPr lang="fr-FR" sz="1200" i="1" dirty="0">
              <a:latin typeface="Arial Nova" panose="020B0504020202020204" pitchFamily="34" charset="0"/>
            </a:endParaRPr>
          </a:p>
          <a:p>
            <a:pPr marL="342900" indent="-342900" algn="just">
              <a:spcBef>
                <a:spcPts val="600"/>
              </a:spcBef>
              <a:buFont typeface="+mj-lt"/>
              <a:buAutoNum type="arabicPeriod"/>
            </a:pPr>
            <a:r>
              <a:rPr lang="fr-FR" sz="1100" b="1" i="1" dirty="0">
                <a:latin typeface="Arial Nova" panose="020B0504020202020204" pitchFamily="34" charset="0"/>
              </a:rPr>
              <a:t>Pulse :</a:t>
            </a:r>
            <a:r>
              <a:rPr lang="fr-FR" sz="1100" i="1" dirty="0">
                <a:latin typeface="Arial Nova" panose="020B0504020202020204" pitchFamily="34" charset="0"/>
              </a:rPr>
              <a:t> les cellules de </a:t>
            </a:r>
            <a:r>
              <a:rPr lang="fr-FR" sz="1100" i="1" dirty="0" err="1">
                <a:latin typeface="Arial Nova" panose="020B0504020202020204" pitchFamily="34" charset="0"/>
              </a:rPr>
              <a:t>bellevalia</a:t>
            </a:r>
            <a:r>
              <a:rPr lang="fr-FR" sz="1100" i="1" dirty="0">
                <a:latin typeface="Arial Nova" panose="020B0504020202020204" pitchFamily="34" charset="0"/>
              </a:rPr>
              <a:t> (plante) sont « nourries » avec de la thymidine radioactive pendant longtemps = ADN radioactif car il a incorporé une base radioactive </a:t>
            </a:r>
            <a:r>
              <a:rPr lang="fr-FR" sz="1100" i="1" dirty="0">
                <a:latin typeface="Arial Nova" panose="020B0504020202020204" pitchFamily="34" charset="0"/>
                <a:sym typeface="Wingdings" panose="05000000000000000000" pitchFamily="2" charset="2"/>
              </a:rPr>
              <a:t>;</a:t>
            </a:r>
          </a:p>
          <a:p>
            <a:pPr marL="342900" indent="-342900" algn="just">
              <a:spcBef>
                <a:spcPts val="600"/>
              </a:spcBef>
              <a:buFont typeface="+mj-lt"/>
              <a:buAutoNum type="arabicPeriod"/>
            </a:pPr>
            <a:r>
              <a:rPr lang="fr-FR" sz="1100" b="1" i="1" dirty="0">
                <a:latin typeface="Arial Nova" panose="020B0504020202020204" pitchFamily="34" charset="0"/>
                <a:sym typeface="Wingdings" panose="05000000000000000000" pitchFamily="2" charset="2"/>
              </a:rPr>
              <a:t>Chase</a:t>
            </a:r>
            <a:r>
              <a:rPr lang="fr-FR" sz="1100" i="1" dirty="0">
                <a:latin typeface="Arial Nova" panose="020B0504020202020204" pitchFamily="34" charset="0"/>
                <a:sym typeface="Wingdings" panose="05000000000000000000" pitchFamily="2" charset="2"/>
              </a:rPr>
              <a:t> : arrêt de « l’alimentation » par thymidine radioactive, remplacée par une thymidine normale = base incorporée dans l’ADN répliqué ;</a:t>
            </a:r>
          </a:p>
        </p:txBody>
      </p:sp>
      <p:sp>
        <p:nvSpPr>
          <p:cNvPr id="2055" name="Rectangle 8">
            <a:extLst>
              <a:ext uri="{FF2B5EF4-FFF2-40B4-BE49-F238E27FC236}">
                <a16:creationId xmlns:a16="http://schemas.microsoft.com/office/drawing/2014/main" id="{658A62DD-17F4-4776-833B-593D1E9DE2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3290" y="61578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pSp>
        <p:nvGrpSpPr>
          <p:cNvPr id="2072" name="Groupe 2071">
            <a:extLst>
              <a:ext uri="{FF2B5EF4-FFF2-40B4-BE49-F238E27FC236}">
                <a16:creationId xmlns:a16="http://schemas.microsoft.com/office/drawing/2014/main" id="{AB041C2D-E303-4F24-90D5-2D806278BEF4}"/>
              </a:ext>
            </a:extLst>
          </p:cNvPr>
          <p:cNvGrpSpPr/>
          <p:nvPr/>
        </p:nvGrpSpPr>
        <p:grpSpPr>
          <a:xfrm>
            <a:off x="6375036" y="-17918"/>
            <a:ext cx="5860360" cy="1944780"/>
            <a:chOff x="6375036" y="-17918"/>
            <a:chExt cx="5860360" cy="194478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FA52308-3DA8-44AB-B5C5-77D80C33D9C5}"/>
                </a:ext>
              </a:extLst>
            </p:cNvPr>
            <p:cNvSpPr/>
            <p:nvPr/>
          </p:nvSpPr>
          <p:spPr>
            <a:xfrm>
              <a:off x="7296580" y="1142134"/>
              <a:ext cx="1440000" cy="757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86C41F83-0926-4BBB-908D-54B534B56123}"/>
                </a:ext>
              </a:extLst>
            </p:cNvPr>
            <p:cNvSpPr/>
            <p:nvPr/>
          </p:nvSpPr>
          <p:spPr>
            <a:xfrm>
              <a:off x="7718963" y="1028558"/>
              <a:ext cx="691073" cy="106613"/>
            </a:xfrm>
            <a:prstGeom prst="roundRect">
              <a:avLst>
                <a:gd name="adj" fmla="val 50000"/>
              </a:avLst>
            </a:prstGeom>
            <a:ln>
              <a:solidFill>
                <a:schemeClr val="accent2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52" name="Groupe 51">
              <a:extLst>
                <a:ext uri="{FF2B5EF4-FFF2-40B4-BE49-F238E27FC236}">
                  <a16:creationId xmlns:a16="http://schemas.microsoft.com/office/drawing/2014/main" id="{AF38B4A1-C087-40D5-8358-2B4BE07D32B1}"/>
                </a:ext>
              </a:extLst>
            </p:cNvPr>
            <p:cNvGrpSpPr/>
            <p:nvPr/>
          </p:nvGrpSpPr>
          <p:grpSpPr>
            <a:xfrm>
              <a:off x="7795000" y="1050360"/>
              <a:ext cx="525600" cy="51120"/>
              <a:chOff x="7795000" y="1050360"/>
              <a:chExt cx="525600" cy="51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20" name="Encre 19">
                    <a:extLst>
                      <a:ext uri="{FF2B5EF4-FFF2-40B4-BE49-F238E27FC236}">
                        <a16:creationId xmlns:a16="http://schemas.microsoft.com/office/drawing/2014/main" id="{04E10972-CF58-4782-87E0-C8E858173950}"/>
                      </a:ext>
                    </a:extLst>
                  </p14:cNvPr>
                  <p14:cNvContentPartPr/>
                  <p14:nvPr/>
                </p14:nvContentPartPr>
                <p14:xfrm>
                  <a:off x="7795000" y="1063320"/>
                  <a:ext cx="443160" cy="38160"/>
                </p14:xfrm>
              </p:contentPart>
            </mc:Choice>
            <mc:Fallback xmlns="">
              <p:pic>
                <p:nvPicPr>
                  <p:cNvPr id="20" name="Encre 19">
                    <a:extLst>
                      <a:ext uri="{FF2B5EF4-FFF2-40B4-BE49-F238E27FC236}">
                        <a16:creationId xmlns:a16="http://schemas.microsoft.com/office/drawing/2014/main" id="{04E10972-CF58-4782-87E0-C8E858173950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7786360" y="1054320"/>
                    <a:ext cx="460800" cy="55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22" name="Encre 21">
                    <a:extLst>
                      <a:ext uri="{FF2B5EF4-FFF2-40B4-BE49-F238E27FC236}">
                        <a16:creationId xmlns:a16="http://schemas.microsoft.com/office/drawing/2014/main" id="{B8095F15-7993-43C9-80AA-7812075CBE2A}"/>
                      </a:ext>
                    </a:extLst>
                  </p14:cNvPr>
                  <p14:cNvContentPartPr/>
                  <p14:nvPr/>
                </p14:nvContentPartPr>
                <p14:xfrm>
                  <a:off x="8249680" y="1054320"/>
                  <a:ext cx="70920" cy="37800"/>
                </p14:xfrm>
              </p:contentPart>
            </mc:Choice>
            <mc:Fallback xmlns="">
              <p:pic>
                <p:nvPicPr>
                  <p:cNvPr id="22" name="Encre 21">
                    <a:extLst>
                      <a:ext uri="{FF2B5EF4-FFF2-40B4-BE49-F238E27FC236}">
                        <a16:creationId xmlns:a16="http://schemas.microsoft.com/office/drawing/2014/main" id="{B8095F15-7993-43C9-80AA-7812075CBE2A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8240680" y="1045680"/>
                    <a:ext cx="88560" cy="55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49" name="Encre 48">
                    <a:extLst>
                      <a:ext uri="{FF2B5EF4-FFF2-40B4-BE49-F238E27FC236}">
                        <a16:creationId xmlns:a16="http://schemas.microsoft.com/office/drawing/2014/main" id="{AD1E7934-FAF6-4136-BF10-6CBDE80CE946}"/>
                      </a:ext>
                    </a:extLst>
                  </p14:cNvPr>
                  <p14:cNvContentPartPr/>
                  <p14:nvPr/>
                </p14:nvContentPartPr>
                <p14:xfrm>
                  <a:off x="8243560" y="1062240"/>
                  <a:ext cx="3240" cy="3600"/>
                </p14:xfrm>
              </p:contentPart>
            </mc:Choice>
            <mc:Fallback xmlns="">
              <p:pic>
                <p:nvPicPr>
                  <p:cNvPr id="49" name="Encre 48">
                    <a:extLst>
                      <a:ext uri="{FF2B5EF4-FFF2-40B4-BE49-F238E27FC236}">
                        <a16:creationId xmlns:a16="http://schemas.microsoft.com/office/drawing/2014/main" id="{AD1E7934-FAF6-4136-BF10-6CBDE80CE946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8234920" y="1053240"/>
                    <a:ext cx="20880" cy="21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51" name="Encre 50">
                    <a:extLst>
                      <a:ext uri="{FF2B5EF4-FFF2-40B4-BE49-F238E27FC236}">
                        <a16:creationId xmlns:a16="http://schemas.microsoft.com/office/drawing/2014/main" id="{46D51689-CFE3-4A94-AEA5-A23F3F18C06A}"/>
                      </a:ext>
                    </a:extLst>
                  </p14:cNvPr>
                  <p14:cNvContentPartPr/>
                  <p14:nvPr/>
                </p14:nvContentPartPr>
                <p14:xfrm>
                  <a:off x="7828480" y="1050360"/>
                  <a:ext cx="449640" cy="49680"/>
                </p14:xfrm>
              </p:contentPart>
            </mc:Choice>
            <mc:Fallback xmlns="">
              <p:pic>
                <p:nvPicPr>
                  <p:cNvPr id="51" name="Encre 50">
                    <a:extLst>
                      <a:ext uri="{FF2B5EF4-FFF2-40B4-BE49-F238E27FC236}">
                        <a16:creationId xmlns:a16="http://schemas.microsoft.com/office/drawing/2014/main" id="{46D51689-CFE3-4A94-AEA5-A23F3F18C06A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7819480" y="1041720"/>
                    <a:ext cx="467280" cy="67320"/>
                  </a:xfrm>
                  <a:prstGeom prst="rect">
                    <a:avLst/>
                  </a:prstGeom>
                </p:spPr>
              </p:pic>
            </mc:Fallback>
          </mc:AlternateContent>
        </p:grpSp>
        <p:cxnSp>
          <p:nvCxnSpPr>
            <p:cNvPr id="13" name="Connecteur droit avec flèche 12">
              <a:extLst>
                <a:ext uri="{FF2B5EF4-FFF2-40B4-BE49-F238E27FC236}">
                  <a16:creationId xmlns:a16="http://schemas.microsoft.com/office/drawing/2014/main" id="{EBF59DEA-5356-4868-A0DA-0D95A6B7DB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52603" y="631824"/>
              <a:ext cx="0" cy="46023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avec flèche 47">
              <a:extLst>
                <a:ext uri="{FF2B5EF4-FFF2-40B4-BE49-F238E27FC236}">
                  <a16:creationId xmlns:a16="http://schemas.microsoft.com/office/drawing/2014/main" id="{77F70C12-AF08-43BC-8EDA-D7D30E19B4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97850" y="631824"/>
              <a:ext cx="0" cy="46023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965AAB6B-603E-41CB-B484-8D7F77B1F81E}"/>
                </a:ext>
              </a:extLst>
            </p:cNvPr>
            <p:cNvSpPr/>
            <p:nvPr/>
          </p:nvSpPr>
          <p:spPr>
            <a:xfrm>
              <a:off x="7543989" y="476250"/>
              <a:ext cx="1018621" cy="154135"/>
            </a:xfrm>
            <a:prstGeom prst="rect">
              <a:avLst/>
            </a:prstGeom>
            <a:pattFill prst="plaid">
              <a:fgClr>
                <a:schemeClr val="bg1"/>
              </a:fgClr>
              <a:bgClr>
                <a:schemeClr val="accent1">
                  <a:lumMod val="50000"/>
                </a:schemeClr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blipFill>
                  <a:blip r:embed="rId18"/>
                  <a:tile tx="0" ty="0" sx="100000" sy="100000" flip="none" algn="tl"/>
                </a:blipFill>
              </a:endParaRPr>
            </a:p>
          </p:txBody>
        </p:sp>
        <p:pic>
          <p:nvPicPr>
            <p:cNvPr id="1030" name="Picture 6" descr="293T Cells in Metaphase Displaying Chromosome Alignment at the Metaphase  Plate | VCR | University of Nebraska Medical Center">
              <a:extLst>
                <a:ext uri="{FF2B5EF4-FFF2-40B4-BE49-F238E27FC236}">
                  <a16:creationId xmlns:a16="http://schemas.microsoft.com/office/drawing/2014/main" id="{FECC811B-965D-48E0-A824-1B16C183E72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59" t="8809" r="10404" b="15041"/>
            <a:stretch/>
          </p:blipFill>
          <p:spPr bwMode="auto">
            <a:xfrm>
              <a:off x="11112296" y="667164"/>
              <a:ext cx="1093817" cy="125969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" name="ZoneTexte 56">
              <a:extLst>
                <a:ext uri="{FF2B5EF4-FFF2-40B4-BE49-F238E27FC236}">
                  <a16:creationId xmlns:a16="http://schemas.microsoft.com/office/drawing/2014/main" id="{A5653069-610B-4EF0-BA70-075B77DA26E8}"/>
                </a:ext>
              </a:extLst>
            </p:cNvPr>
            <p:cNvSpPr txBox="1"/>
            <p:nvPr/>
          </p:nvSpPr>
          <p:spPr>
            <a:xfrm>
              <a:off x="8562610" y="433376"/>
              <a:ext cx="85792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900" dirty="0">
                  <a:latin typeface="Arial" panose="020B0604020202020204" pitchFamily="34" charset="0"/>
                  <a:cs typeface="Arial" panose="020B0604020202020204" pitchFamily="34" charset="0"/>
                </a:rPr>
                <a:t>Film sensible</a:t>
              </a:r>
            </a:p>
          </p:txBody>
        </p:sp>
        <p:sp>
          <p:nvSpPr>
            <p:cNvPr id="62" name="ZoneTexte 61">
              <a:extLst>
                <a:ext uri="{FF2B5EF4-FFF2-40B4-BE49-F238E27FC236}">
                  <a16:creationId xmlns:a16="http://schemas.microsoft.com/office/drawing/2014/main" id="{E565AAA8-D460-4DE6-82F9-A69AC17A5615}"/>
                </a:ext>
              </a:extLst>
            </p:cNvPr>
            <p:cNvSpPr txBox="1"/>
            <p:nvPr/>
          </p:nvSpPr>
          <p:spPr>
            <a:xfrm>
              <a:off x="8671614" y="773761"/>
              <a:ext cx="74892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900" dirty="0">
                  <a:latin typeface="Arial" panose="020B0604020202020204" pitchFamily="34" charset="0"/>
                  <a:cs typeface="Arial" panose="020B0604020202020204" pitchFamily="34" charset="0"/>
                </a:rPr>
                <a:t>Échantillon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B264DAB0-E249-46FB-9B67-67B1B1919DD8}"/>
                </a:ext>
              </a:extLst>
            </p:cNvPr>
            <p:cNvSpPr/>
            <p:nvPr/>
          </p:nvSpPr>
          <p:spPr>
            <a:xfrm>
              <a:off x="9606575" y="758253"/>
              <a:ext cx="1440000" cy="757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5" name="Rectangle : coins arrondis 64">
              <a:extLst>
                <a:ext uri="{FF2B5EF4-FFF2-40B4-BE49-F238E27FC236}">
                  <a16:creationId xmlns:a16="http://schemas.microsoft.com/office/drawing/2014/main" id="{4612A025-33D6-4C66-96B3-106B0885042B}"/>
                </a:ext>
              </a:extLst>
            </p:cNvPr>
            <p:cNvSpPr/>
            <p:nvPr/>
          </p:nvSpPr>
          <p:spPr>
            <a:xfrm>
              <a:off x="9981039" y="648668"/>
              <a:ext cx="691073" cy="106613"/>
            </a:xfrm>
            <a:prstGeom prst="roundRect">
              <a:avLst>
                <a:gd name="adj" fmla="val 50000"/>
              </a:avLst>
            </a:prstGeom>
            <a:ln>
              <a:solidFill>
                <a:schemeClr val="accent2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66" name="Groupe 65">
              <a:extLst>
                <a:ext uri="{FF2B5EF4-FFF2-40B4-BE49-F238E27FC236}">
                  <a16:creationId xmlns:a16="http://schemas.microsoft.com/office/drawing/2014/main" id="{32231C23-31B5-4DCC-B01A-7D157378376F}"/>
                </a:ext>
              </a:extLst>
            </p:cNvPr>
            <p:cNvGrpSpPr/>
            <p:nvPr/>
          </p:nvGrpSpPr>
          <p:grpSpPr>
            <a:xfrm>
              <a:off x="10063775" y="670470"/>
              <a:ext cx="525600" cy="51120"/>
              <a:chOff x="7795000" y="1050360"/>
              <a:chExt cx="525600" cy="51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67" name="Encre 66">
                    <a:extLst>
                      <a:ext uri="{FF2B5EF4-FFF2-40B4-BE49-F238E27FC236}">
                        <a16:creationId xmlns:a16="http://schemas.microsoft.com/office/drawing/2014/main" id="{7F7B4ABD-50BF-4BE0-BC91-74CD9CD34A99}"/>
                      </a:ext>
                    </a:extLst>
                  </p14:cNvPr>
                  <p14:cNvContentPartPr/>
                  <p14:nvPr/>
                </p14:nvContentPartPr>
                <p14:xfrm>
                  <a:off x="7795000" y="1063320"/>
                  <a:ext cx="443160" cy="38160"/>
                </p14:xfrm>
              </p:contentPart>
            </mc:Choice>
            <mc:Fallback xmlns="">
              <p:pic>
                <p:nvPicPr>
                  <p:cNvPr id="67" name="Encre 66">
                    <a:extLst>
                      <a:ext uri="{FF2B5EF4-FFF2-40B4-BE49-F238E27FC236}">
                        <a16:creationId xmlns:a16="http://schemas.microsoft.com/office/drawing/2014/main" id="{7F7B4ABD-50BF-4BE0-BC91-74CD9CD34A99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7786360" y="1054320"/>
                    <a:ext cx="460800" cy="55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68" name="Encre 67">
                    <a:extLst>
                      <a:ext uri="{FF2B5EF4-FFF2-40B4-BE49-F238E27FC236}">
                        <a16:creationId xmlns:a16="http://schemas.microsoft.com/office/drawing/2014/main" id="{D4446427-3E7A-4DA2-906B-53DB2BC6063D}"/>
                      </a:ext>
                    </a:extLst>
                  </p14:cNvPr>
                  <p14:cNvContentPartPr/>
                  <p14:nvPr/>
                </p14:nvContentPartPr>
                <p14:xfrm>
                  <a:off x="8249680" y="1054320"/>
                  <a:ext cx="70920" cy="37800"/>
                </p14:xfrm>
              </p:contentPart>
            </mc:Choice>
            <mc:Fallback xmlns="">
              <p:pic>
                <p:nvPicPr>
                  <p:cNvPr id="68" name="Encre 67">
                    <a:extLst>
                      <a:ext uri="{FF2B5EF4-FFF2-40B4-BE49-F238E27FC236}">
                        <a16:creationId xmlns:a16="http://schemas.microsoft.com/office/drawing/2014/main" id="{D4446427-3E7A-4DA2-906B-53DB2BC6063D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8240680" y="1045680"/>
                    <a:ext cx="88560" cy="55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69" name="Encre 68">
                    <a:extLst>
                      <a:ext uri="{FF2B5EF4-FFF2-40B4-BE49-F238E27FC236}">
                        <a16:creationId xmlns:a16="http://schemas.microsoft.com/office/drawing/2014/main" id="{807683B9-7C83-4AF0-8646-78A457EA2B68}"/>
                      </a:ext>
                    </a:extLst>
                  </p14:cNvPr>
                  <p14:cNvContentPartPr/>
                  <p14:nvPr/>
                </p14:nvContentPartPr>
                <p14:xfrm>
                  <a:off x="8243560" y="1062240"/>
                  <a:ext cx="3240" cy="3600"/>
                </p14:xfrm>
              </p:contentPart>
            </mc:Choice>
            <mc:Fallback xmlns="">
              <p:pic>
                <p:nvPicPr>
                  <p:cNvPr id="69" name="Encre 68">
                    <a:extLst>
                      <a:ext uri="{FF2B5EF4-FFF2-40B4-BE49-F238E27FC236}">
                        <a16:creationId xmlns:a16="http://schemas.microsoft.com/office/drawing/2014/main" id="{807683B9-7C83-4AF0-8646-78A457EA2B68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8234920" y="1053240"/>
                    <a:ext cx="20880" cy="21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70" name="Encre 69">
                    <a:extLst>
                      <a:ext uri="{FF2B5EF4-FFF2-40B4-BE49-F238E27FC236}">
                        <a16:creationId xmlns:a16="http://schemas.microsoft.com/office/drawing/2014/main" id="{BAEB2DAB-88B1-4E01-8B8B-4537E767988F}"/>
                      </a:ext>
                    </a:extLst>
                  </p14:cNvPr>
                  <p14:cNvContentPartPr/>
                  <p14:nvPr/>
                </p14:nvContentPartPr>
                <p14:xfrm>
                  <a:off x="7828480" y="1050360"/>
                  <a:ext cx="449640" cy="49680"/>
                </p14:xfrm>
              </p:contentPart>
            </mc:Choice>
            <mc:Fallback xmlns="">
              <p:pic>
                <p:nvPicPr>
                  <p:cNvPr id="70" name="Encre 69">
                    <a:extLst>
                      <a:ext uri="{FF2B5EF4-FFF2-40B4-BE49-F238E27FC236}">
                        <a16:creationId xmlns:a16="http://schemas.microsoft.com/office/drawing/2014/main" id="{BAEB2DAB-88B1-4E01-8B8B-4537E767988F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7819480" y="1041720"/>
                    <a:ext cx="467280" cy="67320"/>
                  </a:xfrm>
                  <a:prstGeom prst="rect">
                    <a:avLst/>
                  </a:prstGeom>
                </p:spPr>
              </p:pic>
            </mc:Fallback>
          </mc:AlternateContent>
        </p:grpSp>
        <p:cxnSp>
          <p:nvCxnSpPr>
            <p:cNvPr id="59" name="Connecteur droit 58">
              <a:extLst>
                <a:ext uri="{FF2B5EF4-FFF2-40B4-BE49-F238E27FC236}">
                  <a16:creationId xmlns:a16="http://schemas.microsoft.com/office/drawing/2014/main" id="{11470388-7545-42D2-BEBB-EA9738C9413A}"/>
                </a:ext>
              </a:extLst>
            </p:cNvPr>
            <p:cNvCxnSpPr>
              <a:stCxn id="62" idx="1"/>
              <a:endCxn id="9" idx="3"/>
            </p:cNvCxnSpPr>
            <p:nvPr/>
          </p:nvCxnSpPr>
          <p:spPr>
            <a:xfrm flipH="1">
              <a:off x="8410036" y="889177"/>
              <a:ext cx="261578" cy="19268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Connecteur droit 60">
              <a:extLst>
                <a:ext uri="{FF2B5EF4-FFF2-40B4-BE49-F238E27FC236}">
                  <a16:creationId xmlns:a16="http://schemas.microsoft.com/office/drawing/2014/main" id="{2D0A341B-5FD5-4EED-AA59-B8E3B4E9CB44}"/>
                </a:ext>
              </a:extLst>
            </p:cNvPr>
            <p:cNvCxnSpPr>
              <a:stCxn id="62" idx="3"/>
              <a:endCxn id="65" idx="1"/>
            </p:cNvCxnSpPr>
            <p:nvPr/>
          </p:nvCxnSpPr>
          <p:spPr>
            <a:xfrm flipV="1">
              <a:off x="9420537" y="701975"/>
              <a:ext cx="560502" cy="18720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2049" name="Graphique 2048" descr="Ampoule contour">
              <a:extLst>
                <a:ext uri="{FF2B5EF4-FFF2-40B4-BE49-F238E27FC236}">
                  <a16:creationId xmlns:a16="http://schemas.microsoft.com/office/drawing/2014/main" id="{7D50283B-9E30-4880-91E4-ACA2D75C3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10133605" y="-12391"/>
              <a:ext cx="385941" cy="385941"/>
            </a:xfrm>
            <a:prstGeom prst="rect">
              <a:avLst/>
            </a:prstGeom>
          </p:spPr>
        </p:pic>
        <p:sp>
          <p:nvSpPr>
            <p:cNvPr id="77" name="ZoneTexte 76">
              <a:extLst>
                <a:ext uri="{FF2B5EF4-FFF2-40B4-BE49-F238E27FC236}">
                  <a16:creationId xmlns:a16="http://schemas.microsoft.com/office/drawing/2014/main" id="{5914AE0D-F9F2-4EA6-B3C9-D80378B8971D}"/>
                </a:ext>
              </a:extLst>
            </p:cNvPr>
            <p:cNvSpPr txBox="1"/>
            <p:nvPr/>
          </p:nvSpPr>
          <p:spPr>
            <a:xfrm>
              <a:off x="10437442" y="3626"/>
              <a:ext cx="112082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900" dirty="0">
                  <a:latin typeface="Arial" panose="020B0604020202020204" pitchFamily="34" charset="0"/>
                  <a:cs typeface="Arial" panose="020B0604020202020204" pitchFamily="34" charset="0"/>
                </a:rPr>
                <a:t>Canon à électrons</a:t>
              </a:r>
            </a:p>
          </p:txBody>
        </p:sp>
        <p:cxnSp>
          <p:nvCxnSpPr>
            <p:cNvPr id="78" name="Connecteur droit avec flèche 77">
              <a:extLst>
                <a:ext uri="{FF2B5EF4-FFF2-40B4-BE49-F238E27FC236}">
                  <a16:creationId xmlns:a16="http://schemas.microsoft.com/office/drawing/2014/main" id="{65928171-DBB6-4371-A5F5-60E6AEA045B1}"/>
                </a:ext>
              </a:extLst>
            </p:cNvPr>
            <p:cNvCxnSpPr>
              <a:cxnSpLocks/>
            </p:cNvCxnSpPr>
            <p:nvPr/>
          </p:nvCxnSpPr>
          <p:spPr>
            <a:xfrm>
              <a:off x="10326575" y="343257"/>
              <a:ext cx="0" cy="71898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B363ED4D-1D5D-4B73-BE46-50A1C3DF3A62}"/>
                </a:ext>
              </a:extLst>
            </p:cNvPr>
            <p:cNvSpPr/>
            <p:nvPr/>
          </p:nvSpPr>
          <p:spPr>
            <a:xfrm>
              <a:off x="9817265" y="1090902"/>
              <a:ext cx="1018621" cy="154135"/>
            </a:xfrm>
            <a:prstGeom prst="rect">
              <a:avLst/>
            </a:prstGeom>
            <a:pattFill prst="pct5">
              <a:fgClr>
                <a:schemeClr val="bg1"/>
              </a:fgClr>
              <a:bgClr>
                <a:schemeClr val="accent1">
                  <a:lumMod val="50000"/>
                </a:schemeClr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blipFill>
                  <a:blip r:embed="rId18"/>
                  <a:tile tx="0" ty="0" sx="100000" sy="100000" flip="none" algn="tl"/>
                </a:blipFill>
              </a:endParaRPr>
            </a:p>
          </p:txBody>
        </p:sp>
        <p:sp>
          <p:nvSpPr>
            <p:cNvPr id="81" name="ZoneTexte 80">
              <a:extLst>
                <a:ext uri="{FF2B5EF4-FFF2-40B4-BE49-F238E27FC236}">
                  <a16:creationId xmlns:a16="http://schemas.microsoft.com/office/drawing/2014/main" id="{C6105796-63A9-4B8B-A7C9-07BF066DD87F}"/>
                </a:ext>
              </a:extLst>
            </p:cNvPr>
            <p:cNvSpPr txBox="1"/>
            <p:nvPr/>
          </p:nvSpPr>
          <p:spPr>
            <a:xfrm>
              <a:off x="9190144" y="1052553"/>
              <a:ext cx="68480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900" dirty="0">
                  <a:latin typeface="Arial" panose="020B0604020202020204" pitchFamily="34" charset="0"/>
                  <a:cs typeface="Arial" panose="020B0604020202020204" pitchFamily="34" charset="0"/>
                </a:rPr>
                <a:t>Détecteur</a:t>
              </a:r>
            </a:p>
          </p:txBody>
        </p:sp>
        <p:pic>
          <p:nvPicPr>
            <p:cNvPr id="2053" name="Graphique 2052" descr="Flèche : courbe légère avec un remplissage uni">
              <a:extLst>
                <a:ext uri="{FF2B5EF4-FFF2-40B4-BE49-F238E27FC236}">
                  <a16:creationId xmlns:a16="http://schemas.microsoft.com/office/drawing/2014/main" id="{EE4C2F4C-0B25-461D-985A-D8CA245C0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 rot="616511">
              <a:off x="10716995" y="958422"/>
              <a:ext cx="596964" cy="596964"/>
            </a:xfrm>
            <a:prstGeom prst="rect">
              <a:avLst/>
            </a:prstGeom>
          </p:spPr>
        </p:pic>
        <p:sp>
          <p:nvSpPr>
            <p:cNvPr id="86" name="ZoneTexte 85">
              <a:extLst>
                <a:ext uri="{FF2B5EF4-FFF2-40B4-BE49-F238E27FC236}">
                  <a16:creationId xmlns:a16="http://schemas.microsoft.com/office/drawing/2014/main" id="{D0402C24-9B1A-4C94-9704-2B4108A86BE0}"/>
                </a:ext>
              </a:extLst>
            </p:cNvPr>
            <p:cNvSpPr txBox="1"/>
            <p:nvPr/>
          </p:nvSpPr>
          <p:spPr>
            <a:xfrm>
              <a:off x="10631111" y="581101"/>
              <a:ext cx="81304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900" dirty="0">
                  <a:latin typeface="Arial" panose="020B0604020202020204" pitchFamily="34" charset="0"/>
                  <a:cs typeface="Arial" panose="020B0604020202020204" pitchFamily="34" charset="0"/>
                </a:rPr>
                <a:t>ADN normal</a:t>
              </a:r>
            </a:p>
          </p:txBody>
        </p:sp>
        <p:pic>
          <p:nvPicPr>
            <p:cNvPr id="2058" name="Image 2057" descr="Une image contenant texte, carte de visite&#10;&#10;Description générée automatiquement">
              <a:extLst>
                <a:ext uri="{FF2B5EF4-FFF2-40B4-BE49-F238E27FC236}">
                  <a16:creationId xmlns:a16="http://schemas.microsoft.com/office/drawing/2014/main" id="{612A5170-73E0-4995-B1BC-58E469B54A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58" t="8225" r="103" b="43138"/>
            <a:stretch/>
          </p:blipFill>
          <p:spPr>
            <a:xfrm>
              <a:off x="6375036" y="-17918"/>
              <a:ext cx="984330" cy="91440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91" name="Graphique 90" descr="Flèche : courbe légère avec un remplissage uni">
              <a:extLst>
                <a:ext uri="{FF2B5EF4-FFF2-40B4-BE49-F238E27FC236}">
                  <a16:creationId xmlns:a16="http://schemas.microsoft.com/office/drawing/2014/main" id="{468BF95C-A334-473B-BB5C-0FD409A71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 rot="999766" flipH="1">
              <a:off x="7065661" y="258581"/>
              <a:ext cx="596964" cy="596964"/>
            </a:xfrm>
            <a:prstGeom prst="rect">
              <a:avLst/>
            </a:prstGeom>
          </p:spPr>
        </p:pic>
        <p:sp>
          <p:nvSpPr>
            <p:cNvPr id="92" name="ZoneTexte 91">
              <a:extLst>
                <a:ext uri="{FF2B5EF4-FFF2-40B4-BE49-F238E27FC236}">
                  <a16:creationId xmlns:a16="http://schemas.microsoft.com/office/drawing/2014/main" id="{CD119D05-3660-41BB-81C0-0ECE6C1FDC49}"/>
                </a:ext>
              </a:extLst>
            </p:cNvPr>
            <p:cNvSpPr txBox="1"/>
            <p:nvPr/>
          </p:nvSpPr>
          <p:spPr>
            <a:xfrm>
              <a:off x="6867201" y="968029"/>
              <a:ext cx="92845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900" dirty="0">
                  <a:latin typeface="Arial" panose="020B0604020202020204" pitchFamily="34" charset="0"/>
                  <a:cs typeface="Arial" panose="020B0604020202020204" pitchFamily="34" charset="0"/>
                </a:rPr>
                <a:t>ADN radioactif</a:t>
              </a:r>
            </a:p>
          </p:txBody>
        </p:sp>
        <p:sp>
          <p:nvSpPr>
            <p:cNvPr id="2059" name="ZoneTexte 2058">
              <a:extLst>
                <a:ext uri="{FF2B5EF4-FFF2-40B4-BE49-F238E27FC236}">
                  <a16:creationId xmlns:a16="http://schemas.microsoft.com/office/drawing/2014/main" id="{A4006002-1969-4704-9497-D4165D26F03A}"/>
                </a:ext>
              </a:extLst>
            </p:cNvPr>
            <p:cNvSpPr txBox="1"/>
            <p:nvPr/>
          </p:nvSpPr>
          <p:spPr>
            <a:xfrm>
              <a:off x="7819612" y="2906"/>
              <a:ext cx="22541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>
                  <a:latin typeface="Arial" panose="020B0604020202020204" pitchFamily="34" charset="0"/>
                  <a:cs typeface="Arial" panose="020B0604020202020204" pitchFamily="34" charset="0"/>
                </a:rPr>
                <a:t>Autoradiographie vs. MET</a:t>
              </a:r>
            </a:p>
          </p:txBody>
        </p:sp>
        <p:cxnSp>
          <p:nvCxnSpPr>
            <p:cNvPr id="2061" name="Connecteur droit avec flèche 2060">
              <a:extLst>
                <a:ext uri="{FF2B5EF4-FFF2-40B4-BE49-F238E27FC236}">
                  <a16:creationId xmlns:a16="http://schemas.microsoft.com/office/drawing/2014/main" id="{B375B499-1EF7-4CC7-B734-1C5CDEB12B1F}"/>
                </a:ext>
              </a:extLst>
            </p:cNvPr>
            <p:cNvCxnSpPr>
              <a:cxnSpLocks/>
            </p:cNvCxnSpPr>
            <p:nvPr/>
          </p:nvCxnSpPr>
          <p:spPr>
            <a:xfrm>
              <a:off x="11305044" y="310683"/>
              <a:ext cx="66294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ZoneTexte 95">
              <a:extLst>
                <a:ext uri="{FF2B5EF4-FFF2-40B4-BE49-F238E27FC236}">
                  <a16:creationId xmlns:a16="http://schemas.microsoft.com/office/drawing/2014/main" id="{411D3323-B530-46F8-91C9-8DC5540B3537}"/>
                </a:ext>
              </a:extLst>
            </p:cNvPr>
            <p:cNvSpPr txBox="1"/>
            <p:nvPr/>
          </p:nvSpPr>
          <p:spPr>
            <a:xfrm>
              <a:off x="11037632" y="310532"/>
              <a:ext cx="119776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900" i="1" dirty="0">
                  <a:latin typeface="Arial" panose="020B0604020202020204" pitchFamily="34" charset="0"/>
                  <a:cs typeface="Arial" panose="020B0604020202020204" pitchFamily="34" charset="0"/>
                </a:rPr>
                <a:t>Trajet des électrons</a:t>
              </a:r>
            </a:p>
          </p:txBody>
        </p:sp>
        <p:cxnSp>
          <p:nvCxnSpPr>
            <p:cNvPr id="97" name="Connecteur droit avec flèche 96">
              <a:extLst>
                <a:ext uri="{FF2B5EF4-FFF2-40B4-BE49-F238E27FC236}">
                  <a16:creationId xmlns:a16="http://schemas.microsoft.com/office/drawing/2014/main" id="{1EDF009E-7085-4A9F-8DB4-960DCB80FB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75227" y="631824"/>
              <a:ext cx="0" cy="46023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cteur droit avec flèche 97">
              <a:extLst>
                <a:ext uri="{FF2B5EF4-FFF2-40B4-BE49-F238E27FC236}">
                  <a16:creationId xmlns:a16="http://schemas.microsoft.com/office/drawing/2014/main" id="{7A9D4455-D063-487F-BC46-2087022F28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29979" y="631824"/>
              <a:ext cx="0" cy="46023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62" name="ZoneTexte 2061">
              <a:extLst>
                <a:ext uri="{FF2B5EF4-FFF2-40B4-BE49-F238E27FC236}">
                  <a16:creationId xmlns:a16="http://schemas.microsoft.com/office/drawing/2014/main" id="{031E2212-D4C8-41D4-8C62-639AABE30CFE}"/>
                </a:ext>
              </a:extLst>
            </p:cNvPr>
            <p:cNvSpPr txBox="1"/>
            <p:nvPr/>
          </p:nvSpPr>
          <p:spPr>
            <a:xfrm>
              <a:off x="7715020" y="976854"/>
              <a:ext cx="261610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00" b="1" dirty="0">
                  <a:latin typeface="Arial" panose="020B0604020202020204" pitchFamily="34" charset="0"/>
                  <a:cs typeface="Arial" panose="020B0604020202020204" pitchFamily="34" charset="0"/>
                </a:rPr>
                <a:t>T*</a:t>
              </a:r>
            </a:p>
          </p:txBody>
        </p:sp>
        <p:sp>
          <p:nvSpPr>
            <p:cNvPr id="100" name="ZoneTexte 99">
              <a:extLst>
                <a:ext uri="{FF2B5EF4-FFF2-40B4-BE49-F238E27FC236}">
                  <a16:creationId xmlns:a16="http://schemas.microsoft.com/office/drawing/2014/main" id="{EAE4CB7F-E27F-421C-AD24-39C44F94772E}"/>
                </a:ext>
              </a:extLst>
            </p:cNvPr>
            <p:cNvSpPr txBox="1"/>
            <p:nvPr/>
          </p:nvSpPr>
          <p:spPr>
            <a:xfrm>
              <a:off x="7838687" y="976854"/>
              <a:ext cx="261610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00" b="1" dirty="0">
                  <a:latin typeface="Arial" panose="020B0604020202020204" pitchFamily="34" charset="0"/>
                  <a:cs typeface="Arial" panose="020B0604020202020204" pitchFamily="34" charset="0"/>
                </a:rPr>
                <a:t>T*</a:t>
              </a:r>
            </a:p>
          </p:txBody>
        </p:sp>
        <p:sp>
          <p:nvSpPr>
            <p:cNvPr id="101" name="ZoneTexte 100">
              <a:extLst>
                <a:ext uri="{FF2B5EF4-FFF2-40B4-BE49-F238E27FC236}">
                  <a16:creationId xmlns:a16="http://schemas.microsoft.com/office/drawing/2014/main" id="{9AE84519-F5DE-4200-B88D-EFDAE56CF491}"/>
                </a:ext>
              </a:extLst>
            </p:cNvPr>
            <p:cNvSpPr txBox="1"/>
            <p:nvPr/>
          </p:nvSpPr>
          <p:spPr>
            <a:xfrm>
              <a:off x="7959973" y="976854"/>
              <a:ext cx="261610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00" b="1" dirty="0">
                  <a:latin typeface="Arial" panose="020B0604020202020204" pitchFamily="34" charset="0"/>
                  <a:cs typeface="Arial" panose="020B0604020202020204" pitchFamily="34" charset="0"/>
                </a:rPr>
                <a:t>T*</a:t>
              </a:r>
            </a:p>
          </p:txBody>
        </p:sp>
        <p:sp>
          <p:nvSpPr>
            <p:cNvPr id="102" name="ZoneTexte 101">
              <a:extLst>
                <a:ext uri="{FF2B5EF4-FFF2-40B4-BE49-F238E27FC236}">
                  <a16:creationId xmlns:a16="http://schemas.microsoft.com/office/drawing/2014/main" id="{F9E68BF9-1772-44F1-A2A9-50D315DFA8AD}"/>
                </a:ext>
              </a:extLst>
            </p:cNvPr>
            <p:cNvSpPr txBox="1"/>
            <p:nvPr/>
          </p:nvSpPr>
          <p:spPr>
            <a:xfrm>
              <a:off x="8083641" y="976854"/>
              <a:ext cx="261610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00" b="1" dirty="0">
                  <a:latin typeface="Arial" panose="020B0604020202020204" pitchFamily="34" charset="0"/>
                  <a:cs typeface="Arial" panose="020B0604020202020204" pitchFamily="34" charset="0"/>
                </a:rPr>
                <a:t>T*</a:t>
              </a:r>
            </a:p>
          </p:txBody>
        </p:sp>
      </p:grpSp>
      <p:graphicFrame>
        <p:nvGraphicFramePr>
          <p:cNvPr id="2" name="Tableau 2">
            <a:extLst>
              <a:ext uri="{FF2B5EF4-FFF2-40B4-BE49-F238E27FC236}">
                <a16:creationId xmlns:a16="http://schemas.microsoft.com/office/drawing/2014/main" id="{8E49730E-045E-4D8B-9720-1A547CB54B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4786646"/>
              </p:ext>
            </p:extLst>
          </p:nvPr>
        </p:nvGraphicFramePr>
        <p:xfrm>
          <a:off x="5141347" y="2678224"/>
          <a:ext cx="6745853" cy="136303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6358">
                  <a:extLst>
                    <a:ext uri="{9D8B030D-6E8A-4147-A177-3AD203B41FA5}">
                      <a16:colId xmlns:a16="http://schemas.microsoft.com/office/drawing/2014/main" val="3268474413"/>
                    </a:ext>
                  </a:extLst>
                </a:gridCol>
                <a:gridCol w="1631111">
                  <a:extLst>
                    <a:ext uri="{9D8B030D-6E8A-4147-A177-3AD203B41FA5}">
                      <a16:colId xmlns:a16="http://schemas.microsoft.com/office/drawing/2014/main" val="2866338069"/>
                    </a:ext>
                  </a:extLst>
                </a:gridCol>
                <a:gridCol w="1440950">
                  <a:extLst>
                    <a:ext uri="{9D8B030D-6E8A-4147-A177-3AD203B41FA5}">
                      <a16:colId xmlns:a16="http://schemas.microsoft.com/office/drawing/2014/main" val="2811194350"/>
                    </a:ext>
                  </a:extLst>
                </a:gridCol>
                <a:gridCol w="327804">
                  <a:extLst>
                    <a:ext uri="{9D8B030D-6E8A-4147-A177-3AD203B41FA5}">
                      <a16:colId xmlns:a16="http://schemas.microsoft.com/office/drawing/2014/main" val="3430495571"/>
                    </a:ext>
                  </a:extLst>
                </a:gridCol>
                <a:gridCol w="1958196">
                  <a:extLst>
                    <a:ext uri="{9D8B030D-6E8A-4147-A177-3AD203B41FA5}">
                      <a16:colId xmlns:a16="http://schemas.microsoft.com/office/drawing/2014/main" val="311194811"/>
                    </a:ext>
                  </a:extLst>
                </a:gridCol>
                <a:gridCol w="1121434">
                  <a:extLst>
                    <a:ext uri="{9D8B030D-6E8A-4147-A177-3AD203B41FA5}">
                      <a16:colId xmlns:a16="http://schemas.microsoft.com/office/drawing/2014/main" val="3324553359"/>
                    </a:ext>
                  </a:extLst>
                </a:gridCol>
              </a:tblGrid>
              <a:tr h="244790">
                <a:tc rowSpan="5">
                  <a:txBody>
                    <a:bodyPr/>
                    <a:lstStyle/>
                    <a:p>
                      <a:pPr algn="ctr"/>
                      <a:r>
                        <a:rPr lang="fr-FR" sz="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fr-FR" sz="800" b="1" baseline="30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</a:t>
                      </a:r>
                      <a:r>
                        <a:rPr lang="fr-FR" sz="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cycle</a:t>
                      </a:r>
                    </a:p>
                  </a:txBody>
                  <a:tcPr vert="wordArtVert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just"/>
                      <a:r>
                        <a:rPr lang="fr-FR" sz="800" b="1" dirty="0">
                          <a:solidFill>
                            <a:schemeClr val="tx1"/>
                          </a:solidFill>
                        </a:rPr>
                        <a:t>Conservatif</a:t>
                      </a:r>
                    </a:p>
                    <a:p>
                      <a:pPr algn="just"/>
                      <a:r>
                        <a:rPr lang="fr-FR" sz="800" dirty="0">
                          <a:solidFill>
                            <a:schemeClr val="tx1"/>
                          </a:solidFill>
                        </a:rPr>
                        <a:t>1 chromatide radioactive</a:t>
                      </a:r>
                    </a:p>
                    <a:p>
                      <a:pPr algn="just"/>
                      <a:r>
                        <a:rPr lang="fr-FR" sz="800" dirty="0">
                          <a:solidFill>
                            <a:schemeClr val="tx1"/>
                          </a:solidFill>
                        </a:rPr>
                        <a:t>1 chromatide non-radioactive</a:t>
                      </a:r>
                      <a:endParaRPr lang="fr-FR" sz="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/>
                      <a:endParaRPr lang="fr-FR" sz="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800" b="1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fr-FR" sz="800" b="1" baseline="30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ème</a:t>
                      </a:r>
                      <a:r>
                        <a:rPr lang="fr-FR" sz="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cycle</a:t>
                      </a:r>
                    </a:p>
                    <a:p>
                      <a:pPr algn="ctr"/>
                      <a:endParaRPr lang="fr-FR" sz="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vert="wordArtVert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Eliminé par l’expérience précédente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/>
                      <a:endParaRPr lang="fr-FR" sz="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6258562"/>
                  </a:ext>
                </a:extLst>
              </a:tr>
              <a:tr h="29023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/>
                      <a:r>
                        <a:rPr lang="fr-FR" sz="800" b="1" dirty="0">
                          <a:solidFill>
                            <a:schemeClr val="tx1"/>
                          </a:solidFill>
                        </a:rPr>
                        <a:t>Semi conservatif</a:t>
                      </a:r>
                    </a:p>
                    <a:p>
                      <a:pPr algn="just"/>
                      <a:r>
                        <a:rPr lang="fr-FR" sz="800" dirty="0">
                          <a:solidFill>
                            <a:schemeClr val="tx1"/>
                          </a:solidFill>
                        </a:rPr>
                        <a:t>1 chromatide radioactive</a:t>
                      </a:r>
                    </a:p>
                    <a:p>
                      <a:pPr algn="just"/>
                      <a:r>
                        <a:rPr lang="fr-FR" sz="800" dirty="0">
                          <a:solidFill>
                            <a:schemeClr val="tx1"/>
                          </a:solidFill>
                        </a:rPr>
                        <a:t>1 chromatide non-radioactive</a:t>
                      </a:r>
                    </a:p>
                    <a:p>
                      <a:pPr algn="just"/>
                      <a:r>
                        <a:rPr lang="fr-FR" sz="800" dirty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fr-FR" sz="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136784"/>
                  </a:ext>
                </a:extLst>
              </a:tr>
              <a:tr h="334924">
                <a:tc vMerge="1">
                  <a:txBody>
                    <a:bodyPr/>
                    <a:lstStyle/>
                    <a:p>
                      <a:endParaRPr lang="fr-FR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/>
                      <a:r>
                        <a:rPr lang="fr-FR" sz="800" b="1" dirty="0">
                          <a:solidFill>
                            <a:schemeClr val="tx1"/>
                          </a:solidFill>
                        </a:rPr>
                        <a:t>Semi-conservatif</a:t>
                      </a:r>
                    </a:p>
                    <a:p>
                      <a:pPr algn="just"/>
                      <a:r>
                        <a:rPr lang="fr-FR" sz="800" dirty="0">
                          <a:solidFill>
                            <a:schemeClr val="tx1"/>
                          </a:solidFill>
                        </a:rPr>
                        <a:t>2 chromatides radioactives</a:t>
                      </a:r>
                      <a:endParaRPr lang="fr-FR" sz="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r>
                        <a:rPr lang="fr-FR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Semi conservatif</a:t>
                      </a:r>
                    </a:p>
                    <a:p>
                      <a:r>
                        <a:rPr lang="fr-FR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chromatide radioactive</a:t>
                      </a:r>
                    </a:p>
                    <a:p>
                      <a:r>
                        <a:rPr lang="fr-FR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chromatide non-radioactive</a:t>
                      </a:r>
                    </a:p>
                    <a:p>
                      <a:r>
                        <a:rPr lang="fr-FR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3048844"/>
                  </a:ext>
                </a:extLst>
              </a:tr>
              <a:tr h="13114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/>
                      <a:r>
                        <a:rPr lang="fr-FR" sz="800" b="1" dirty="0">
                          <a:solidFill>
                            <a:schemeClr val="bg1"/>
                          </a:solidFill>
                        </a:rPr>
                        <a:t>Dispersif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800" dirty="0">
                          <a:solidFill>
                            <a:schemeClr val="bg1"/>
                          </a:solidFill>
                        </a:rPr>
                        <a:t>2 chromatides radioactives</a:t>
                      </a:r>
                      <a:endParaRPr lang="fr-FR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90039"/>
                  </a:ext>
                </a:extLst>
              </a:tr>
              <a:tr h="361936">
                <a:tc vMerge="1">
                  <a:txBody>
                    <a:bodyPr/>
                    <a:lstStyle/>
                    <a:p>
                      <a:endParaRPr lang="fr-FR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800" b="1" dirty="0">
                          <a:solidFill>
                            <a:schemeClr val="bg1"/>
                          </a:solidFill>
                        </a:rPr>
                        <a:t>Dispersif</a:t>
                      </a:r>
                    </a:p>
                    <a:p>
                      <a:pPr algn="just"/>
                      <a:r>
                        <a:rPr lang="fr-FR" sz="800" dirty="0">
                          <a:solidFill>
                            <a:schemeClr val="bg1"/>
                          </a:solidFill>
                        </a:rPr>
                        <a:t>2 chromatides radioactives</a:t>
                      </a:r>
                      <a:endParaRPr lang="fr-FR" sz="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2456016"/>
                  </a:ext>
                </a:extLst>
              </a:tr>
            </a:tbl>
          </a:graphicData>
        </a:graphic>
      </p:graphicFrame>
      <p:pic>
        <p:nvPicPr>
          <p:cNvPr id="4" name="Image 3" descr="Une image contenant texte, carte de visite&#10;&#10;Description générée automatiquement">
            <a:extLst>
              <a:ext uri="{FF2B5EF4-FFF2-40B4-BE49-F238E27FC236}">
                <a16:creationId xmlns:a16="http://schemas.microsoft.com/office/drawing/2014/main" id="{D9EB71A9-8DC1-4FDB-8DB5-112C23F73ED5}"/>
              </a:ext>
            </a:extLst>
          </p:cNvPr>
          <p:cNvPicPr>
            <a:picLocks noChangeAspect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39" b="43481"/>
          <a:stretch/>
        </p:blipFill>
        <p:spPr>
          <a:xfrm>
            <a:off x="7172817" y="2808350"/>
            <a:ext cx="1142431" cy="1140051"/>
          </a:xfrm>
          <a:prstGeom prst="rect">
            <a:avLst/>
          </a:prstGeom>
        </p:spPr>
      </p:pic>
      <p:pic>
        <p:nvPicPr>
          <p:cNvPr id="71" name="Image 70" descr="Une image contenant texte, carte de visite&#10;&#10;Description générée automatiquement">
            <a:extLst>
              <a:ext uri="{FF2B5EF4-FFF2-40B4-BE49-F238E27FC236}">
                <a16:creationId xmlns:a16="http://schemas.microsoft.com/office/drawing/2014/main" id="{E6694478-9471-4019-9FFD-66CFA20B75CC}"/>
              </a:ext>
            </a:extLst>
          </p:cNvPr>
          <p:cNvPicPr>
            <a:picLocks noChangeAspect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49" t="54527" r="8787"/>
          <a:stretch/>
        </p:blipFill>
        <p:spPr>
          <a:xfrm>
            <a:off x="10845939" y="2898805"/>
            <a:ext cx="955147" cy="945277"/>
          </a:xfrm>
          <a:prstGeom prst="rect">
            <a:avLst/>
          </a:prstGeom>
        </p:spPr>
      </p:pic>
      <p:pic>
        <p:nvPicPr>
          <p:cNvPr id="12" name="Graphique 11" descr="Signe pouce en haut contour">
            <a:extLst>
              <a:ext uri="{FF2B5EF4-FFF2-40B4-BE49-F238E27FC236}">
                <a16:creationId xmlns:a16="http://schemas.microsoft.com/office/drawing/2014/main" id="{0602083B-DB84-4782-9BF3-CE27FAAAA90D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6707827" y="3427744"/>
            <a:ext cx="216000" cy="216000"/>
          </a:xfrm>
          <a:prstGeom prst="rect">
            <a:avLst/>
          </a:prstGeom>
        </p:spPr>
      </p:pic>
      <p:pic>
        <p:nvPicPr>
          <p:cNvPr id="73" name="Graphique 72" descr="Signe pouce en haut contour">
            <a:extLst>
              <a:ext uri="{FF2B5EF4-FFF2-40B4-BE49-F238E27FC236}">
                <a16:creationId xmlns:a16="http://schemas.microsoft.com/office/drawing/2014/main" id="{4AC2B7E3-520C-441D-91AF-20B50A57D569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6707827" y="3770187"/>
            <a:ext cx="216000" cy="216000"/>
          </a:xfrm>
          <a:prstGeom prst="rect">
            <a:avLst/>
          </a:prstGeom>
        </p:spPr>
      </p:pic>
      <p:pic>
        <p:nvPicPr>
          <p:cNvPr id="74" name="Graphique 73" descr="Signe pouce en haut contour">
            <a:extLst>
              <a:ext uri="{FF2B5EF4-FFF2-40B4-BE49-F238E27FC236}">
                <a16:creationId xmlns:a16="http://schemas.microsoft.com/office/drawing/2014/main" id="{7334F66B-9E63-44B4-B5E4-F2AAF39EF93B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10456201" y="3319744"/>
            <a:ext cx="216000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82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435485D-2425-4A0B-AC9A-3457543862E5}"/>
              </a:ext>
            </a:extLst>
          </p:cNvPr>
          <p:cNvSpPr/>
          <p:nvPr/>
        </p:nvSpPr>
        <p:spPr>
          <a:xfrm>
            <a:off x="11152478" y="283731"/>
            <a:ext cx="759660" cy="232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9" name="ZoneTexte 1038">
            <a:extLst>
              <a:ext uri="{FF2B5EF4-FFF2-40B4-BE49-F238E27FC236}">
                <a16:creationId xmlns:a16="http://schemas.microsoft.com/office/drawing/2014/main" id="{0BF145A0-779A-4CC3-AA0F-F8F99C2493DD}"/>
              </a:ext>
            </a:extLst>
          </p:cNvPr>
          <p:cNvSpPr txBox="1"/>
          <p:nvPr/>
        </p:nvSpPr>
        <p:spPr>
          <a:xfrm>
            <a:off x="2293252" y="535495"/>
            <a:ext cx="2904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5’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DD2B26BE-0698-43E5-8C84-65A47F84FAF7}"/>
              </a:ext>
            </a:extLst>
          </p:cNvPr>
          <p:cNvSpPr txBox="1"/>
          <p:nvPr/>
        </p:nvSpPr>
        <p:spPr>
          <a:xfrm>
            <a:off x="3194794" y="529441"/>
            <a:ext cx="2904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3’</a:t>
            </a:r>
          </a:p>
        </p:txBody>
      </p:sp>
      <p:pic>
        <p:nvPicPr>
          <p:cNvPr id="3" name="Graphique 2" descr="Calendrier journalier contour">
            <a:extLst>
              <a:ext uri="{FF2B5EF4-FFF2-40B4-BE49-F238E27FC236}">
                <a16:creationId xmlns:a16="http://schemas.microsoft.com/office/drawing/2014/main" id="{5B1DDFD2-3419-4331-A07D-6C5AC8BE03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28382" y="0"/>
            <a:ext cx="540000" cy="540000"/>
          </a:xfrm>
          <a:prstGeom prst="rect">
            <a:avLst/>
          </a:prstGeom>
        </p:spPr>
      </p:pic>
      <p:pic>
        <p:nvPicPr>
          <p:cNvPr id="5" name="Graphique 4" descr="Carte avec repère contour">
            <a:extLst>
              <a:ext uri="{FF2B5EF4-FFF2-40B4-BE49-F238E27FC236}">
                <a16:creationId xmlns:a16="http://schemas.microsoft.com/office/drawing/2014/main" id="{9071F178-0EEC-42DE-8B5B-885F304D4D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28382" y="515234"/>
            <a:ext cx="540000" cy="540000"/>
          </a:xfrm>
          <a:prstGeom prst="rect">
            <a:avLst/>
          </a:prstGeom>
        </p:spPr>
      </p:pic>
      <p:pic>
        <p:nvPicPr>
          <p:cNvPr id="7" name="Graphique 6" descr="Jouer avec un remplissage uni">
            <a:extLst>
              <a:ext uri="{FF2B5EF4-FFF2-40B4-BE49-F238E27FC236}">
                <a16:creationId xmlns:a16="http://schemas.microsoft.com/office/drawing/2014/main" id="{542C8C15-08D9-47F9-A0EC-3AA45C6F7E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28382" y="1030468"/>
            <a:ext cx="540000" cy="5400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B591D25-00EE-4339-B93C-5D1ACA7D8513}"/>
              </a:ext>
            </a:extLst>
          </p:cNvPr>
          <p:cNvSpPr txBox="1"/>
          <p:nvPr/>
        </p:nvSpPr>
        <p:spPr>
          <a:xfrm>
            <a:off x="5068382" y="131500"/>
            <a:ext cx="20345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Phase S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du cycle cellulaire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E2CF9172-DCF9-4A8A-AD50-4DE0DAF8F8C9}"/>
              </a:ext>
            </a:extLst>
          </p:cNvPr>
          <p:cNvSpPr txBox="1"/>
          <p:nvPr/>
        </p:nvSpPr>
        <p:spPr>
          <a:xfrm>
            <a:off x="5068381" y="552818"/>
            <a:ext cx="3714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Cytoplasme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: procaryotes ; </a:t>
            </a:r>
          </a:p>
          <a:p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Noyau et organites semi-autonomes 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: eucaryotes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CB57B4FE-B6AC-4ED1-9631-CB402BDBECA3}"/>
              </a:ext>
            </a:extLst>
          </p:cNvPr>
          <p:cNvSpPr txBox="1"/>
          <p:nvPr/>
        </p:nvSpPr>
        <p:spPr>
          <a:xfrm>
            <a:off x="5063956" y="1069635"/>
            <a:ext cx="70659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Un œil 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de réplication : ADN circulaire (chromosome bactérien, organites semi-autonomes, plasmides)</a:t>
            </a:r>
          </a:p>
          <a:p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Multiples yeux 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de réplication: ADN linéaire chez les Eucaryotes. 1 œil/10</a:t>
            </a:r>
            <a:r>
              <a:rPr lang="fr-FR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pb chez l’humain</a:t>
            </a:r>
          </a:p>
        </p:txBody>
      </p:sp>
      <p:pic>
        <p:nvPicPr>
          <p:cNvPr id="10" name="Enregistrement d’écran 9">
            <a:hlinkClick r:id="" action="ppaction://media"/>
            <a:extLst>
              <a:ext uri="{FF2B5EF4-FFF2-40B4-BE49-F238E27FC236}">
                <a16:creationId xmlns:a16="http://schemas.microsoft.com/office/drawing/2014/main" id="{9AB106C4-AF31-42E7-879F-45772C40481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477" end="15069.222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5281" y="529441"/>
            <a:ext cx="4239937" cy="2373923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47" name="Enregistrement d’écran 9">
            <a:hlinkClick r:id="" action="ppaction://media"/>
            <a:extLst>
              <a:ext uri="{FF2B5EF4-FFF2-40B4-BE49-F238E27FC236}">
                <a16:creationId xmlns:a16="http://schemas.microsoft.com/office/drawing/2014/main" id="{20F30492-2EDF-4A16-B235-A8832956DA8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619" end="66.222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5281" y="3032695"/>
            <a:ext cx="4239937" cy="2373923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D6A60C4-2853-4C55-B870-289E18C03E09}"/>
              </a:ext>
            </a:extLst>
          </p:cNvPr>
          <p:cNvSpPr txBox="1"/>
          <p:nvPr/>
        </p:nvSpPr>
        <p:spPr>
          <a:xfrm>
            <a:off x="1089460" y="5129619"/>
            <a:ext cx="10957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ADN à copier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50E73414-712A-4AB7-B7A0-A3CB3D8DB9B7}"/>
              </a:ext>
            </a:extLst>
          </p:cNvPr>
          <p:cNvCxnSpPr>
            <a:cxnSpLocks/>
          </p:cNvCxnSpPr>
          <p:nvPr/>
        </p:nvCxnSpPr>
        <p:spPr>
          <a:xfrm flipV="1">
            <a:off x="1364793" y="5000288"/>
            <a:ext cx="129899" cy="16381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ZoneTexte 52">
            <a:extLst>
              <a:ext uri="{FF2B5EF4-FFF2-40B4-BE49-F238E27FC236}">
                <a16:creationId xmlns:a16="http://schemas.microsoft.com/office/drawing/2014/main" id="{C404C5D7-922C-43F1-8896-55F0BB1C8D07}"/>
              </a:ext>
            </a:extLst>
          </p:cNvPr>
          <p:cNvSpPr txBox="1"/>
          <p:nvPr/>
        </p:nvSpPr>
        <p:spPr>
          <a:xfrm>
            <a:off x="401911" y="4466735"/>
            <a:ext cx="8232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Hélicase</a:t>
            </a: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AAD6EA9F-B2E5-4F2D-B519-240B1AE0E98E}"/>
              </a:ext>
            </a:extLst>
          </p:cNvPr>
          <p:cNvSpPr txBox="1"/>
          <p:nvPr/>
        </p:nvSpPr>
        <p:spPr>
          <a:xfrm>
            <a:off x="2026870" y="3665659"/>
            <a:ext cx="8232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Primase</a:t>
            </a: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082551AA-3F66-4B22-872A-00FBCD5D6A22}"/>
              </a:ext>
            </a:extLst>
          </p:cNvPr>
          <p:cNvSpPr txBox="1"/>
          <p:nvPr/>
        </p:nvSpPr>
        <p:spPr>
          <a:xfrm>
            <a:off x="2860878" y="4887105"/>
            <a:ext cx="1001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Polymérase</a:t>
            </a: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541D3D7A-71B2-4BFC-A7ED-6336C8BE083E}"/>
              </a:ext>
            </a:extLst>
          </p:cNvPr>
          <p:cNvSpPr txBox="1"/>
          <p:nvPr/>
        </p:nvSpPr>
        <p:spPr>
          <a:xfrm>
            <a:off x="993817" y="3279774"/>
            <a:ext cx="1001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Polymérase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D27BD8E7-8DC0-44DD-840A-70FB7F8491F0}"/>
              </a:ext>
            </a:extLst>
          </p:cNvPr>
          <p:cNvCxnSpPr>
            <a:cxnSpLocks/>
          </p:cNvCxnSpPr>
          <p:nvPr/>
        </p:nvCxnSpPr>
        <p:spPr>
          <a:xfrm>
            <a:off x="1429742" y="2369812"/>
            <a:ext cx="349251" cy="46994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ZoneTexte 63">
            <a:extLst>
              <a:ext uri="{FF2B5EF4-FFF2-40B4-BE49-F238E27FC236}">
                <a16:creationId xmlns:a16="http://schemas.microsoft.com/office/drawing/2014/main" id="{440090D6-27A9-4C1D-997D-E3AF4FADF55C}"/>
              </a:ext>
            </a:extLst>
          </p:cNvPr>
          <p:cNvSpPr txBox="1"/>
          <p:nvPr/>
        </p:nvSpPr>
        <p:spPr>
          <a:xfrm>
            <a:off x="769126" y="2562754"/>
            <a:ext cx="8682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Brin direct</a:t>
            </a: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9F77B25C-411A-4D65-962E-5B32B92BF542}"/>
              </a:ext>
            </a:extLst>
          </p:cNvPr>
          <p:cNvSpPr txBox="1"/>
          <p:nvPr/>
        </p:nvSpPr>
        <p:spPr>
          <a:xfrm>
            <a:off x="142604" y="1068330"/>
            <a:ext cx="10825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Brin retardé</a:t>
            </a:r>
          </a:p>
        </p:txBody>
      </p:sp>
      <p:sp>
        <p:nvSpPr>
          <p:cNvPr id="31" name="Accolade ouvrante 30">
            <a:extLst>
              <a:ext uri="{FF2B5EF4-FFF2-40B4-BE49-F238E27FC236}">
                <a16:creationId xmlns:a16="http://schemas.microsoft.com/office/drawing/2014/main" id="{ED5AA21C-3441-41D0-9EF1-31D32462092D}"/>
              </a:ext>
            </a:extLst>
          </p:cNvPr>
          <p:cNvSpPr/>
          <p:nvPr/>
        </p:nvSpPr>
        <p:spPr>
          <a:xfrm>
            <a:off x="1089460" y="656977"/>
            <a:ext cx="231322" cy="1059739"/>
          </a:xfrm>
          <a:prstGeom prst="lef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Triangle isocèle 31">
            <a:extLst>
              <a:ext uri="{FF2B5EF4-FFF2-40B4-BE49-F238E27FC236}">
                <a16:creationId xmlns:a16="http://schemas.microsoft.com/office/drawing/2014/main" id="{43B4A693-CBF8-4BFE-A6AD-DB7A172C15D4}"/>
              </a:ext>
            </a:extLst>
          </p:cNvPr>
          <p:cNvSpPr/>
          <p:nvPr/>
        </p:nvSpPr>
        <p:spPr>
          <a:xfrm rot="16200000">
            <a:off x="1044692" y="1346272"/>
            <a:ext cx="900000" cy="900000"/>
          </a:xfrm>
          <a:prstGeom prst="triangle">
            <a:avLst>
              <a:gd name="adj" fmla="val 48245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5F011663-6779-466E-B577-ADD4E7CEFF10}"/>
              </a:ext>
            </a:extLst>
          </p:cNvPr>
          <p:cNvSpPr txBox="1"/>
          <p:nvPr/>
        </p:nvSpPr>
        <p:spPr>
          <a:xfrm>
            <a:off x="1869046" y="2031043"/>
            <a:ext cx="8232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Fourche</a:t>
            </a:r>
          </a:p>
        </p:txBody>
      </p:sp>
      <p:pic>
        <p:nvPicPr>
          <p:cNvPr id="67" name="Image 66">
            <a:extLst>
              <a:ext uri="{FF2B5EF4-FFF2-40B4-BE49-F238E27FC236}">
                <a16:creationId xmlns:a16="http://schemas.microsoft.com/office/drawing/2014/main" id="{7ED4B644-1EAB-4B5E-AD8E-5B6176EB8313}"/>
              </a:ext>
            </a:extLst>
          </p:cNvPr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401" y="3629521"/>
            <a:ext cx="6599262" cy="3069167"/>
          </a:xfrm>
          <a:prstGeom prst="rect">
            <a:avLst/>
          </a:prstGeom>
          <a:noFill/>
          <a:ln w="6350" cmpd="sng">
            <a:solidFill>
              <a:srgbClr val="00B0F0"/>
            </a:solidFill>
            <a:miter lim="800000"/>
            <a:headEnd/>
            <a:tailEnd/>
          </a:ln>
          <a:effectLst/>
        </p:spPr>
      </p:pic>
      <p:sp>
        <p:nvSpPr>
          <p:cNvPr id="70" name="ZoneTexte 69">
            <a:extLst>
              <a:ext uri="{FF2B5EF4-FFF2-40B4-BE49-F238E27FC236}">
                <a16:creationId xmlns:a16="http://schemas.microsoft.com/office/drawing/2014/main" id="{38F045A2-6EF6-4CCA-8272-263D8E6B5D20}"/>
              </a:ext>
            </a:extLst>
          </p:cNvPr>
          <p:cNvSpPr txBox="1"/>
          <p:nvPr/>
        </p:nvSpPr>
        <p:spPr>
          <a:xfrm>
            <a:off x="5829360" y="4519166"/>
            <a:ext cx="49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④</a:t>
            </a:r>
            <a:endParaRPr lang="fr-FR" dirty="0"/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528D3772-3B13-44A2-9F60-1F520FBE637D}"/>
              </a:ext>
            </a:extLst>
          </p:cNvPr>
          <p:cNvSpPr txBox="1"/>
          <p:nvPr/>
        </p:nvSpPr>
        <p:spPr>
          <a:xfrm>
            <a:off x="8012518" y="4905688"/>
            <a:ext cx="49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③</a:t>
            </a:r>
            <a:endParaRPr lang="fr-FR" dirty="0"/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74DC97B2-43F1-4B32-8416-AC881D0CC411}"/>
              </a:ext>
            </a:extLst>
          </p:cNvPr>
          <p:cNvSpPr txBox="1"/>
          <p:nvPr/>
        </p:nvSpPr>
        <p:spPr>
          <a:xfrm>
            <a:off x="8012518" y="3993045"/>
            <a:ext cx="49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②</a:t>
            </a:r>
            <a:endParaRPr lang="fr-FR" dirty="0"/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6D8F9867-47FF-41FE-9C73-37E0A515AF7E}"/>
              </a:ext>
            </a:extLst>
          </p:cNvPr>
          <p:cNvSpPr txBox="1"/>
          <p:nvPr/>
        </p:nvSpPr>
        <p:spPr>
          <a:xfrm>
            <a:off x="9055175" y="4500189"/>
            <a:ext cx="49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①</a:t>
            </a:r>
            <a:endParaRPr lang="fr-FR" dirty="0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C7E9CCB8-5D8D-422F-B429-53D8C761F194}"/>
              </a:ext>
            </a:extLst>
          </p:cNvPr>
          <p:cNvSpPr txBox="1"/>
          <p:nvPr/>
        </p:nvSpPr>
        <p:spPr>
          <a:xfrm>
            <a:off x="4397401" y="1686638"/>
            <a:ext cx="77945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Débobinage de l’ADN 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par la </a:t>
            </a:r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topoisomérase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rupture des liaisons H 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entre les bases complémentaires par </a:t>
            </a:r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l’hélicase. 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SSB stabilisent 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les deux </a:t>
            </a:r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brins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et les empêchent de fermer </a:t>
            </a:r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la fourche de réplication ;</a:t>
            </a:r>
          </a:p>
          <a:p>
            <a:pPr marL="342900" indent="-342900">
              <a:buFont typeface="+mj-lt"/>
              <a:buAutoNum type="arabicPeriod" startAt="2"/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Mise en place d’un </a:t>
            </a:r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hétéroduplex ADN/ARN 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sur quelques pb par la </a:t>
            </a:r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primase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ancrage de la polymérase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;</a:t>
            </a:r>
            <a:endParaRPr lang="fr-F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 startAt="2"/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Synthèse </a:t>
            </a:r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continue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du </a:t>
            </a:r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brin direct 5’</a:t>
            </a:r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3’ 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sur une matrice 3’5’</a:t>
            </a:r>
          </a:p>
          <a:p>
            <a:pPr marL="342900" indent="-342900">
              <a:buFont typeface="+mj-lt"/>
              <a:buAutoNum type="arabicPeriod" startAt="2"/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En même temps, synthèse </a:t>
            </a:r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discontinue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du brin indirect 3’5’ 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: génération de </a:t>
            </a:r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fragments d’Okazaki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;</a:t>
            </a:r>
          </a:p>
          <a:p>
            <a:pPr marL="342900" indent="-342900">
              <a:buFont typeface="+mj-lt"/>
              <a:buAutoNum type="arabicPeriod" startAt="2"/>
            </a:pPr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Elimination des hétéroduplex 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par la polymérase et remplacement par </a:t>
            </a:r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un homoduplex ADN/ADN 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;</a:t>
            </a:r>
          </a:p>
          <a:p>
            <a:pPr marL="342900" indent="-342900">
              <a:buFont typeface="+mj-lt"/>
              <a:buAutoNum type="arabicPeriod" startAt="2"/>
            </a:pPr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Raboutage des fragments d’Okazaki par la ligase.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endParaRPr lang="fr-FR" sz="1200" b="1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Obtention de 2 x 2 brins complémentaires : ancien ADN/nouvel ADN.</a:t>
            </a:r>
          </a:p>
          <a:p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Vitesse chez l’humain : 1000 pb/sec</a:t>
            </a:r>
            <a:endParaRPr lang="fr-F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Figure 30-2Autoradiogram and its interpretive drawing of a replicating E.  coli chromosome. Page H-thymidine. - ppt download">
            <a:extLst>
              <a:ext uri="{FF2B5EF4-FFF2-40B4-BE49-F238E27FC236}">
                <a16:creationId xmlns:a16="http://schemas.microsoft.com/office/drawing/2014/main" id="{440120EB-7F2A-4648-8FCD-5BE71B0108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1" t="15475" r="23674" b="5283"/>
          <a:stretch/>
        </p:blipFill>
        <p:spPr bwMode="auto">
          <a:xfrm rot="16200000">
            <a:off x="10128083" y="2880089"/>
            <a:ext cx="1600590" cy="17234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NA REPLICATION | by Biology Experts Notes | Medium">
            <a:extLst>
              <a:ext uri="{FF2B5EF4-FFF2-40B4-BE49-F238E27FC236}">
                <a16:creationId xmlns:a16="http://schemas.microsoft.com/office/drawing/2014/main" id="{F2B898C0-6663-4B46-A29E-F67657FADF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4908"/>
          <a:stretch/>
        </p:blipFill>
        <p:spPr bwMode="auto">
          <a:xfrm>
            <a:off x="463341" y="5450958"/>
            <a:ext cx="3634637" cy="1388475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ZoneTexte 75">
            <a:extLst>
              <a:ext uri="{FF2B5EF4-FFF2-40B4-BE49-F238E27FC236}">
                <a16:creationId xmlns:a16="http://schemas.microsoft.com/office/drawing/2014/main" id="{08894A9C-65A0-4622-AA96-099F26ECA46B}"/>
              </a:ext>
            </a:extLst>
          </p:cNvPr>
          <p:cNvSpPr txBox="1"/>
          <p:nvPr/>
        </p:nvSpPr>
        <p:spPr>
          <a:xfrm>
            <a:off x="3038041" y="6380943"/>
            <a:ext cx="10631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Symétrie </a:t>
            </a:r>
          </a:p>
          <a:p>
            <a:pPr algn="ctr"/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des fourches</a:t>
            </a:r>
          </a:p>
        </p:txBody>
      </p:sp>
      <p:sp>
        <p:nvSpPr>
          <p:cNvPr id="77" name="ZoneTexte 76">
            <a:extLst>
              <a:ext uri="{FF2B5EF4-FFF2-40B4-BE49-F238E27FC236}">
                <a16:creationId xmlns:a16="http://schemas.microsoft.com/office/drawing/2014/main" id="{8186458C-B87F-4456-94EA-E2EEF57AA9CB}"/>
              </a:ext>
            </a:extLst>
          </p:cNvPr>
          <p:cNvSpPr txBox="1"/>
          <p:nvPr/>
        </p:nvSpPr>
        <p:spPr>
          <a:xfrm>
            <a:off x="3440979" y="3741800"/>
            <a:ext cx="868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Brin </a:t>
            </a:r>
          </a:p>
          <a:p>
            <a:pPr algn="ctr"/>
            <a:r>
              <a:rPr lang="fr-FR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</a:t>
            </a:r>
          </a:p>
        </p:txBody>
      </p:sp>
      <p:cxnSp>
        <p:nvCxnSpPr>
          <p:cNvPr id="78" name="Connecteur droit avec flèche 77">
            <a:extLst>
              <a:ext uri="{FF2B5EF4-FFF2-40B4-BE49-F238E27FC236}">
                <a16:creationId xmlns:a16="http://schemas.microsoft.com/office/drawing/2014/main" id="{1A8EE663-30A8-4968-9304-5468F0075C18}"/>
              </a:ext>
            </a:extLst>
          </p:cNvPr>
          <p:cNvCxnSpPr>
            <a:cxnSpLocks/>
          </p:cNvCxnSpPr>
          <p:nvPr/>
        </p:nvCxnSpPr>
        <p:spPr>
          <a:xfrm flipV="1">
            <a:off x="3763015" y="4133180"/>
            <a:ext cx="403309" cy="16551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ZoneTexte 37">
            <a:extLst>
              <a:ext uri="{FF2B5EF4-FFF2-40B4-BE49-F238E27FC236}">
                <a16:creationId xmlns:a16="http://schemas.microsoft.com/office/drawing/2014/main" id="{2E16DA25-10CC-4EFF-9887-20CEB47CDF5B}"/>
              </a:ext>
            </a:extLst>
          </p:cNvPr>
          <p:cNvSpPr txBox="1"/>
          <p:nvPr/>
        </p:nvSpPr>
        <p:spPr>
          <a:xfrm>
            <a:off x="6677201" y="4466735"/>
            <a:ext cx="49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⑥</a:t>
            </a:r>
            <a:endParaRPr lang="fr-FR" dirty="0"/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3C22FE11-FB29-4BEF-BA1E-62095BBCDAC4}"/>
              </a:ext>
            </a:extLst>
          </p:cNvPr>
          <p:cNvSpPr txBox="1"/>
          <p:nvPr/>
        </p:nvSpPr>
        <p:spPr>
          <a:xfrm>
            <a:off x="0" y="0"/>
            <a:ext cx="39637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ova" panose="020B0504020202020204" pitchFamily="34" charset="0"/>
              </a:rPr>
              <a:t>S03 – C02 – Réplication de l’ADN</a:t>
            </a:r>
          </a:p>
        </p:txBody>
      </p:sp>
    </p:spTree>
    <p:extLst>
      <p:ext uri="{BB962C8B-B14F-4D97-AF65-F5344CB8AC3E}">
        <p14:creationId xmlns:p14="http://schemas.microsoft.com/office/powerpoint/2010/main" val="185191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597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4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3705</TotalTime>
  <Words>600</Words>
  <Application>Microsoft Office PowerPoint</Application>
  <PresentationFormat>Grand écran</PresentationFormat>
  <Paragraphs>89</Paragraphs>
  <Slides>2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</vt:i4>
      </vt:variant>
    </vt:vector>
  </HeadingPairs>
  <TitlesOfParts>
    <vt:vector size="7" baseType="lpstr">
      <vt:lpstr>Arial</vt:lpstr>
      <vt:lpstr>Arial Nova</vt:lpstr>
      <vt:lpstr>Calibri</vt:lpstr>
      <vt:lpstr>Calibri Light</vt:lpstr>
      <vt:lpstr>Thème Office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Bertrand Pouleto</dc:creator>
  <cp:lastModifiedBy>Bertrand Faurie</cp:lastModifiedBy>
  <cp:revision>3</cp:revision>
  <dcterms:created xsi:type="dcterms:W3CDTF">2021-02-08T14:30:38Z</dcterms:created>
  <dcterms:modified xsi:type="dcterms:W3CDTF">2021-12-20T10:32:09Z</dcterms:modified>
</cp:coreProperties>
</file>